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344" r:id="rId2"/>
    <p:sldId id="409" r:id="rId3"/>
    <p:sldId id="410" r:id="rId4"/>
    <p:sldId id="440" r:id="rId5"/>
    <p:sldId id="441" r:id="rId6"/>
    <p:sldId id="446" r:id="rId7"/>
    <p:sldId id="442" r:id="rId8"/>
    <p:sldId id="443" r:id="rId9"/>
    <p:sldId id="444" r:id="rId10"/>
    <p:sldId id="445" r:id="rId11"/>
    <p:sldId id="448" r:id="rId12"/>
    <p:sldId id="417" r:id="rId13"/>
    <p:sldId id="418" r:id="rId14"/>
    <p:sldId id="419" r:id="rId15"/>
    <p:sldId id="420" r:id="rId16"/>
    <p:sldId id="422" r:id="rId17"/>
    <p:sldId id="423" r:id="rId18"/>
    <p:sldId id="447" r:id="rId19"/>
    <p:sldId id="425" r:id="rId20"/>
    <p:sldId id="283" r:id="rId2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0078CDF-2FEA-4058-856D-6598BF1CC413}">
          <p14:sldIdLst>
            <p14:sldId id="344"/>
            <p14:sldId id="409"/>
            <p14:sldId id="410"/>
            <p14:sldId id="440"/>
            <p14:sldId id="441"/>
            <p14:sldId id="446"/>
            <p14:sldId id="442"/>
            <p14:sldId id="443"/>
            <p14:sldId id="444"/>
            <p14:sldId id="445"/>
            <p14:sldId id="448"/>
            <p14:sldId id="417"/>
            <p14:sldId id="418"/>
            <p14:sldId id="419"/>
            <p14:sldId id="420"/>
            <p14:sldId id="422"/>
            <p14:sldId id="423"/>
            <p14:sldId id="447"/>
            <p14:sldId id="425"/>
          </p14:sldIdLst>
        </p14:section>
        <p14:section name="Untitled Section" id="{F54E667D-FD10-44B9-94B5-B76204E64461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0" autoAdjust="0"/>
    <p:restoredTop sz="94660"/>
  </p:normalViewPr>
  <p:slideViewPr>
    <p:cSldViewPr>
      <p:cViewPr varScale="1">
        <p:scale>
          <a:sx n="70" d="100"/>
          <a:sy n="70" d="100"/>
        </p:scale>
        <p:origin x="324" y="6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27T06:57:53.3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17299 7246 299 0,'0'0'7'0,"0"0"5"15,0 0 3-15,0 0 0 16,0-10 2-16,0 10 3 15,0 0-1-15,0 0 0 16,0 0-7-16,0 0-4 16,0 0-1-16,0 0-2 0,0 0 0 15,6 10 0-15,-1 0 0 16,2 1 0-16,1 7 0 16,5 2 0-16,-1 0-1 0,2 0-1 15,4-3 0-15,-3 6-1 16,2-6 0-16,-2-4 0 15,-3-1-1-15,1-4 1 16,0-4-1-16,-2 1 1 0,3-5 2 16,-2 0-4-16,3-5 0 15,-1-5 0-15,7 1 0 16,0-7 0-16,7-3 0 16,-2-4 0-16,7 1 0 15,2-3 0-15,3 3 0 16,-1-6 0-16,0 6 0 0,-2-2 0 15,1 4 0-15,3-1 0 16,-7 4 0-16,-2 0 0 0,0 5 0 16,-7 0 0-16,-2 2 0 15,-3 3 0-15,-3 1 0 16,-7 1 0-16,1 5 0 16,-9 0 0-16,0 0 0 15,10-3 0-15,-10 3 0 0,0 0 0 16,0 0 0-16,0 0 0 15,0 0 0-15,0 0 0 16,0 0-13-16,-7-7-73 16,7 7-3-16</inkml:trace>
  <inkml:trace contextRef="#ctx0" brushRef="#br0" timeOffset="2952.4453">17212 6082 284 0,'0'0'8'0,"0"0"4"15,0 0 3-15,0 0 3 16,0 0 0-16,0 0 3 15,0 0 1-15,6-11 0 16,-6 11-7-16,0 0-4 0,0 0-3 16,0 0-1-16,0 0-2 15,0 0-1-15,0 0-1 16,10 11 0-16,-5-2-1 16,2 4 1-16,1 1-1 0,2-2 0 15,-1 3 0-15,2-3 0 16,-2-1-1-16,-1 2 0 15,-8-13 0-15,17 12 1 0,-17-12-1 16,13 7 1-16,-13-7-1 16,15 0 1-16,-5-2 0 15,2-5 0-15,3-3 1 16,5 0-1-16,1-5 0 0,7-5-2 16,7-5 0-16,5-7 0 15,7 3 0-15,8-9 0 16,0 6 0-16,5-2 0 15,-3-2 0-15,3 7 0 16,-11 4 0-16,-2 5 0 16,-10 3 0-16,-4 7 0 0,-8 2 0 15,-7 3 0-15,-4 1 0 16,-4 1 0-16,-10 3 0 16,8-3 0-16,-8 3 0 15,0 0 0-15,0 0 0 16,0 0 0-16,0 0 0 0,0 0 0 15,0 0 0-15,0 0 0 16,0 0 0-16,0 0 0 16,0 0 0-16,0 0 0 0,0 0 0 15,0 0 0-15,0 0 0 16,0 0 0-16,0 0 0 0,0 0 0 16,0 0 0-16,0 6-18 15,0-6-69-15,0 12-4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27T07:38:01.5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9742 6582 266 0,'0'0'6'16,"0"0"4"-16,0 0 1 0,0 0 2 15,-9-5 2-15,9 5-2 16,0 0 1-16,0 0 0 0,-10 0-3 15,10 0-3-15,5-3 0 16,7-1-1-16,6-5-1 16,9-3 1-16,10-5 0 15,18-5 0-15,12-10 0 0,18-10-2 16,11-5-1-16,21-10-1 16,17-14 1-16,13 1-1 15,18-10-1-15,8-7 0 16,9 3 0-16,4-2-2 0,-1-3 1 15,7 2 0-15,-4 2-3 16,-7 1 1-16,-2 2 1 16,-10 5 0-16,-5-2 0 15,-7 4 1-15,-6 7 0 16,-9 3 0-16,-13 8 1 16,-13 8 0-16,-18 6 0 0,-18 11 0 15,-18 10-1-15,-18 10 0 16,-17 2 0-16,-12 8 0 15,-15 2 0-15,0 7-3 0,-17 5-4 16,2 5-7-16,-9 11-39 16,-6-6-30-16,-5 8-3 15</inkml:trace>
  <inkml:trace contextRef="#ctx0" brushRef="#br0" timeOffset="1196.9957">9817 6602 207 0,'0'0'5'0,"0"0"2"15,-8 9 3-15,3-1 2 16,-2 2 2-16,-1 2 1 16,-3 0 1-16,-2 5 0 15,-3-1-3-15,2 6-1 16,0-2-3-16,-2 5-2 16,-1 2-1-16,4 3 0 0,1 2-1 15,-1 0 0-15,1 1 0 16,5-2-1-16,-1 4-1 15,3-5-1-15,5 2-1 16,0-5 0-16,0 0 2 16,8-4-2-16,-1 1 0 0,3-1 0 15,0-5 0-15,3 1 0 16,1-4 0-16,2 1 1 16,4-3 0-16,-1 3 0 0,1-5 0 15,3 0 0-15,1-2 1 16,2 1 0-16,3-4-1 0,-2-2 0 15,3-4 0-15,0 0 0 16,7 0 0-16,-2-2-1 16,3-8 1-16,4 0-1 15,1-2 0-15,3-3 0 16,7-3 0-16,-1-1-1 0,7-1 1 16,0-3 0-16,6 1 0 15,-2 0 0-15,3 0 0 16,7-1-1-16,-4-1 1 15,0 1 0-15,4 1 0 16,-1-2 0-16,3-4-1 0,-1 1 1 16,1-3 0-16,2 1 0 15,5-7 0-15,-2 5 1 16,1-6-2-16,2 1 2 16,-3 2-1-16,-2-4 0 0,0 6 0 15,-3-4 0-15,2 0 0 16,-1-1 0-16,2 3 0 0,-2-8-1 15,2 5 1-15,4-5-1 16,3 0 1-16,-1 2-1 16,0-3 1-16,-1 7-1 15,1 1 0-15,-5 0 1 16,-4 1 0-16,-1 2 1 0,2 2-1 16,-2 0 0-16,3 0 1 15,0-2 0-15,5 2-1 16,-1 3 0-16,4 0 0 15,-2-1-1-15,-5 4 0 16,0 4 0-16,-11 3 0 16,-10 0 0-16,-9 6 0 0,-11 4 1 15,-13 1 0-15,-4 3 0 16,-10 3 1-16,-10 0-1 0,0 0-1 16,0 0-1-16,-6 0-4 15,-5 1-6-15,1 1-21 16,10-2-48-16,-23 12-3 0</inkml:trace>
  <inkml:trace contextRef="#ctx0" brushRef="#br0" timeOffset="1656.8225">13450 4884 321 0,'0'0'6'0,"0"0"4"16,-9-9 2-16,9 9 1 15,0 0 1-15,-8-12-1 16,8 12 0-16,0 0 1 0,0 17-6 16,8 7-2-16,4 17-3 15,6 10 0-15,2 9 0 16,10 12 1-16,-2 4 2 15,2 1-1-15,2 0-1 16,-5-8 0-16,3-4-1 0,-5-8 0 16,-4-8 0-16,-2-6-1 15,-5-4-5-15,-6-10-5 16,0 1-15-16,-8 1-38 16,0-17-19-16</inkml:trace>
  <inkml:trace contextRef="#ctx0" brushRef="#br0" timeOffset="1798.7629">13673 5720 339 0,'0'0'2'0,"0"0"1"15,0 0 1-15,0 9 0 16,0-9 0-16,0 12-3 16,0-12-25-16,14 16-40 0,-3-14-5 15</inkml:trace>
  <inkml:trace contextRef="#ctx0" brushRef="#br0" timeOffset="2615.4469">13606 5091 313 0,'0'0'8'0,"0"0"3"16,0 0 2-16,0 0 2 16,-8-11 2-16,8 11 1 15,0 0-2-15,0 0 0 16,0 0-5-16,-3-7-6 15,3 7-2-15,16-2-2 0,1-3 0 16,5 0-1-16,15-5 1 16,10-5 0-16,13-7 0 15,12-4 1-15,16-8-1 16,11-6 0-16,15-4-1 0,15-8 1 16,11-3 0-16,9-3-1 15,10-7 1-15,6-5-1 16,3-2 1-16,11 6 0 0,-7-7 1 15,1-1-1-15,-2 2 0 16,0 2 0-16,-11 4 0 16,-5 2 0-16,-10 4 0 15,-16 6-1-15,-12 4 1 0,-18 11 0 16,-17 4 0-16,-20 10 0 16,-15 8 1-16,-11 5 0 15,-20 7 0-15,-3-1 1 0,-13 6-1 16,0 0 1-16,0 0-3 15,-13 6-1-15,4-1-4 16,-7 1-11-16,-1-3-60 16,-3 9-8-16</inkml:trace>
  <inkml:trace contextRef="#ctx0" brushRef="#br0" timeOffset="3729.091">13608 5492 284 0,'0'0'6'0,"0"0"3"15,0 0 1-15,0 0 3 16,0 0-1-16,0 0 0 16,0-10 1-16,0 10 1 0,0 0-4 15,10-8-4-15,-10 8-1 16,18-4-1-16,-4-1 0 16,4-3-1-16,7 1 1 0,5-5-1 15,10-3-1-15,12-5 0 16,4-5-1-16,15-4 1 0,8-3 0 15,10-9 0-15,11-1 1 16,11-8-1-16,4 4 2 16,6-4 0-16,9-2 0 15,2 0 0-15,0 0-1 16,1 0-1-16,0 0 0 0,-7 4-1 16,2 2 0-16,-8-2-1 15,-2 4 0-15,-1-2 1 16,-3 3 0-16,-5-1 0 15,-1 1 0-15,-7 4 0 0,-5 1 0 16,-6 4 0-16,-5-1 1 16,-9 8 0-16,-10 0-1 15,-8 2 2-15,-9 8-1 16,-7 0-1-16,-4 2 1 16,-9 4-1-16,-6 1 1 0,-4 2-1 15,-3 4 0-15,-2-1 0 16,-1 0 0-16,-6-1 0 0,-7 6 0 15,12-4 0-15,-12 4-1 16,18-9 1-16,-6 6-1 16,1-2 0-16,-1 0 0 15,0 0 0-15,-1 2 1 16,1-1 0-16,-1-1-1 0,-2 2 1 16,3-2 0-16,-5 1 0 15,4-1 0-15,-1 1 1 16,-10 4-2-16,17-6 1 15,-17 6 0-15,9-6 0 16,-9 6 0-16,0 0-1 0,0 0 1 16,0 0-1-16,8-4 1 15,-8 4-1-15,0 0 0 16,0 0 0-16,0 0-2 0,0 0 0 16,0 0-3-16,0 0-2 15,-5 0-2-15,5 0-3 16,-12 0-5-16,12 0-5 15,-15-8-13-15,8 0-21 0,-5-4-19 16,4 5-8-16</inkml:trace>
  <inkml:trace contextRef="#ctx0" brushRef="#br0" timeOffset="4306.4759">17012 3831 303 0,'0'0'7'0,"0"0"5"0,-8-14 3 15,6 7 1-15,-1-3 4 16,-2 2 2-16,2-4-1 15,-1 3 2-15,4 9-6 16,0-16-5-16,0 16-4 16,0 0-3-16,0 0-3 0,0 0-1 15,0 0-2-15,0 20-1 16,9 0 1-16,4 7-1 16,2 0 1-16,2 8 1 15,0-1 0-15,4 1 1 0,-4-3-1 16,3-4 0-16,-7-6 0 15,-5 0 0-15,2-6 1 16,-1-6-1-16,-4-4 1 16,-5-6 0-16,0 0 0 0,0 0 1 15,0 0-1-15,0-6 1 16,-7-10-1-16,-2-9 0 16,-3-1-1-16,-1-6 0 0,0-6 0 15,-2 1 0-15,-1 3 0 16,4 4 1-16,-1 5 0 15,3 3 0-15,1 7-2 16,9 15 1-16,-11-10-1 16,11 10 0-16,7 19-1 0,4 1 1 15,-1 2-1-15,5 6 1 16,0 5 0-16,2-2 1 16,0-2 0-16,-1 1 0 0,-8-9-2 15,0-2 0-15,1-9 1 16,-9-10-1-16,4 10 0 15,-4-10-1-15,0-13 1 16,-4 1 0-16,-5-5 1 0,1-1 2 16,2-1-1-16,-5 3 0 15,4 1 0-15,7 15 0 16,-12-4 0-16,7 8 0 16,5 11-2-16,0 8-10 0,5 4-68 15,7-2 0-15</inkml:trace>
  <inkml:trace contextRef="#ctx0" brushRef="#br0" timeOffset="6151.7242">9930 7006 267 0,'0'0'8'0,"0"0"6"0,0-10 3 15,0 10 3-15,0-11 2 16,0 11 3-16,4-15 1 0,-4 15 0 15,3-12-7-15,-3 12-4 16,0 0-5-16,2-8-2 16,-2 8-3-16,0 0-2 15,0 8-2-15,0-1 0 16,3 6-1-16,-3 0-1 0,2-1 1 16,0 3 0-16,3-2 1 15,-2-4-1-15,-1 1 0 16,-2-10 1-16,6 7 0 15,-6-7 1-15,0 0 0 0,12-3 0 16,-10-6 0 0,5-4 1-16,-1-1-1 0,-3-4 1 15,-1 0-1-15,-2 1 0 16,0 1 0-16,0 1-2 0,-5 5 0 16,5 10 0-16,-18-13 0 15,11 11 0-15,7 2 0 16,-15 2 0-16,15-2 0 0,-15 13 0 15,11-3 0-15,0 2 0 16,4 0 0-16,4-2-2 16,5 3 2-16,1-3 0 15,5-2 0-15,0-1 2 16,2-7-2-16,0 0 0 0,0 0 0 16,-4-7 0-16,-2-1 0 15,-2-2 0-15,-6-3 0 16,-3 3 0-16,-6 1 0 0,-6-2 0 15,0 1 0 1,-5 6 0-16,-1-1 0 16,-2 5 0-16,3 0-6 0,2 8-11 15,5 1-25-15,10 4-45 16,-5-1-1-16</inkml:trace>
  <inkml:trace contextRef="#ctx0" brushRef="#br0" timeOffset="6597.9505">9815 7117 354 0,'0'0'5'0,"0"0"4"16,0 0 1-16,-2-7 2 15,2 7 0-15,-5-13 1 16,-1 1 0-16,6-6 1 0,-5 1-4 16,5-2-3-16,0-6-2 15,0-3-1-15,5-1 1 16,2-4-2-16,1 1 1 16,3 2-1-16,6-2 0 15,-3 5-1-15,4 0 0 0,-4 6 0 16,7 4-1-16,-1 8 0 15,2 3-1-15,-2 6 0 16,0 13 0-16,2 9 1 0,-5 8-1 16,4 10 0-16,-4 4 0 15,0 11 0-15,0 1 1 16,-4 4-1-16,-1 2 1 0,4-5-1 16,-4-2 1-16,3-4 0 15,-5 0-1-15,2-8-1 16,-4-2-4-16,2-4-6 15,-6-8-21-15,-6-2-53 16,4-2 1-16</inkml:trace>
  <inkml:trace contextRef="#ctx0" brushRef="#br0" timeOffset="7048.7279">9785 7070 377 0,'0'0'6'0,"0"0"1"0,0 0 1 15,-6-11-1-15,6 11 0 16,0 0 1-16,0 13-1 15,0 4 2-15,0 16-5 0,0 6-2 16,6 9-1-16,-2 1 1 16,2 8 0-16,-4-1 0 15,3 0-2-15,-3-8-1 16,2-2-5-16,-4-11-10 16,1-9-38-16,-1 7-26 0,0-13-2 15</inkml:trace>
  <inkml:trace contextRef="#ctx0" brushRef="#br0" timeOffset="7402.4319">9325 7556 372 0,'0'0'5'0,"0"0"3"15,0 0 1-15,0 0-1 16,0 0 0-16,0 0 1 16,0 7 1-16,12-5 2 0,11 3-4 15,14-3-2-15,13 1 0 16,10-3 0-16,14 0 1 16,15-3-1-16,8-6 0 15,8-1-2-15,2-4-1 0,2 0 0 16,-7 2-1-16,-2 0-1 15,-10 4 0-15,-9 1 0 16,-14 4 0-16,-10 1-2 16,-14 2 0-16,-11 0-2 15,-15 5-3-15,-4 2-7 0,-13-7-21 16,-8 15-51-16,-4-4-1 16</inkml:trace>
  <inkml:trace contextRef="#ctx0" brushRef="#br0" timeOffset="7666.2918">9450 7702 378 0,'0'0'1'0,"0"0"-1"15,0 0 1-15,0 0 3 16,-3 12-1-16,1 6 1 16,-6 2 0-16,-2 1 1 15,-5 9 0-15,-2 5 0 16,-6-1-5-16,0 1-16 0,-1 0-57 16,-1-8-3-16</inkml:trace>
  <inkml:trace contextRef="#ctx0" brushRef="#br0" timeOffset="7818.4586">9675 7729 421 0,'0'0'1'0,"0"7"2"0,-2 10 0 16,-8 5 0-16,-5 10 2 16,-7 6 0-16,-3 7 0 15,-8 7-5-15,-4 20-67 16,2-22-10-16</inkml:trace>
  <inkml:trace contextRef="#ctx0" brushRef="#br0" timeOffset="10491.7833">14346 3946 197 0,'0'0'7'0,"0"0"3"0,0 0 6 16,0 0 4-16,0 0 2 15,0 0 4-15,0 0 1 16,0 0 0-16,0 0-3 0,0 0-4 16,0 0-6-16,0 0-3 15,0 0-4-15,0 0-2 16,0 0 0-16,0 0-4 0,0 0 0 16,0 0 1-16,0 0 1 15,0 0-1-15,0 0 1 16,0 0 0-16,0 0 0 15,0 0 0-15,0 0-1 16,0 0 0-16,0 0-1 16,0 0 0-16,0 0-1 15,0 0 0-15,0 0 0 0,0 0 0 16,0 0 0-16,0 0-1 16,0 0 1-16,0 0 0 15,0 0 0-15,0 0 0 0,0 0 1 16,0 0-1-16,0 0 1 15,0 0-1-15,0 0 1 16,0 0 0-16,0 0 1 0,0 0-1 16,0 0 1-16,0 0 1 15,0 0-1-15,0 0 1 16,0 0 0-16,0 0-1 0,0 0 1 16,0 0-1-16,0 0-1 15,0 0 0-15,0 0-1 16,0 0 0-16,0 0-1 15,0 0 0-15,0 9 0 16,8 7 1-16,2 4 0 0,7 7 0 16,1 2 1-16,9 12 1 15,1 5 0-15,4 9 0 16,3 6 1-16,-1 9-1 16,3 7 1-16,1 7 1 15,2 5-2-15,-8 8-2 0,3 7 0 16,0 7 0-16,-3 6 0 15,0 2 0-15,-10 8 0 0,1-2 0 16,-6 6 0-16,-1 6 0 16,-7-5 0-16,-4-6 0 15,-3-1 0-15,-2-3 0 16,0-7 0-16,0-9 0 16,0-10 0-16,-4-11 0 0,-1-9 0 15,2-9 0-15,-1-13 0 16,1-11 0-16,-3-8 0 15,4-10 0-15,0-6 0 16,-1-5 0-16,3-3 0 0,0-11 0 16,-5 10 0-16,5-10 0 15,0 0 0-15,0 0 0 16,0 0 0-16,0 0 0 16,0 0 0-16,0 0 0 15,0 0 0-15,0 0 0 0,0 0 0 16,0 0 0-16,0 0 0 15,0 0 0-15,0 0 0 16,-7 5 0-16,7-5-44 0,0 0-46 16,0 0-2-16</inkml:trace>
  <inkml:trace contextRef="#ctx0" brushRef="#br0" timeOffset="11030.47">14705 6792 416 0,'0'0'4'16,"0"0"3"-16,0 0 0 15,0 0 0-15,0 0 1 0,0 0 1 16,0 0 0-16,7 6 2 15,-7-6-3-15,18 19-2 0,-10-4-1 16,9 5 1 0,-4-1 0-16,0 6-4 0,3 0-2 15,-2 3 0-15,-1-7 0 16,-3 2 0-16,-1-3 0 16,-1-5 0-16,-3-3 0 0,-3-5 0 15,-2-7 0-15,6 12 0 16,-6-12 0-16,0 0 0 15,0 0 0-15,15-9 0 16,-3-3 0-16,0-1 0 16,6-6 0-16,2-6 0 15,4 0 0-15,4 0 0 0,1 1 0 16,-6 1 0-16,0 5 0 16,-4 4 0-16,-1 1 0 15,-9 8 0-15,-9 5 0 0,13-5 0 16,-13 5 0-16,0 0 0 15,0 0 0-15,3 8 0 16,-3-8 0-16,0 12 0 0,0-12 0 16,0 15 0-16,0-15 0 15,-3 14 0-15,3-14 0 16,-2 14 0-16,2-14-73 16,0 0-21-16</inkml:trace>
  <inkml:trace contextRef="#ctx0" brushRef="#br0" timeOffset="13209.8901">15426 4545 305 0,'0'0'7'0,"0"0"5"16,0-9 2-16,0 9 3 16,-3-11 3-16,3 11 1 15,-3-9-1-15,3 9 0 16,0 0-7-16,-12 0-4 0,12 0-4 15,-10 9-2-15,6 2-3 16,0 1 0-16,4 0-1 16,0 3 1-16,4-3 0 15,5-1 0-15,1-4 1 0,5-2 0 16,2-5 1-16,3 0 0 16,-2-8 0-16,-1-2 0 15,-5-2 1-15,3-2-1 0,-11-4 0 16,0 1 1-16,-4 2-1 15,-8 3-1-15,-4 1 0 16,-8 6 0-16,2 5-1 16,-6 0 0-16,2 10 0 15,-1 3-1-15,3 1 0 0,5 6-1 16,0-2 1-16,5-1 0 16,10 1 1-16,0-3 0 15,12-8 0-15,4 1 0 16,6-8 1-16,8-5 0 0,2-8 0 15,3-1 1-15,-3-7-1 16,-2-4 1-16,-6 6 0 16,-6-6-1-16,-7 5 1 15,-9 0 0-15,-7 5 0 16,-8 5-1-16,-10 8 0 0,2 2-1 16,-9 7-1-16,5 8 1 15,0-1-1-15,0 7 1 0,6-4-2 16,8 3 2-16,6-8-1 15,5-2 1-15,0-10 0 16,13 3 0-16,4-3 0 16,6-10 0-16,0 0 1 15,-2-7 0-15,-1 2 0 16,-5 1 0-16,-6-3-1 0,-5 3 0 16,-4 4-2-16,-7 5-1 15,-6 5-4-15,-2 0-3 16,2 3-10-16,-1 7-25 15,4-1-40-15,4 4-3 0</inkml:trace>
  <inkml:trace contextRef="#ctx0" brushRef="#br0" timeOffset="14566.9712">15594 4531 210 0,'0'0'5'0,"0"0"4"15,0 0 3-15,0 0 4 16,0 0 1-16,7 0 1 15,-7 0 1-15,0 0 1 0,0 0-6 16,0 0-4-16,0 0-2 16,0 0-3-16,0 0 0 15,0 0-2-15,0 0-1 16,0 0 0-16,0 0-1 16,0 0 0-16,9 2 1 15,-9-2 0-15,0 0 2 0,0 0-2 16,0 0 1-16,0 0 0 15,0 0 1-15,0 0-1 16,0 0 0-16,0 0 0 0,0 0 0 16,0 0-1-16,0 0 0 15,0 0 0-15,0 0 1 16,0 0-1-16,0 0 0 0,9 0 0 16,-9 0 0-16,10-5 0 15,-10 5 0-15,18-10 1 16,-4 3-1-16,4-3 1 15,7 1-2-15,5-8 1 0,7-2 0 16,7-3 0-16,11-7 1 16,5-5-1-16,10 0 1 15,9-3 0-15,8-5 0 16,5-3 0-16,10 1-1 16,5-5 1-16,5 4-2 15,2-7 1-15,-1 0 0 0,5 2-1 16,2 0 1-16,-6 1-1 15,6 0 0-15,-4 1 0 16,1-1 0-16,-3 7 1 0,-1 0 0 16,-5-1 1-16,-5 7-2 15,-2 1 1-15,-10-1 0 16,-5 4 0-16,-9 3-1 0,-7 3 0 16,-13 0 0-16,-3 2-1 15,-11 1 0-15,-8 1 1 16,-5 7 0-16,-8-2 0 15,-5-1 1-15,-4 6 1 0,-3-1-1 16,-3 3 0-16,-7 10 1 16,10-13-3-16,-10 13 0 15,5-11 0-15,-5 11 0 16,0 0 0-16,12-5 0 16,-12 5 0-16,0 0 0 15,0 0 0-15,0 0 0 16,0 0 0-16,0 0 0 0,8 0 0 15,-8 0 0-15,0 0 0 0,0 0 0 16,0 0 0-16,0 0 0 16,0 0 0-16,0 0 0 15,0 0 0-15,0 0 0 16,0 0 0-16,0 0 0 0,0 0-3 16,2 13-5-16,-2-13-5 15,0 16-19-15,8-3-50 16,-8-1-4-16</inkml:trace>
  <inkml:trace contextRef="#ctx0" brushRef="#br0" timeOffset="15319.0017">18489 3039 308 0,'0'0'8'0,"0"0"5"15,0 0 2-15,0 0 3 16,-11-7 3-16,11 7-1 0,0 0 0 16,0 0 0-16,0 0-5 15,0 0-3-15,0 0-2 16,15 0-1-16,4 2-1 16,7 1 1-16,6-1-4 15,8-2-5-15,0 3 0 0,7-3 0 16,-5 0 0-16,0 0 0 15,-2-3 0-15,-5 1 0 16,-7-1 0-16,-4 3 0 16,-6 0 0-16,-6 0 0 15,-12 0 0-15,10 5 0 0,-10 8 0 16,0-1 0-16,-8 5 0 16,-1 8 0-16,-4 3 0 15,-1 1 0-15,-1 3 0 0,-6 3 0 16,4-1 0-16,0 1 0 15,-1-2 0-15,4-6 0 16,0-2 0-16,5-3 0 0,2-5 0 16,-1-5 0-16,6-1 0 15,-1-1 0-15,3-10 0 16,-3 10 0-16,3-10 0 16,0 0 0-16,0 0 0 0,0 0 0 15,0 0 0-15,0 0-84 16,0 0-7-16</inkml:trace>
  <inkml:trace contextRef="#ctx0" brushRef="#br0" timeOffset="15797.1374">18418 3079 394 0,'0'0'4'0,"0"0"1"15,0 0 1-15,0 0 1 16,7 0 2-16,4 0 1 0,5 0 1 15,8-2 2-15,1-4-3 16,7-1 0-16,7 0-1 16,7-3 0-16,-5 0-2 15,4 3 0-15,-5-2-7 0,-3 5 0 16,-9-1 0 0,-3 5 0-16,-8 0 0 0,-7 8 0 15,-5 4 0-15,-3 6 0 16,-2 6 0-16,0 6 0 15,-7 4 0-15,0 1 0 0,-1 2 0 16,1-2 0-16,-3 2 0 16,2-2 0-16,1-8 0 15,2-4 0-15,0-3 0 0,3-6 0 16,-1 1 0-16,3-6 0 16,0-9 0-16,0 0-66 15,12 0-22-15</inkml:trace>
  <inkml:trace contextRef="#ctx0" brushRef="#br0" timeOffset="17927.437">18237 3079 292 0,'0'0'8'15,"0"0"3"-15,0-10 5 16,0 10 0-16,0 0 1 15,2-10 2-15,-2 10 0 16,0 0 0-16,13-7-7 0,-1 5-2 16,6 2-2-16,7-3-2 15,5 0 1 1,7-2 0-16,7-2 0 0,6-1-1 16,5 1 0-16,3-4-1 15,-6-1-1-15,0 3-1 16,-8 4-1-16,-1-2-1 0,-11 4 0 15,-5 0 0-15,-7 1 0 16,-7 2 0-16,-13 0-1 0,12 0 2 16,-12 0-1-16,0 0 2 15,0 0-3-15,0 0 0 16,0 0 0-16,0 0 0 16,0 0 0-16,0 10 0 15,-5 0 0-15,-7 7 0 0,-4 7 0 16,4 5 0-16,-5 10 0 15,-3 1 0-15,5 1 0 16,0 1 0-16,0-1 0 16,5-2 0-16,3-4 0 0,1-8 0 15,6-5 0-15,-3-2 0 16,3-3-5-16,0-7-10 16,0-3-13-16,0-7-41 15,3 11-16-15</inkml:trace>
  <inkml:trace contextRef="#ctx0" brushRef="#br0" timeOffset="18547.775">18560 3163 190 0,'0'0'6'15,"0"0"2"-15,0 0 2 0,0 0 1 16,0 0 0-16,0 0 2 15,0 0-2-15,-9 0 2 16,9 0-3-16,0 0-1 16,7-1-3-16,5-5 1 15,8-4-1-15,12-2 1 0,3-6 0 16,18-2-2-16,11-7-2 16,8-5 0-16,8 1-1 15,7 0 1-15,-2-4-2 16,-2 3 1-16,-5 5 0 0,-11 2 0 15,-15 5 2-15,-10 8 1 16,-14-3-1-16,-11 7 0 0,-7 5 2 16,-10 3-2-16,0 0-1 15,0 0 2-15,-8 0-4 16,8 0-4-16,-15 8-9 16,15-8-36-16,-9 10-22 15,4-1-3-15</inkml:trace>
  <inkml:trace contextRef="#ctx0" brushRef="#br0" timeOffset="22449.3957">19254 3513 5 0,'2'21'0'0,"-2"25"0"15,-7 12 1-15,-8 12-1 16,-8 24 0-16,-14 10 0 0,-15 20-6 15</inkml:trace>
  <inkml:trace contextRef="#ctx0" brushRef="#br0" timeOffset="22762.5254">15806 5603 77 0,'-28'0'1'0,"-21"-3"2"16,-26-9 0-16,-15-7 7 15,-16-13 4-15,-9-13 0 16,-9-14 0-16,-5-16 0 16,24-19 0-16,29-13-1 15,18-14-3-15,24-13-4 16,23-9-3-16,18-6-1 0,21-2 1 16,22-8 1-16,22 5 1 15,20-4 1-15,17 4 2 16,29 1 0-16,20 4 0 0,26 1 1 15,25 6-2-15,24 10 0 16,17 11-3-16,17 20-2 16,22 14-6-16,2 31-12 15,-7 18-26-15,3 31-18 0</inkml:trace>
  <inkml:trace contextRef="#ctx0" brushRef="#br0" timeOffset="25175.3766">13021 4284 299 0,'0'0'7'15,"0"0"4"-15,0 0 5 16,0 0 0-16,10 0 4 16,-10 0 0-16,0 0 0 0,0 0 1 15,0 0-6-15,-2 9-4 16,-11 1-3-16,-4 0-2 16,-3 5-2-16,-2-4 0 15,-6 2-1-15,2-1-1 16,-2-5-1-16,3 1 1 0,5-3 0 15,3-1 0-15,-1-4 0 16,9 1 0-16,9-1-1 16,-13 0 1-16,13 0-1 0,0 0-1 15,0 0 0-15,0 0 1 16,0 13 0-16,2-3 1 16,9 5-1-16,-2 1 2 15,3 9 0-15,1 5-1 16,-1 3-2-16,4-1 0 0,-2 3 0 15,2-1 0-15,-2 1 0 16,-1-6 0-16,-1-4 0 16,-5 0 0-16,-2-5 0 15,1-3 0-15,-1-2 0 0,-5-3 0 16,0-12-9-16,0 14-8 16,0-14-14-16,-13-3-53 15,13 3-3-15</inkml:trace>
  <inkml:trace contextRef="#ctx0" brushRef="#br0" timeOffset="25493.5114">12724 4689 373 0,'0'0'7'0,"0"0"3"0,0 0 1 16,0 0 1-16,0 0 3 15,0 0 1-15,0 0 1 16,12-3 1-16,5-4-4 0,5-4-3 15,8 0-4-15,2-4-7 16,11-2 0-16,-3 0 0 16,1 1 0-16,-1-1 0 15,-7 2 0-15,-1 3 0 16,-9 5 0-16,-9 2 0 16,-4 0 0-16,-10 5 0 15,0 0 0-15,8-3 0 0,-8 3 0 16,0 0 0-16,0 0 0 15,-5 0 0-15,5 0 0 0,-8 8 0 16,8-8 0-16,-9 9 0 16,9 1-67-16,2 1-27 15</inkml:trace>
  <inkml:trace contextRef="#ctx0" brushRef="#br0" timeOffset="30431.9232">16828 3904 189 0,'0'0'7'0,"0"0"3"0,0 0 3 15,0 0 2-15,0 0 2 16,0 0 0-16,-8-2 1 16,8 2 0-16,0 0-5 15,0 0-4-15,0 0-2 0,8-3-3 16,-1-4 0-16,8 2-1 16,1-5-1-16,14-5 0 15,6-1 0-15,9-3 0 16,6-3 0-16,4-3-1 15,12-5 2-15,8-2-2 0,5-2 0 16,6-7 1-16,10-3 1 16,5 0-2-16,6-6 2 15,7 1-1-15,-2-1-1 16,3-4 0-16,0 4 1 0,-7 3-2 16,-8 6 0-16,-13 8 0 15,-12 3 1-15,-15 4-2 16,-8 10 1-16,-18 5 1 0,-12 4 0 15,-1 3 0-15,-14 1 1 16,-7 3 1-16,0 0-1 16,9-3 1-16,-9 3-1 15,0 0 0-15,0 0-1 16,0 0-1-16,0 0-2 16,-4 6-3-16,4-6-7 0,-15 9-11 15,5 1-33-15,-5-3-17 16</inkml:trace>
  <inkml:trace contextRef="#ctx0" brushRef="#br0" timeOffset="30948.4406">17538 3653 192 0,'0'0'6'0,"0"0"7"15,0 0 0-15,0 0 1 16,-9 0 0-16,9 0 3 0,0 0 1 16,7-3 4-16,8-1-5 15,7-5-5-15,16-4 1 16,4-9 4-16,18-3-1 16,11-10-1-16,14-2-2 15,9-5-1-15,14-8-2 0,-2 4-1 16,4-4 0-16,-6 5-4 15,-6 5-1-15,-12 8-2 16,-14 5 0-16,-15 5-1 0,-14 9 0 16,-14 3 0-16,-11 6 0 15,-8 1 0-15,-10 3 0 16,0 0 0-16,0 0 1 16,-10 3-3-16,-1 1-1 0,0 9-4 15,-10-6-6-15,7 8-14 16,-4 5-53-16,3-8-2 15</inkml:trace>
  <inkml:trace contextRef="#ctx0" brushRef="#br0" timeOffset="31659.0544">18101 3125 282 0,'0'0'6'0,"0"0"5"16,0 0 0-16,0 0 2 16,0 0 0-16,0 0-1 15,0 0 2-15,0 0 2 0,0 0-4 16,14 0-2-16,6 0-1 16,8 0 1-16,14-1 1 15,8-2 0-15,9-5 0 0,8 1-1 16,3-3-2-16,2 1-3 15,0-1 0-15,-8 0-2 16,-6 2-1-16,-11 1 0 16,-9 2-1-16,-4 2-1 0,-14 1 1 15,-5 2-1-15,-6 0 2 16,-9 0 0-16,0 0 0 16,0 0-1-16,0 0 2 15,-4 2-2-15,4-2 2 16,-20 6-2-16,10-4 0 15,0 5 0-15,-5-4-1 0,0 4 0 16,1 1 0-16,-2 2-1 16,2 9 1-16,-6 5 0 15,0 8 0-15,0-1 0 0,-5 8 0 16,0 4 0-16,0 1 0 16,-2 1 1-16,2-6-1 15,6-4 0-15,-4-2-2 0,5-6 1 16,4 0 0-16,4-7 1 15,-1-2-2-15,4-6 1 16,0-3 0-16,2 2-1 16,5-11-1-16,-10 14-1 15,10-14-6-15,-5 9-11 16,5-9-25-16,-10 0-37 0,10 0-4 16</inkml:trace>
  <inkml:trace contextRef="#ctx0" brushRef="#br0" timeOffset="31817.1552">18615 3418 336 0,'0'0'4'16,"0"7"2"-16,-5 3 1 15,0 1-1-15,-3 6 0 0,-1 0 1 16,-2 8-1 0,-1-3 1-16,0 0-8 0,-1 1-13 15,3-11-30-15,1 8-27 16,0-7-5-16</inkml:trace>
  <inkml:trace contextRef="#ctx0" brushRef="#br0" timeOffset="31975.2352">18615 3463 351 0,'0'0'3'0,"-5"8"0"15,0-1-1 1,0 3 0-16,0 2 2 0,0 1-4 15,3 1-10-15,-3 5-33 16,3-8-27-16,2-1-6 0</inkml:trace>
  <inkml:trace contextRef="#ctx0" brushRef="#br0" timeOffset="32108.8779">18643 3480 384 0,'0'0'2'0,"0"0"0"16,-3 8-1-16,0-1 0 15,-1 5-2-15,3-5-10 16,1-7-43-16,0 18-17 16</inkml:trace>
  <inkml:trace contextRef="#ctx0" brushRef="#br0" timeOffset="33807.92">12995 3914 174 0,'0'0'3'0,"-11"-8"1"0,1 4 4 16,-3 1 0-16,-3 0 2 0,-5 3 2 16,0 3-3-16,-13 10 1 15,5 9-1-15,-4 12-2 16,-1 18-1-16,-1 13 2 15,-4 16 2-15,6 16-1 16,-1 10 2-16,9 15 0 0,7 9 2 16,8 2-1-16,10 6-1 15,12 4-1-15,18 1 0 16,5 0 1-16,8 2-1 0,6-10-3 16,6-5 0-16,7-7-1 15,2-12 0-15,8-16-1 16,3-19-3-16,10-17 1 0,4-19-1 15,3-23 1-15,7-18 0 16,-2-18-1-16,1-18 1 16,0-20 0-16,-3-17-1 15,-3-11 0-15,-8-16-1 0,-4-11-1 16,-12-12-1-16,-13-15 1 16,-13-5-1-1,-17-10 0-15,-18-4 0 0,-14-1 0 16,-22 2 1-16,-15 3 1 15,-13 11 1-15,-13 8 0 0,-12 15 0 16,-6 13 0-16,-8 17 0 16,-9 17-1-16,-1 18 0 15,-9 24-2-15,-6 23 0 16,0 27-1-16,-1 26-1 0,4 39-2 16,12 26-9-16,9 39-65 15,25 32 0-15</inkml:trace>
  <inkml:trace contextRef="#ctx0" brushRef="#br0" timeOffset="39126.2859">13512 4979 148 0,'0'0'7'16,"0"0"0"-16,0 0 0 0,0 0 0 15,0 0-1-15,0 9 4 16,0 7 0-16,0 9 0 16,5 4-3-16,1 11-2 0,4 10 2 15,3 1-2-15,4 9 2 16,3-1 0-16,5 1-2 15,-3-3-1-15,3-5-3 16,-2-5-3-16,-1-7-7 0,-5-1-16 16,-1-11-20-16,1-3-16 15</inkml:trace>
  <inkml:trace contextRef="#ctx0" brushRef="#br0" timeOffset="39794.0654">13514 5021 152 0,'0'0'7'0,"0"0"5"0,-11-10 2 16,11 10 1-16,0 0-2 15,-7-11 1-15,7 11 0 16,-7 18 2-16,7 8-4 0,2 10-4 15,8 7-2-15,3 9 0 16,2 10 3-16,5 1-1 16,-1 3 0-16,6-8-3 0,0-3 0 15,0-7-1-15,-2-6-2 16,-2-11-1-16,-4-6-2 16,-4-7 0-16,-2-3-1 15,-11-15 0-15,0 0-1 16,0 0-2-16,0-9 2 15,-8-9 0-15,-8-13 1 0,-1-8-1 16,-2-13-1-16,-3-4 1 16,-1-7 1-16,-2-1 1 15,3 2 2-15,-1 0 2 0,1 10 2 16,3 6 1-16,0 17 4 16,4 5-1-16,3 9-1 15,5 5-3-15,7 10-2 0,-13-5 0 16,13 13-2-16,4 12 1 15,5 11-1-15,3 7 0 16,4 6 1-16,3 8 1 16,4 3 3-16,1 2-2 15,-1-5 0-15,5-3-2 0,-7-9 0 16,-3-6-1-16,-1-4 0 16,-3-7 0-16,-5-6-1 15,-2-4 0-15,-7-13-1 16,0 0 0-16,0 0-2 15,-10-13 1-15,-2-13 0 16,-8-10-3-16,2-8 0 0,-6-12-1 16,1 0 2-16,1-1 1 15,3 6 1-15,0 2-2 16,8 15 1-16,0 13 1 0,11 21-2 16,0 0-51-16,7 16-16 15</inkml:trace>
  <inkml:trace contextRef="#ctx0" brushRef="#br0" timeOffset="45509.0175">11274 8128 59 0,'0'0'2'0,"0"0"0"0,0 0-1 16,0 0 2-16,7 10-2 16,-7-10-2-16,10 7-10 15,-10-7-10-15,15 12-14 16</inkml:trace>
  <inkml:trace contextRef="#ctx0" brushRef="#br0" timeOffset="50374.9576">8203 8638 392 0,'0'0'7'0,"0"0"3"0,0 0 2 15,0 0 1-15,0 0 2 16,0 0-1-16,0 0 1 0,6 0 1 15,-6 0-7-15,20 0-1 16,-5 7-8-16,4 3 0 16,3 5 0-16,5 5 0 0,1 5 0 15,2 2 0-15,-2 5 0 16,-3 8 0-16,-9-1 0 16,-5 1 0-16,-8 2 0 15,-3 1 0-15,-10-4 0 16,-10-3 0-16,-5-3 0 15,-3-5 0-15,-4-6 0 16,2-7 0-16,-2-6 0 0,2-6 0 16,5-3 0-16,0-6 0 15,6-3 0-15,1-6 0 16,8-2 0-16,3 0 0 0,7-5 0 16,0 1 0-16,10-1 0 15,7 2 0-15,3 0 0 16,7 4 0-16,1-2 0 0,-1 5 0 15,3 3 0-15,-3 5 0 16,1 1 0-16,-7 4 0 16,-3 0-17-16,2-3-61 0,-5 3-10 15</inkml:trace>
  <inkml:trace contextRef="#ctx0" brushRef="#br0" timeOffset="50771.5865">8768 8695 451 0,'0'0'5'16,"0"0"2"-16,0 0 1 16,0 0 0-16,0 0-1 0,0 0 2 15,0 0-1-15,-4 7 0 16,3 8-8-16,-4 3 0 15,0 3 0-15,-3 2 0 0,1 7 0 16,-5-3 0-16,5-3 0 16,-6 2 0-16,3-6 0 15,-1-1 0-15,4-4 0 0,0-3 0 16,7-12 0-16,-7 12 0 16,7-12 0-16,0 0 0 15,12 11 0-15,8-11 0 16,5 0 0-16,5-5 0 0,7-1 0 15,3 2 0-15,0-1 0 16,-3-3 0-16,0 5 0 16,-7-1 0-16,-6 4 0 15,-9-3-28-15,-2 3-58 16,-13 0-4-16</inkml:trace>
  <inkml:trace contextRef="#ctx0" brushRef="#br0" timeOffset="51191.9977">7890 9391 385 0,'0'0'4'16,"0"0"2"-16,0 0 2 0,0 0 0 16,0 0 3-16,6 5 2 15,8-2 1-15,9-3 3 16,12 0-3-16,15 0 0 16,14-3-1-16,18-4-9 0,15-6-4 15,17 1 0-15,14-1 0 16,1-4 0-16,2 5 0 15,0 0 0-15,-3-1 0 0,-11 6 0 16,-11 2 0-16,-18 1 0 16,-22 2 0-16,-13 2 0 15,-14 0 0-15,-11 0 0 16,-16 2 0-16,-12-2 0 16,0 0 0-16,-17 11 0 0,-1-9 0 15,0 9 0-15,-8 8-48 16,-4-11-44-16</inkml:trace>
  <inkml:trace contextRef="#ctx0" brushRef="#br0" timeOffset="51772.8677">8338 9718 433 0,'0'0'5'0,"0"0"2"16,0 0 3-16,0 0 1 0,0 0 1 16,0 0 0-16,0 0 0 15,0 0-3-15,0 0-9 16,13 10 0-16,-1 0 0 16,2 2 0-16,7 10 0 15,1 0 0-15,6 11 0 0,-2-1 0 16,-3 5 0-16,-3 3 0 15,-5 2 0-15,-5 0 0 16,-10 0 0-16,0 0 0 0,-15-4 0 16,-5-4 0-16,-2-6 0 15,-6-4 0-15,1-6 0 16,-5-8 0-16,2-8 0 0,2-4 0 16,9-11 0-16,-1-4 0 15,10-8 0-15,1 0 0 16,9-4 0-16,0-3 0 15,14 2 0-15,2-2 0 16,5 5 0-16,4-2 0 0,5 7 0 16,0 3 0-16,2 2 0 15,-2 2 0-15,4 10-10 16,4 0-80-16,-11 5-3 16</inkml:trace>
  <inkml:trace contextRef="#ctx0" brushRef="#br0" timeOffset="52255.37">8703 9970 466 0,'0'0'4'0,"0"0"1"15,0 0 2-15,0 0 0 16,0 0 0-16,11-7 1 16,-11 7-1-16,19 5-7 0,-3 2 0 15,-2 6 0-15,4 5 0 16,-1-1 0-16,0 5 0 16,0 0 0-16,1 3 0 15,-6-2 0-15,-4-2 0 0,-3 2 0 16,-2-6 0-16,-3-3 0 15,0 0 0-15,-8-4 0 0,-2-5 0 16,0-3 0-16,-6-2 0 16,7-5 0-16,-1-7 0 15,3-6 0-15,4-2 0 16,3-4 0-16,8-3 0 0,4-9 0 16,6 4 0-16,3 3 0 15,5-7 0-15,1 10 0 16,-2 1 0-16,0 0 0 15,0 8 0-15,-8 2 0 16,3 5 0-16,-8 5 0 16,1 3 0-16,-13 2 0 15,15-10-68-15,-15 10-23 16</inkml:trace>
  <inkml:trace contextRef="#ctx0" brushRef="#br0" timeOffset="52790.2314">8802 9653 435 0,'0'0'6'0,"0"0"3"0,0 0 1 16,0 0 0-16,0 0 1 0,0 0 0 15,0 5 1-15,0-5-5 16,3 10-7-16,-3-10 0 16,10 13 0-16,-10-13 0 15,17 9 0-15,-4-5 0 0,-3-2 0 16,3-2 0-16,-1 0 0 15,0-6 0-15,-1 1 0 16,-11 5 0-16,12-12 0 16,-12 12 0-16,0-12 0 0,0 12 0 15,-10-8 0-15,-5 6 0 16,3 2 0-16,-4 0 0 16,4 0 0-16,0 0 0 0,4 0 0 15,8 0 0 1,-12 0 0-16,12 0 0 0,0 0 0 15,0 0 0-15,0 0 0 16,7 0 0-16,-7 0 0 16,0 0 0-16,0 0 0 15,0 0 0-15,0 0 0 0,0 10 0 16,-7-10-30-16,7 0-59 16,-3 17-3-16</inkml:trace>
  <inkml:trace contextRef="#ctx0" brushRef="#br0" timeOffset="53744.2346">8719 9844 344 0,'0'0'6'0,"0"0"4"16,0 0 3-16,0 0 3 15,0 0 1-15,0 0 1 0,0 0 1 16,0 0 1-16,0 0-4 15,0 0-4-15,0 0-3 16,0 0-2-16,0 0-3 16,0 0-4-16,0 0 0 15,7 5 0-15,0 7 0 16,4-1 0-16,3 6 0 0,1 0 0 16,2 3 0-16,-2 3 0 15,5-4 0-15,-4 3 0 0,-2 0 0 16,-1 4 0-16,-1-4 0 15,-5 0 0-15,-2 0 0 16,3-4 0-16,-5 2 0 0,-3-5 0 16,0 2 0-16,0-5 0 15,-3-2 0-15,-3 0 0 16,6-10 0-16,-9 15 0 16,9-15 0-16,-17 10 0 0,17-10 0 15,-18 3 0-15,18-3 0 16,-9-6 0-16,2-8 0 15,5 1-5-15,2-7-7 16,6-2-8-16,4-5-15 16,-8 1-52-16,16-1 0 15</inkml:trace>
  <inkml:trace contextRef="#ctx0" brushRef="#br0" timeOffset="54271.3504">9909 9230 401 0,'0'0'8'16,"0"0"3"-16,0 0 3 15,-7-5 2-15,7 5 0 0,0 0 1 16,0 0 0-16,0 0-6 15,0 0-11-15,0 0 0 16,17-7 0-16,6 7 0 16,-1-3 0-16,10 1 0 15,8 2 0-15,-5 0-73 0,2 0-17 16</inkml:trace>
  <inkml:trace contextRef="#ctx0" brushRef="#br0" timeOffset="54409.0762">9954 9416 434 0,'0'0'5'16,"0"0"3"-16,0 0 4 16,10 5 0-16,2-5 1 15,8 0 0-15,8 0 1 0,4 0-14 16,2-10 0-16,13 5-75 16,-1-2-13-16</inkml:trace>
  <inkml:trace contextRef="#ctx0" brushRef="#br1" timeOffset="108160.4746">3329 6096 343 0,'0'0'5'15,"0"0"4"-15,0 0 4 16,-12-7 2-16,12 7 0 16,-14-10 1-16,14 10 1 0,-14-8 1 15,5 7-5-15,9 1-4 16,-9-3-3-16,9 3-2 15,0 0 0-15,5 0 0 16,12 3 0-16,9 1 1 0,16-1 0 16,13-1 1-16,13-2-6 15,18 0 0-15,6 0 0 16,9-2 0-16,9-4 0 16,2 2 0-16,3-1 0 0,-9 0 0 15,-2 0 0-15,-1 0 0 16,-11 2 0-16,-13 0 0 15,-9 1 0-15,-13 2 0 16,-15-5 0-16,-12 5 0 16,-12 0 0-16,-6 0 0 15,-12 0 0-15,0 0 0 0,-20 0 0 16,-8 0 0-16,-6 0 0 16,-11 0 0-16,-14 2 0 15,-16 6 0-15,-12 0 0 16,-8 4 0-16,-9 1 0 0,-3-1 0 15,-4 3 0-15,-2-1 0 16,1 1 0-16,11 0 0 16,-1-2 0-16,13 0 0 0,9-4 0 15,10 1 0-15,12-3 0 16,17-2 0-16,9 0 0 16,7-2 0-16,14-3 0 0,11 0 0 15,0 0 0-15,16-3 0 16,11 1 0-16,15-6 0 15,12 3 0-15,19-4 0 16,15-2 0-16,16 2 0 0,7-3 0 16,5-1 0-1,7 2 0-15,-5 2 0 0,0 4 0 16,-15 0 0-16,-8 3 0 16,-10 2 0-16,-10 0 0 15,-13 2 0-15,-15 0 0 16,-9 1 0-16,-14-1 0 0,-9 1 0 15,-5 0 0-15,-10-3 0 16,-7 4 0-16,-13 1 0 16,-8-2 0-16,-9 2 0 0,-7-1 0 15,-16 2 0-15,-10 0 0 16,-11 3 0-16,-9-1 0 16,-7-1 0-16,-1 0 0 0,-3 0 0 15,7-2 0-15,6 0 0 16,14-2 0-16,15-1 0 15,9-2 0-15,17 0 0 16,10 0 0-16,23 0 0 0,11 5 0 16,26-3 0-16,21-2 0 15,25 0 0-15,22 0-27 16,42-7-60-16,26-3-5 16</inkml:trace>
  <inkml:trace contextRef="#ctx0" brushRef="#br1" timeOffset="109824.6094">10842 9175 384 0,'0'0'8'0,"0"0"4"16,-6-12 2-16,6 12 2 16,-7-10 1-16,7 10 0 0,-5-10 1 15,5 10-2-15,0 0-7 16,0 0-9-16,0 14 0 16,0 0 0-16,0 5 0 15,7 1 0-15,1 7 0 0,0 0 0 16,1-1 0-16,-4-2 0 15,3-2 0-15,-1 1 0 16,-2-9 0-16,0 2 0 16,-5-4 0-16,0-12 0 0,0 10 0 15,0-10 0-15,-13 0 0 16,6-10 0-16,-3-6 0 16,3-5 0-16,-3-9 0 15,2-2 0-15,1-6 0 16,7 2 0-16,0-2 0 0,2 4 0 15,8 2 0-15,3 5 0 16,-1 4 0-16,8 8 0 16,-3 5 0-16,3 2 0 0,3 8 0 15,2 8 0-15,-6 10 0 16,4 1 0-16,-3 6 0 16,-5 4 0-16,0 5 0 15,-8-5 0-15,0 0 0 0,-2-1 0 16,-5-7 0-16,0-3 0 15,0-5 0-15,0-3 0 16,0-10 0-16,0 0 0 16,-14 0 0-16,9-10 0 15,0-8 0-15,3-7 0 0,2-4 0 16,0-1 0-16,2-3 0 16,5 4 0-16,3-1 0 15,4 6 0-15,2 4 0 16,-2 7 0-16,2 5 0 0,1 6 0 15,-2 2 0-15,0 8 0 16,0 7 0-16,0 2 0 16,-3 8 0-16,0 2 0 15,1 4 0-15,-6-4 0 0,-2 4 0 16,0-2 0-16,1-3 0 16,-4-1 0-16,-2-3 0 15,0-5 0-15,5 3-14 0,0-6-72 16,-3-5-3-16</inkml:trace>
  <inkml:trace contextRef="#ctx0" brushRef="#br1" timeOffset="110421.7187">11421 9418 384 0,'0'0'5'16,"0"0"2"-16,0 0 2 15,0-9 1-15,0 9 1 16,0-13 1-16,0 13 2 0,0-14 1 16,0 5-4-16,0 9-2 15,0-14-1-15,0 14-1 16,2-15 0-16,-2 15-5 15,12-18-2-15,-4 11 0 0,4-2 0 16,3 1 0-16,0 0 0 16,2 4 0-16,1-1 0 15,-3 5 0-15,0 0 0 16,-3 7 0-16,-1 3 0 0,-4 7 0 16,-5 0 0-16,-2 6 0 15,-2-3 0-15,-8 2 0 16,-5 0 0-16,3 0 0 15,-4 1 0-15,-1-8 0 16,2 0 0-16,3-6 0 0,1 2 0 16,11-11 0-16,-9 9 0 15,9-9 0-15,0 0 0 0,5 5 0 16,8-5 0-16,3 0 0 16,5 0 0-16,4-2 0 15,0-3 0-15,5 2 0 16,-9 0 0-16,2-1 0 0,-3 4 0 15,-3-2 0-15,-4-1 0 16,-13 3 0-16,10-3 0 16,-10 3 0-16,0 0 0 15,0 0 0-15,0 0 0 16,0 0 0-16,0 0 0 16,0 0-26-16,0 0-64 0,-8 0-2 15</inkml:trace>
  <inkml:trace contextRef="#ctx0" brushRef="#br1" timeOffset="110932.7767">11881 9163 440 0,'0'0'6'0,"0"0"3"0,0 0 2 16,0 0 1-16,0 0 0 16,0 0 0-16,0 0-3 15,0 0-9-15,12 0 0 16,1 0 0-16,8 8 0 16,4 2 0-16,3 2 0 15,2 3 0-15,2 5 0 16,0 1 0-16,-7 5 0 0,0-2 0 15,-8 3 0-15,-4 0 0 16,-6-1 0-16,-2-2 0 0,-5-1 0 16,-2-4 0-16,-5-2 0 15,-2-4 0-15,-3-2 0 16,3-8 0-16,-1-3 0 0,-3-1 0 16,8-12 0-16,-2-5 0 15,7-8 0-15,0-4 0 16,2-3 0-16,6-3 0 0,5-2 0 15,0 4 0-15,3-1 0 16,1 5 0-16,0 9 0 16,-4 0 0-16,4 6 0 15,-4 1 0-15,-1 6 0 16,1 3 0-16,-3 3 0 0,0 2 0 16,-10 0 0-1,15 17-2-15,-3-7-88 0,-12-1-3 16</inkml:trace>
  <inkml:trace contextRef="#ctx0" brushRef="#br1" timeOffset="111325.9504">12055 8742 434 0,'0'0'6'0,"0"0"2"0,0 0 2 16,0 0 0-16,-11-6 1 15,11 6 0-15,0 0-1 16,-7-1 1-16,7 1-11 16,0 0 0-16,0 7 0 15,0-7 0-15,10 12 0 16,3-4 0-16,1-3 0 0,9-2 0 15,-3-3 0-15,2 0 0 16,0-5 0-16,1-4 0 0,-9 0 0 16,-4-3 0-16,-7 1 0 15,-3-1 0-15,-13 2 0 16,-7 3 0-16,-1 5 0 0,-5 2 0 16,-3 4 0-16,6 9 0 15,-1 1 0-15,11 9 0 16,3 12-77-16,10-8-11 15</inkml:trace>
  <inkml:trace contextRef="#ctx0" brushRef="#br1" timeOffset="112023.2986">10739 9837 321 0,'0'0'6'0,"0"0"3"16,-12 0 2-16,12 0 2 15,-9 0 2-15,9 0 1 16,-11 5 0-16,11-5 1 0,0 0-5 16,0 0-3-16,-5 9 0 15,10-3 0-15,15-2 0 16,10-1 1-16,14-1 0 16,24-2 0-16,21 0-1 0,21-5-9 15,19-5 0-15,22 3 0 16,14-2 0-16,6 1 0 15,3-1 0-15,0 3 0 16,-8 1 0-16,-12-1 0 16,-12 5 0-16,-22 1 0 0,-24-2 0 15,-16-2 0-15,-17 4 0 16,-19 0 0-16,-21 0 0 16,-6 0 0-16,-17 0 0 15,0 0 0-15,0 0 0 16,-10 0 0-16,0 0 0 0,3 0 0 15,-4 4 0-15,-1-2 0 16,5-2 0-16,7 0 0 0,-13 1 0 16,13-1 0-16,0 0 0 15,0 0-33-15,0 0-58 16,0 0-4-16</inkml:trace>
  <inkml:trace contextRef="#ctx0" brushRef="#br1" timeOffset="115208.9982">15483 8368 434 0,'0'0'5'0,"0"0"2"0,0 0 2 16,0-10 1-16,0 10 0 15,0 0 0-15,0 0 0 16,12-8 2-16,0 11-8 15,6 12-4-15,5 2 0 0,4 13 0 16,5 2 0-16,1 6 0 16,6 3 0-16,-7 2 0 15,-2 1 0-15,-5 1 0 0,-13-6 0 16,-7-1 0-16,-7 1 0 16,-13-4 0-16,-12-5 0 15,-8-6 0-15,-5-4 0 16,-5-7 0-16,1-3 0 15,0-10 0-15,6-5 0 0,8-13 0 16,5-2 0-16,10-4 0 16,10-4 0-16,7-6 0 15,13 1 0-15,8 4 0 16,7-4 0-16,5 1 0 16,2 5 0-16,2 5 0 0,2-1 0 15,-4 11 0-15,-8 3 0 16,4 6-26-16,4 3-61 15,-15 3-3-15</inkml:trace>
  <inkml:trace contextRef="#ctx0" brushRef="#br1" timeOffset="118044.8376">14978 9189 326 0,'0'0'5'0,"0"0"4"16,-7-3 2-16,7 3 3 15,0 0 2-15,-11 0 0 0,11 0-1 16,0 0 1-16,0 0-2 15,8 0-4-15,13 3-2 16,18-2-1-16,17-1 0 16,20 0 0-16,20 0 2 0,19 0-2 15,9 0-1 1,16-1 0-16,-3-5-4 0,6 0-2 16,-9 3 0-16,-12 0 0 15,-12 0 0-15,-18 0 0 16,-10 1 0-16,-17 2 0 0,-16 0 0 15,-13 0 0-15,-13 0 0 16,-7 0 0-16,-16 0 0 16,0 0 0-16,0 0 0 0,-5 11 0 15,-10-4 0-15,-6 1 0 16,-5 1-6-16,-2 6-39 16,-10 4-42-16,-3-2-2 0</inkml:trace>
  <inkml:trace contextRef="#ctx0" brushRef="#br1" timeOffset="118556.7856">15247 9581 459 0,'0'0'3'0,"0"0"2"15,0 0 0-15,0 0 1 0,0 0 0 16,0 0 1-16,9 9 0 15,1 3 1-15,4 5-3 16,8 5-5-16,4 5 0 16,2 8 0-16,1 0 0 0,4 1 0 15,-6 5 0-15,-2-5 0 16,-9 5 0-16,-9-4 0 16,-7-8 0-16,-5 1 0 15,-13-3 0-15,-7-7 0 16,-7-2 0-16,-5-9 0 0,-3-4 0 15,0-5 0-15,0-10 0 16,6-4 0-16,6-9 0 16,10-1 0-16,9-7 0 15,9 0 0-15,15-5 0 0,7 2 0 16,13 5 0-16,6-2 0 16,5 7 0-16,4 6 0 15,-3 13-80-15,1-9-9 0</inkml:trace>
  <inkml:trace contextRef="#ctx0" brushRef="#br1" timeOffset="118826.9126">15778 9576 450 0,'0'0'5'0,"0"0"2"16,0 0 0-16,0 0 1 15,11 0 1-15,-11 0 0 16,2 21 1-16,-2-4-4 15,-2 10-6-15,-4 2 0 16,-1 9 0-16,-3-1 0 0,1 5 0 16,0 1 0-16,0-4 0 15,4-4 0-15,3-3 0 0,2-3 0 16,7-4 0-16,5-4 0 16,6-4 0-16,4-7 0 15,2-3 0-15,10 1-14 0,9-8-72 16,-12-8-3-16</inkml:trace>
  <inkml:trace contextRef="#ctx0" brushRef="#br1" timeOffset="118986.0563">15689 9872 406 0,'0'0'3'0,"0"0"1"0,0 0 4 15,8 0 0-15,1 0 1 16,12-3 0-16,3 0 0 15,10-2 0-15,7-2-10 0,3 0-35 16,9-5-43-16,4-5-3 16</inkml:trace>
  <inkml:trace contextRef="#ctx0" brushRef="#br1" timeOffset="119354.6865">16972 8618 439 0,'0'0'5'0,"0"0"2"16,3-12 1-16,-3 12 1 15,0 0 0-15,0-10 0 16,0 10 1-16,-16 12 0 0,-1 12-5 15,-1 14-5-15,-4 16 0 16,-6 16 0-16,0 14 0 0,-3 11 0 16,3 9 0-16,7 5 0 15,0-3 0-15,9 3 0 16,2-4 0-16,10-12 0 0,10-4 0 16,10-5 0-16,9-12 0 15,12-5 0-15,6-8 0 16,5-6 0-16,8-9 0 15,-3-10 0-15,3 0 0 16,-9-3-56-16,2-19-37 0</inkml:trace>
  <inkml:trace contextRef="#ctx0" brushRef="#br1" timeOffset="120478.8915">17504 8886 467 0,'0'0'4'0,"0"0"2"15,0 0 2-15,0 0 1 0,0-10 0 16,0 10-1-16,0 0-8 16,0 0 0-16,15-2 0 15,-3 2 0-15,6 12 0 16,4 3 0-16,0 4 0 0,6 4 0 16,-1 7 0-16,0-3 0 15,-7 5 0-15,-5 0 0 16,-10 1 0-16,-5-4 0 15,-10-2 0-15,-12-3 0 0,-6-3 0 16,-9-4 0-16,-6-2 0 16,-1-5 0-16,2-6 0 15,-1 1 0-15,11-5 0 16,6-7 0-16,8-3 0 0,6-7 0 16,12 0 0-1,14-4 0-15,11 0 0 16,7-7 0-16,6 4 0 0,8 2 0 15,-1-7 0-15,10 8 0 16,-10 13-73-16,0-9-16 0</inkml:trace>
  <inkml:trace contextRef="#ctx0" brushRef="#br1" timeOffset="120841.7783">18021 8804 414 0,'0'0'7'16,"0"-7"2"-16,0 7 3 0,4-15 2 16,-4 15 0-16,3-12 1 15,-3 12-1-15,0 0-2 16,0 0-12-16,2 15 0 16,-2 6 0-16,-5 6 0 15,1 6 0-15,-4 2 0 0,1 1 0 16,-3 2 0-16,2-6 0 15,4-3 0-15,-4-4 0 16,6-4 0-16,2-4 0 16,0-2 0-16,7-3 0 0,8-5 0 15,10-2 0-15,7-3 0 16,7 1 0-16,10-3 0 16,2 0 0-16,1-3 0 15,-2 1 0-15,-5-3 0 0,-5 3 0 16,-8-1 0-16,-10 3 0 15,-9-4-10-15,-13 4-77 16,0 0-4-16</inkml:trace>
  <inkml:trace contextRef="#ctx0" brushRef="#br1" timeOffset="121210.2001">17367 9506 444 0,'0'0'3'0,"0"0"1"0,0 0 1 16,8-8 2-16,8 3 2 15,9 0 2-15,18 0 1 16,11-1 1-16,21 1-10 16,17 1-3-16,18-4 0 0,10 4 0 15,4-2 0-15,-3 4 0 16,-9 2 0-16,-17-3 0 16,-11 3 0-16,-22 0 0 15,-14 3 0-15,-29 2 0 16,-6 2 0-16,-13-7 0 15,-25 17-83-15,4-1-9 0</inkml:trace>
  <inkml:trace contextRef="#ctx0" brushRef="#br1" timeOffset="121632.7971">17613 9780 429 0,'0'0'5'0,"0"0"2"16,-10 0 1-16,10 0 1 15,0 0 1-15,-10 5 0 16,10-5 1-16,0 15 1 0,6-5-4 16,11 2-6-16,4 3-2 15,7 5 0-15,-1 1 0 16,3 7 0-16,2-3 0 15,-7 2 0-15,-7 3 0 0,-6 0 0 16,-7-1 0-16,-5-2 0 16,-5-1 0-16,-9-4 0 15,-6-5 0-15,-6-2 0 0,2-8 0 16,-1-2 0-16,3-5 0 16,-1-7 0-16,5-5 0 15,9-5 0-15,4-7 0 0,5 0 0 16,5-3 0-16,10 3 0 15,7-5 0-15,5 5 0 16,0 2 0-16,8 5 0 16,-2 2 0-16,2 7 0 0,-2 3-88 15,1 2-2-15</inkml:trace>
  <inkml:trace contextRef="#ctx0" brushRef="#br1" timeOffset="122024.5929">18043 10045 422 0,'0'0'5'0,"0"0"4"0,0 0 2 16,0 0 2-16,0 0 0 15,0 0 1-15,0 0 0 16,12 2-4-16,1 1-10 0,4 0 0 16,1 4 0-16,0 2 0 15,6 1 0-15,-4 8 0 16,0 2 0-16,-5 2 0 15,-6 3 0-15,-3 1 0 0,-3 3 0 16,-3-2 0-16,-3-3 0 16,-3-1 0-16,-3-6 0 15,1-2 0-15,1-5 0 16,7-10 0-16,-14 0 0 0,13-7 0 16,1-14 0-16,0-4 0 15,7-4 0-15,1-5 0 16,4-4 0-16,2 1 0 15,5 3 0-15,-5-2 0 16,6 12 0-16,-4 2 0 0,0 6 0 16,0 4 0-16,-2 5 0 15,2 2 0-15,1-1-47 16,-4 9-43-16,-13-3-2 0</inkml:trace>
  <inkml:trace contextRef="#ctx0" brushRef="#br1" timeOffset="122368.0053">18101 9827 479 0,'0'0'4'0,"0"0"2"0,0 0 0 16,0 0 2-16,0-9 0 15,0 9-8-15,0 0 0 16,4-11 0-16,-4 11 0 16,15-6 0-16,-5 6 0 0,1-1 0 15,6 1 0-15,-4-2 0 16,1-2 0-16,-2 4 0 0,-2-2 0 16,-10 2 0-16,11-3 0 15,-11 3 0-15,-9 0 0 16,-3 0 0-16,-4 0 0 15,2 3 0-15,-3-3 0 0,7 8-5 16,-9-4-44-16,19-4-39 16,0 0-2-16</inkml:trace>
  <inkml:trace contextRef="#ctx0" brushRef="#br1" timeOffset="122774.0355">18742 8608 407 0,'0'0'7'0,"0"0"2"0,0-10 1 16,0 10 1-16,5-7 0 15,-5 7 1-15,22 0 2 16,-3 12 0-16,7 13-5 0,6 15-2 16,6 16-7-16,4 21 0 15,4 11 0-15,0 16 0 16,-2 12 0-16,-4 7 0 16,-7 9 0-16,-8-3 0 0,-8 0 0 15,-10-6 0-15,-7 1 0 16,-10-11 0-16,-17-6 0 15,-10-7 0-15,-8-16 0 16,-2-7 0-16,-1-13 0 0,1-7 0 16,4-18 0-16,14-6 0 15,5-18 0-15,8-15-78 16,16 0-13-16</inkml:trace>
  <inkml:trace contextRef="#ctx0" brushRef="#br1" timeOffset="124459.3653">11043 10171 147 0,'0'0'8'15,"0"0"3"-15,0 0 5 16,-8 0 3-16,8 0 2 0,0 0 2 16,-12 0 2-16,12 0 1 15,-10-2-6-15,10 2-2 16,0 0-4-16,-10-3-3 15,10 3-1-15,0 0-2 0,0 0 2 16,0 8-1-16,14-4 0 16,16 4 0-16,13-4 0 15,21 2 2-15,21-4 1 16,17 1-2-16,20-3 0 0,9-5-2 16,9-1-2-16,-3-1 0 15,-10 0-1-15,-10 0 0 16,-16-1-1-16,-11 4-1 0,-16 1 0 15,-17 0-1-15,-12 1 1 16,-8 2-3-16,-11-2 0 16,-7 2 0-16,-9 0 0 15,-10 0 0-15,10 0 0 16,-10 0 0-16,0 0 0 16,0 0 0-16,0 0 0 0,-5 0 0 15,5 0 0-15,-9 4 0 16,5 6-2-16,-5 12-82 15,9-12-6-15</inkml:trace>
  <inkml:trace contextRef="#ctx0" brushRef="#br1" timeOffset="126473.5639">19696 9336 390 0,'0'0'6'16,"0"0"3"-16,-14-10 3 16,14 10 2-16,-13-7 1 15,13 7 0-15,-15-5 1 16,15 5 1-16,0 0-5 0,0 0-7 16,10-4-5-16,10 4 0 15,7 0 0-15,6 0 0 16,4 0 0-16,2 0 0 15,4 2 0-15,-4 0 0 0,-1-4-70 16,-11 7-18-16</inkml:trace>
  <inkml:trace contextRef="#ctx0" brushRef="#br1" timeOffset="126670.0676">19647 9552 441 0,'0'0'4'16,"0"0"2"-16,0 0 2 15,0 0 2-15,0 0 2 16,7 0 0-16,8 0 1 0,5-5-8 16,7-2-5-16,4 2 0 15,8-3 0-15,6 3 0 16,-1-2 0-16,1 7 0 0,-12 0-82 16,4 0-7-16</inkml:trace>
  <inkml:trace contextRef="#ctx0" brushRef="#br1" timeOffset="127537.415">20770 9136 458 0,'0'0'5'0,"0"0"2"16,0 0 2-16,0 0 2 16,2-10 0-16,-2 10-1 15,0 0-10-15,0 0 0 0,0 12 0 16,-2 6 0-16,2 3 0 16,-2 5 0-16,2 6 0 15,0 0 0-15,0 6 0 0,4-7 0 16,2 4 0-16,1-7 0 15,-2-4 0-15,1 1 0 16,-2-11 0-16,-2 1 0 16,-2-15 0-16,0 11 0 0,0-11 0 15,-6-5 0-15,0-9 0 16,-1-7 0-16,-1-9 0 16,3-6 0-16,1-5 0 15,4-6 0-15,0 2 0 0,0 2 0 16,4 0 0-1,6 8 0-15,6 4 0 0,-2 8 0 16,8 5 0-16,0 9 0 16,6 3 0-16,-1 6 0 15,1 10 0-15,-1 10 0 0,-2 8 0 16,-5 1 0-16,0 6 0 16,-6 0 0-16,-1 2 0 15,-7-3 0-15,-2-4 0 0,1-7 0 16,-5-4 0-16,0-4 0 15,0-6 0-15,0-9 0 16,0 0 0-16,-10-1 0 16,7-12 0-16,3-9 0 0,0-2 0 15,0-9 0-15,4 1 0 16,5-2 0-16,1 2 0 16,0 3 0-16,5 2 0 15,-3 8 0-15,3 5 0 16,0 11 0-16,3 3 0 0,-1 3 0 15,0 11 0-15,4 5 0 16,-5 11 0-16,1 3 0 16,-1 1 0-16,-3 6 0 15,-1 2 0-15,-7-5 0 0,4 2 0 16,-9-9-16-16,5 0-73 16,1-3-3-16</inkml:trace>
  <inkml:trace contextRef="#ctx0" brushRef="#br1" timeOffset="127989.3779">21476 9389 484 0,'0'0'3'0,"0"0"3"15,0 0 1-15,-5-13 2 16,5 13-7-16,0-11-2 0,0 11 0 15,0-14 0-15,0 2 0 16,10 5 0-16,3-1 0 16,1 3 0-16,7 0 0 15,-2 3 0-15,4 2 0 16,-6 5 0-16,0 4 0 0,-4 6 0 16,-8 3 0-16,-5 2 0 15,-2 2 0-15,-9 0 0 0,-4 3 0 16,-6-4 0-16,2 3 0 15,0-4 0-15,-1-6 0 16,5-1 0-16,0-1 0 16,8-7 0-16,7-5 0 15,-5 9 0-15,5-9 0 0,14 0 0 16,4 0 0-16,5 0 0 16,1-2 0-16,3 2 0 15,3-4 0-15,-2 1 0 0,-3 0 0 16,-5 1 0-16,-6-1 0 15,2 3 0 1,-16 0 0-16,12 3 0 0,3-1-89 16,-15-2-3-16</inkml:trace>
  <inkml:trace contextRef="#ctx0" brushRef="#br1" timeOffset="128509.5039">21909 9148 444 0,'0'0'6'0,"0"0"2"0,-3-8 3 16,3 8 1-16,0 0 0 15,0 0 2-15,7-7-10 16,6 7-4-16,7 5 0 0,5 5 0 16,2-1 0-16,5 8 0 15,4 2 0-15,3 1 0 16,-1 7 0-16,-6-3 0 0,-5 4 0 16,-4 2 0-16,-9 1 0 15,-4-2 0-15,-4 0 0 16,-6-2 0-16,-6-3 0 0,-1 0 0 15,-5-4 0-15,-4-8 0 16,2-5 0-16,-2-2 0 16,4-5 0-16,-1-8 0 15,9-4 0-15,1-12 0 0,3-6 0 16,7-8 0-16,9-1 0 16,6-6 0-16,0 1 0 15,5 3 0-15,-1 0 0 0,-1 7 0 16,-4 3 0-1,-2 9 0-15,-2 5 0 16,-8 7 0-16,2 2 0 0,-11 8 0 16,12 0 0-16,-12 0 0 15,-9 13-81-15,9 2-12 16</inkml:trace>
  <inkml:trace contextRef="#ctx0" brushRef="#br1" timeOffset="128973.7978">22096 8693 424 0,'0'0'6'0,"0"0"3"0,0 0 2 16,0 0 1-16,0 0 0 15,0 0 0-15,-8-8 1 16,8 8-1-16,-11 5-12 0,7 7 0 16,-3-2 0-16,7 2 0 15,-1 6 0-15,1-4 0 16,0 2 0-16,8-3 0 15,4-4 0-15,6-2 0 0,-4-2 0 16,6-2 0-16,-2-6 0 16,-3-2 0-16,-3-10 0 15,-1 3 0-15,-9 0 0 0,-2-6 0 16,-2 1 0-16,-11 5 0 16,-2-1 0-16,-3 4 0 15,2 4 0-15,-2 2 0 16,-3 3 0-16,9 5 0 0,-3 5 0 15,13 5-30 1,-1-6-58-16,3 2-3 0</inkml:trace>
  <inkml:trace contextRef="#ctx0" brushRef="#br1" timeOffset="129294.9529">22416 8615 460 0,'0'0'3'15,"0"0"1"-15,-2-9 1 16,2 9 1-16,-18-5-1 0,10 5 0 16,-2 0 1-16,-1 0-1 15,11 0-1-15,-11 14-3 16,9-1 1-16,2-3-1 16,4 1 1-16,5-2 0 0,5-2-2 15,3-2 0-15,1-5 0 16,4 0 0-16,-2-9 0 15,0-3 0-15,-6-5 0 16,-3 0 0-16,-8 0 0 0,-3 0 0 16,-5 2 0-16,-11 6 0 15,-6 3 0-15,0 6 0 16,-1 6 0-16,-4 6 0 16,3 15-19-16,20 5-66 0,-18 3-3 15</inkml:trace>
  <inkml:trace contextRef="#ctx0" brushRef="#br1" timeOffset="130140.6143">20661 9924 368 0,'0'0'7'16,"0"0"3"-16,0 0 1 15,0 0 0-15,0 0 1 16,0 0 1-16,0 0 1 0,5 0 2 16,12 0-6-16,11 0-1 15,14 0 0-15,20 0 0 16,25-2 1-16,27-6-8 16,23 2-2-16,19 0 0 0,18-3 0 15,8 2 0 1,4 2 0-16,-4 0 0 0,-10 3 0 15,-19 2 0-15,-13 0 0 16,-30 0 0-16,-17 0 0 16,-22 0 0-16,-25 2 0 0,-21 0 0 15,-25-2 0-15,-9 11 0 16,-32-4 0-16,-18 3 0 16,-20 0 0-16,-20 5 0 15,-31 0 0-15,-15 0 0 0,-19 2 0 16,-10 1 0-16,-7-2 0 15,4 0 0-15,6-1 0 16,6-3 0-16,24 0 0 0,20-2 0 16,18-1 0-16,27-1 0 15,16-5 0-15,23 4 0 16,17-1 0-16,24-1 0 16,31-5 0-16,25 0 0 0,34 0 0 15,31-5 0-15,29 1 0 16,25 2 0-16,17-1 0 15,4 3 0-15,0 0 0 16,-3 5 0-16,-28 4 0 16,-22-5 0-16,-26 4 0 0,-29 0 0 15,-25-4 0-15,-14 1 0 16,-21-2 0-16,-14-1 0 16,-18-2 0-16,0 0 0 15,0 0 0-15,0 0 0 0,-8 2 0 16,-2 1 0-16,0 0 0 15,0-1 0-15,3 0 0 16,-3 3 0-16,0 3 0 0,0-6 0 16,3 8 0-16,-9-3-24 15,6-2-69-15,10-5-3 16</inkml:trace>
  <inkml:trace contextRef="#ctx0" brushRef="#br1" timeOffset="131679.3316">4985 8665 314 0,'0'0'7'0,"0"0"2"0,-13-7 3 15,13 7 2-15,-17-6 3 16,6 3 2-16,2-1-1 16,-1 2 0-16,10 2-5 15,-10 0-1-15,10 0-2 16,17 12-1-16,16-6-1 15,14 1-1-15,18 0 1 0,18-1 0 16,25-6 0-16,14 0-8 16,9 0 0-16,4-6 0 15,1 1 0-15,-1 0 0 16,-8 1 0-16,-10 4 0 0,-11-3 0 16,-14 3 0-16,-12 0 0 15,-16 3 0-15,-11-1 0 0,-16-2 0 16,-17 2 0-16,-20-2 0 15,0 0 0-15,-30 10 0 16,-13-4 0-16,-14-2 0 16,-19 8 0-16,-21 3 0 0,-18 0 0 15,-16 2 0-15,-9 9 0 16,-11-7 0-16,-6 6 0 16,3 0 0-16,0-6 0 15,12 1 0-15,20-5 0 16,23-2 0-16,13-4 0 15,25-4 0-15,18 0 0 0,22-5 0 16,21 0 0-16,21 0 0 16,27-5 0-16,18-5 0 15,27-2 0-15,21-3 0 16,26-2 0-16,14-6 0 0,10 4 0 16,5-1 0-16,-5 2 0 15,-12 6 0-15,-16 8 0 0,-19-1 0 16,-28 2 0-16,-18 3 0 15,-20 3 0-15,-21 2 0 16,-17-1 0-16,-13-4 0 16,-18 15 0-16,-12-5 0 0,-7 2 0 15,-13 1 0-15,1 2 0 16,-8-1 0-16,2 4 0 16,7 0-28-16,4 1-60 15,7-4-3-15</inkml:trace>
  <inkml:trace contextRef="#ctx0" brushRef="#br1" timeOffset="134911.6877">12596 11360 388 0,'0'0'7'16,"0"0"3"-16,0 0 2 15,0 0 2-15,0 0 2 16,0 0 0-16,0-7 0 0,0 7 2 15,6-3-7-15,-6 3-8 16,19-3-3-16,-1 3 0 16,1 3 0-16,9 5 0 15,4-1 0-15,3 6 0 0,0 5 0 16,0 1 0-16,-3 1 0 16,-6 5 0-16,1 2 0 15,-14 0 0-15,1 2 0 16,-12 4 0-16,-2-4 0 15,-13 1 0-15,-6 3 0 0,-6-8 0 16,-7-3 0-16,0-2 0 16,-9-11 0-16,4 1 0 15,2-8 0-15,2-2 0 16,9-8 0-16,-1-1 0 16,8-8 0-16,4 0 0 0,8 0 0 15,5-7 0-15,8 3 0 16,7-1 0-16,4-1 0 0,6 1 0 15,0 1 0-15,5 5 0 16,2 0 0-16,-2 4 0 16,-2 5 0-16,2 3 0 15,-8 1 0-15,-3 3 0 0,-1 0 0 16,-2 4-15-16,-2 4-75 16,-14-8-2-16</inkml:trace>
  <inkml:trace contextRef="#ctx0" brushRef="#br1" timeOffset="135337.6516">13242 11323 465 0,'0'0'4'0,"0"0"2"15,0 0 2-15,0 0-1 0,0 0 1 16,0 0 0-16,0 0-3 16,8 15-5-16,-8 0 0 15,0 2 0-15,-2 9 0 16,-4-3 0-16,2 8 0 16,-4-4 0-16,0-3 0 0,2-2 0 15,-2-2 0-15,0-2 0 16,3-3 0-16,1-7 0 15,1 1 0-15,3-9 0 16,0 12 0-16,0-12 0 0,17 10 0 16,3-7 0-16,5-3 0 15,5 0 0-15,7 0 0 16,3-5 0-16,3 0 0 16,-2 1 0-16,-6-2 0 0,-3 1 0 15,-4 4 0-15,-8-5 0 16,-5 6 0-16,-15 0 0 15,0 0-83-15,10-2-8 16</inkml:trace>
  <inkml:trace contextRef="#ctx0" brushRef="#br1" timeOffset="135741.8068">12506 11905 391 0,'0'0'6'0,"0"0"2"0,0 0 2 16,0 0 0-16,0 0 1 15,0 0 1-15,9-1 2 0,8 1 1 16,12 4-4-16,12-4-1 15,13 5 0-15,20-2-7 16,19-3-3-16,13-3 0 0,14-2 0 16,1-2 0-16,1-1 0 15,0 4 0-15,-7-5 0 16,-14 1 0-16,-14 7 0 16,-22 1 0-16,-13 0 0 15,-11 0 0-15,-15 0 0 0,-13 0 0 16,-13 0 0-16,0 0 0 15,0 7 0-15,-9 1 0 16,-7 2 0-16,-7 10-46 16,-4-8-45-16</inkml:trace>
  <inkml:trace contextRef="#ctx0" brushRef="#br1" timeOffset="136239.9557">12865 12257 451 0,'0'0'5'0,"0"0"2"0,0 0 2 16,0 0 0-16,0 0 1 15,0 0 0-15,0 0 0 16,8 3-10-16,-8-3 0 16,19 12 0-16,-3-3 0 15,3 4 0-15,5 5 0 16,2 4 0-16,1-2 0 0,-2 6 0 16,-3 3 0-16,-4-2 0 15,-4 0 0-15,-6-3 0 16,-5 2 0-16,-3-4 0 0,-11-3 0 15,-6-7 0-15,0 1 0 16,-5-8 0-16,-1-2 0 16,-2-3 0-16,3 0 0 0,2-13 0 15,0 1 0-15,6-5 0 16,6-6 0-16,3-2 0 16,5 3 0-16,2-3 0 15,11-2 0-15,2 5 0 0,6 0 0 16,5 2 0-16,-2 5 0 15,6 3 0-15,0-1 0 16,0 8 0-16,-8 10-65 16,1-5-26-16</inkml:trace>
  <inkml:trace contextRef="#ctx0" brushRef="#br1" timeOffset="136757.6746">13287 12364 430 0,'0'0'5'0,"0"0"2"15,0 0 1 1,0 0 1-16,0 0 0 0,0 0 2 16,0 0-1-16,16 0 1 15,-2 7-5-15,2 5-1 16,-2 1-5-16,6 2 0 16,0 4 0-16,-4 4 0 0,3-1 0 15,-4 6 0-15,-2-1 0 0,-4-3 0 16,-2 3 0-16,-2-1 0 15,-5-2 0-15,0-4 0 16,0 0 0-16,-5-8 0 16,-2-4 0-16,-2-2 0 15,-4-6 0-15,3-4 0 0,-1-6 0 16,4-9 0-16,5-6 0 16,2-7 0-16,0-1 0 15,7-4 0-15,8 0 0 0,2 0 0 16,0 4 0-16,7 4 0 15,-5-1 0-15,1 10 0 16,0 1 0-16,-3 1 0 16,1 9 0-16,-6-3-3 15,-12 12-85-15,13-4-3 16</inkml:trace>
  <inkml:trace contextRef="#ctx0" brushRef="#br1" timeOffset="137971.3295">14272 11768 406 0,'0'0'6'0,"0"0"3"0,0 0 2 15,0 0 2-15,0 0 0 16,0 0 2-16,0 0-1 16,0 0 2-16,0 0-8 0,8-4-8 15,1 4 0-15,8 0 0 16,1 0 0-16,2-2 0 15,8 2-4-15,-8 2-80 16,4 1-4-16</inkml:trace>
  <inkml:trace contextRef="#ctx0" brushRef="#br1" timeOffset="138125.4307">14196 11964 421 0,'0'0'3'0,"0"0"3"16,0 0 4-16,0 0 3 0,0 0 1 15,19 6 0-15,-5-6 1 16,9 0 0-16,7 0-15 16,9 0 0-16,16 0-79 15,-2-3-8-15</inkml:trace>
  <inkml:trace contextRef="#ctx0" brushRef="#br1" timeOffset="156750.3125">15390 11360 368 0,'0'0'9'16,"0"-10"4"-16,0 10 3 15,0-17 1-15,-2 7 2 16,2 2 1-16,0 8-1 0,0-17 0 16,0 17-8-16,0 0-11 15,0 8 0-15,2 7 0 16,6 4 0-16,-3 6 0 0,2 6 0 15,-2 3 0-15,3 4 0 16,0-2 0-16,1 6-16 16,-2-2-68-16,-4-5-3 15</inkml:trace>
  <inkml:trace contextRef="#ctx0" brushRef="#br1" timeOffset="157002.4928">15082 11901 440 0,'0'0'4'15,"0"0"1"-15,0 0 1 16,0 0 1-16,5-3 2 16,10 1 1-16,6-1 1 0,11-1 0 15,7 1-3-15,14-5-8 16,10 2 0-16,5 0 0 15,10 0 0-15,-7 1 0 0,-4-2 0 16,-5 2 0-16,-12 5 0 16,-10-3-20-16,-15 3-66 15,-13 6-4-15</inkml:trace>
  <inkml:trace contextRef="#ctx0" brushRef="#br1" timeOffset="157419.8013">15306 12222 423 0,'0'0'6'0,"0"0"3"15,0 0 1-15,0 0 3 16,0 0 1-16,0 0 0 0,0 0 0 16,0 0-6-16,0 0-8 15,14-7 0-15,2 5 0 16,6-1 0-16,5 3 0 0,1 0 0 15,-1 3 0-15,1 6 0 16,-6 4 0-16,-7 4 0 16,-5 0 0-16,-10 7 0 15,-3-3 0-15,-11 9 0 16,-7-6 0-16,-3 1 0 16,-9 0 0-16,1-2 0 15,-3-1 0-15,5-2 0 16,3-6 0-16,3-2 0 15,6 0 0-15,6-6 0 0,12-6 0 16,0 0 0-16,14 3 0 16,9-3 0-16,7-8 0 0,7-1 0 15,7-1 0-15,1-4 0 16,0 0 0-16,2 7-22 0,-5-6-63 16,-4-1-4-16</inkml:trace>
  <inkml:trace contextRef="#ctx0" brushRef="#br1" timeOffset="158097.8635">15955 11883 485 0,'0'0'4'0,"0"0"0"0,0 0 2 15,0 0 0-15,0 0 0 16,9-7-6-16,-9 7 0 16,0 0 0-16,9 13 0 15,-4-1 0-15,2 5 0 0,0 8 0 16,4-1 0-16,-2 6 0 16,1 0 0-16,0-6 0 15,0 4 0-15,-5-9 0 0,0-3 0 16,-1-7 0-16,-4-9 0 15,0 0 0-15,0 0 0 16,0 0 0-16,-4-14 0 16,-1-7 0-16,1-3 0 0,3-6 0 15,-1 1 0 1,-1-6 0-16,3 2 0 0,3 4 0 16,0 4 0-16,3 2 0 15,1 6 0-15,4 5 0 16,-1 4 0-16,5 6 0 15,0 2 0-15,2 2 0 0,2 8 0 16,4 5 0-16,-3 0 0 16,-3 11 0-16,-1-7 0 0,-4 8 0 15,-3-5 0-15,-3-3 0 16,-1 2 0-16,-3-6 0 16,-2-2 0-16,0-13 0 15,0 0 0-15,0 0 0 0,0 0 0 16,0-17 0-16,0 2 0 15,3-8 0-15,2 0 0 16,-1 1 0-16,7 1 0 0,-4-3 0 16,4 4 0-1,1 6 0-15,0 4 0 0,0 5 0 16,1 5 0-16,-3 2 0 16,2 11 0-16,3 1 0 15,-5 9 0-15,3 2 0 0,-6 2 0 16,2 2 0-16,-6 1 0 15,5 1-4-15,-8-2-81 16,0-3-3-16</inkml:trace>
  <inkml:trace contextRef="#ctx0" brushRef="#br1" timeOffset="158621.6286">16573 12054 484 0,'0'0'5'0,"0"0"1"15,-8-10 2-15,8 10 0 0,0 0-8 16,-4-12 0-16,4 12 0 16,3-18 0-16,6 12 0 15,7-2 0-15,0 2 0 16,4-1 0-16,1 2 0 15,2 3 0-15,-2 2 0 0,-3 4 0 16,-3 6 0-16,-2 4 0 16,-8 3 0-16,-3 2 0 15,-2 3 0-15,0 0 0 0,-7 4 0 16,-6-2 0-16,-2-2 0 16,0 3 0-16,-4-5 0 0,3 0 0 15,2-5 0-15,-2 0 0 16,7-6 0-16,9-9 0 15,-10 15 0-15,10-15 0 16,0 0 0-16,12 8 0 16,0-8 0-16,6 2 0 15,5-2 0-15,4 0 0 0,3 0 0 16,0-5 0-16,0 2 0 16,-4 3 0-16,-1-2 0 15,-5-1 0-15,-2 3 0 16,-6 0 0-16,-2 0 0 15,-10 0 0-15,8 0 0 0,-8 0 0 16,0 0 0-16,0 0 0 16,0 0 0-16,-6 18-25 15,6-18-67-15</inkml:trace>
  <inkml:trace contextRef="#ctx0" brushRef="#br1" timeOffset="166519.8835">17200 11943 421 0,'0'0'5'0,"0"0"4"15,0 0 1-15,0 0 2 16,0 0 1-16,-9 0 1 15,9 0-1-15,0 0 1 0,-14 0-14 16,14 0 0-16,0 0 0 16,0 0 0-16,0 0 0 15,0-13-57-15,0 13-31 16,16 0 0-16</inkml:trace>
  <inkml:trace contextRef="#ctx0" brushRef="#br1" timeOffset="166945.3271">17533 11800 463 0,'0'0'4'16,"0"0"2"-16,-4-11 2 0,4 11 0 15,-5-13 2-15,2 4-1 16,3-2-6-16,0 2-3 15,0-1 0-15,10 2 0 16,8 1 0-16,4 2 0 0,3 3 0 16,4 2 0-16,1 2 0 15,-2 6 0-15,-6 9 0 16,-5 0 0-16,-4 3 0 16,-13 5 0-16,-2 0 0 15,-14 1 0-15,-1 5 0 16,-8-7 0-16,-2 6 0 0,-3-10 0 15,5 4 0-15,-2-6 0 16,10-6 0-16,1 1 0 16,7-6 0-16,9-7 0 0,2 10 0 15,10-10 0-15,11 0 0 16,4 0 0-16,6-3 0 16,1 1 0-16,6-5 0 15,0 4 0-15,-3-9 0 0,3-5-69 16,-6 10-20-16</inkml:trace>
  <inkml:trace contextRef="#ctx0" brushRef="#br1" timeOffset="167335.2706">17959 11797 466 0,'0'0'5'0,"0"0"2"16,0-11 1-16,0 11 1 15,0-12 1-15,0 12-4 16,9-10-6-16,4 5 0 0,4 5 0 16,6 0 0-16,2 8 0 15,2 1 0-15,1 7 0 0,-1 1 0 16,-5 0 0-16,-2 5 0 16,-9-2 0-16,0 1 0 0,-6-2 0 15,-5-2 0-15,0-2 0 16,-2-3 0-16,-8-4 0 15,10-8 0-15,-14 10 0 16,14-10 0-16,-13-6 0 16,10-3 0-16,3-9 0 0,5-3 0 15,5-5 0-15,5-1 0 16,5 0 0-16,2-3 0 16,3 6 0-16,0 1 0 15,-1 8 0-15,-1 0 0 16,-3 8 0-16,-5 2-13 0,-2 5-76 15,-6 5-3 1</inkml:trace>
  <inkml:trace contextRef="#ctx0" brushRef="#br1" timeOffset="167916.2795">18613 11916 511 0,'0'0'0'0,"0"0"0"0,0 0 0 16,-6-8 0-16,6 8 0 16,0 0 0-16,-2-10 0 15,2 10 0-15,0 0 0 0,0 0 0 16,0 0 0-16,2 10-59 16,-2-10-32-16</inkml:trace>
  <inkml:trace contextRef="#ctx0" brushRef="#br1" timeOffset="168465.7076">19022 11682 466 0,'0'0'4'0,"0"0"1"0,0 0 3 15,0 0 0-15,2-6 0 16,-2 6 0-16,0 0-4 16,0 0-4-16,-2 9 0 0,-5 8 0 15,-6 3 0-15,4 9 0 16,-3 5 0-16,-1 0 0 0,3 2 0 16,0 2 0-16,7-1 0 15,3-5 0-15,0 0 0 16,6-7 0-16,6-5 0 0,0-5 0 15,3-5 0-15,3-8 0 16,1-2 0-16,4-10 0 16,-3-5 0-16,4-7 0 15,-1-10 0-15,-1-3 0 16,-6-7 0-16,1 0 0 0,-8-3 0 16,-6 7 0-16,-3-3 0 15,-5 5 0-15,-10 8 0 16,-2 6 0-16,-3 4 0 15,0 8 0-15,-2 5 0 16,2 3 0-16,0 4 0 16,2 11 0-16,6 1 0 0,2 6 0 15,2 1 0-15,8 3 0 16,0 3 0-16,3-3 0 0,10-3 0 16,1-4 0-16,9-4 0 15,-3-1 0-15,4-7 0 16,1-2 0-16,-2-3-29 0,2-6-58 15,-2-4-4-15</inkml:trace>
  <inkml:trace contextRef="#ctx0" brushRef="#br1" timeOffset="168708.0568">19048 11412 493 0,'0'0'4'15,"0"0"2"-15,0 0 0 16,-5-12-4-16,5 12-2 16,-5-7 0-16,5 7 0 0,0-10 0 15,0 10 0-15,14-3 0 16,-1 3-87-16,2 5-2 15</inkml:trace>
  <inkml:trace contextRef="#ctx0" brushRef="#br1" timeOffset="169218.7157">19497 11242 492 0,'0'0'4'0,"0"0"2"0,-4-13 1 15,4 13-5-15,0-18-2 16,0 7 0-16,2-7 0 16,5 4 0-16,5 1 0 0,4 0 0 15,0 3 0-15,5 3 0 16,2 1 0-16,-1 6 0 15,0 6 0-15,-4 6 0 16,-1 2 0-16,-7 7 0 0,-3 7 0 16,-7-2 0-16,0 8 0 15,-12-2 0-15,-1-3 0 16,-4 0 0-16,0-1 0 16,-1-1 0-16,3-7 0 0,3-3 0 15,2-5 0-15,7 2 0 16,3-8 0-16,13 5 0 15,7-9 0-15,5 3 0 16,7-3 0-16,5-2 0 16,3 0 0-16,0 0 0 15,-5 0 0-15,-3 0 0 0,-7 0 0 16,-3 0 0-16,-10 0 0 16,-4 0 0-16,-8 0 0 0,0 0 0 15,0 0 0-15,0 0 0 16,0 0 0-16,0 3 0 15,0-3-4-15,-5 10-87 0,-5-6-3 16</inkml:trace>
  <inkml:trace contextRef="#ctx0" brushRef="#br1" timeOffset="170630.1801">17837 11211 315 0,'0'0'7'0,"0"0"3"16,0 0 3-16,0 0 1 15,0 0 0-15,0 0 1 0,0 0 1 16,-12 18 1-16,1 13-5 15,-1 13-2-15,-6 12-4 16,-1 14 0-16,-6 11 2 0,-5 9-1 16,3 2 0-16,-7 1-2 15,6-7 0-15,-7 2-2 16,3-9 1-16,-1-4-2 16,4-9 0-16,-1-9-1 0,2-5-1 15,6-7 1-15,4-15-2 16,6-3 1-16,0-7-1 15,9-8-1-15,3-12-3 16,-5 15-3-16,5-15-6 16,0 0-20-16,10 0-49 15,-10 0-1-15</inkml:trace>
  <inkml:trace contextRef="#ctx0" brushRef="#br1" timeOffset="171413.4674">15542 12168 280 0,'0'0'7'0,"0"0"6"16,0 0 4-16,0-10 5 15,0 10 0-15,0 0 4 16,0-12-1-16,0 12-2 0,0 0-6 16,0 0-5-16,-3 14-4 15,-9 15-3-15,0 7-1 16,-5 8-2-16,-4 12 1 16,0 7 1-16,-9 4-1 15,2 0 1-15,1-5-1 16,2-2-1-16,2-13-1 15,4-3 0-15,1-11-1 0,6-6 0 16,4-7 0-16,2-8 1 16,2-2-1-16,4-10 0 15,0 8-1-15,0-8-1 0,0 0-5 16,0 0-13-16,0 0-63 16,0 0-3-16</inkml:trace>
  <inkml:trace contextRef="#ctx0" brushRef="#br1" timeOffset="181941.3021">20102 11967 378 0,'0'0'8'0,"0"0"2"0,0 0 2 15,0 0 2-15,0 0 2 16,0 0-1-16,0 0 2 16,0 3 3-16,0-3-6 0,14 5-7 15,4-5-7-15,7 0 0 16,6 0 0-16,12 0 0 16,7 0 0-16,4-3 0 15,3-2 0-15,1 2 0 0,-3-1 0 16,-8 1 0-16,-7-2 0 15,-10 3 0-15,-8 2 0 16,-7 0 0-16,-15 0 0 16,7-3 0-16,-7 3 0 15,0 0 0-15,0 0 0 16,0 0 0-16,0 0 0 0,-7 8 0 16,7-8 0-16,-7 12 0 15,-3-7-2-15,10-5-88 16,-11 18-2-16</inkml:trace>
  <inkml:trace contextRef="#ctx0" brushRef="#br1" timeOffset="182583.5738">20979 11797 459 0,'0'0'5'0,"0"0"1"15,0 0 2-15,-5-8 0 16,5 8 0 0,0 0 0-16,0 0 1 0,-10 3-9 15,10 6 0-15,0 7 0 16,2 6 0-16,-2-1 0 16,5 5 0-16,0-4 0 0,1 5 0 15,-1-5 0-15,-3-4 0 16,3-3 0-16,-5-8 0 0,2 4 0 15,-2-11 0-15,0 0 0 16,-7 0 0-16,2-8 0 16,0-8 0-16,-3-6 0 15,3-3 0-15,3-7 0 0,0-2 0 16,2-1 0-16,4 3 0 16,1 0 0-16,3 4 0 15,2 6 0-15,2 8 0 16,0 3 0-16,6 10 0 15,0 1 0-15,4 1 0 0,-1 14 0 16,3 2 0-16,-2 8 0 16,-5 6 0-16,1-4 0 15,-4 4 0-15,-5-2 0 16,-5 0 0-16,-4-5 0 16,0-6 0-16,0-4 0 0,-4-7 0 15,4-7 0-15,-13 6 0 16,13-6 0-16,-12-13 0 0,12-7 0 15,0-1 0-15,0-6 0 16,2-4 0-16,8-1 0 16,0 3 0-16,5 0 0 0,-2 8 0 15,-1 3 0-15,0 6 0 16,1 10 0-16,-1 2 0 16,1 4 0-16,-1 12 0 15,0 3 0-15,1 3 0 16,-4 6 0-16,4 4 0 0,-8 18-81 15,2-20-7-15</inkml:trace>
  <inkml:trace contextRef="#ctx0" brushRef="#br1" timeOffset="182981.2357">21571 11898 458 0,'0'0'5'0,"0"0"2"0,0-9 1 16,0 9 3-16,0-17-1 16,0 17 2-16,0-17-12 15,0 8 0-15,2 2 0 16,-2 7 0-16,18-10 0 0,-6 10 0 16,0 0 0-16,1 7 0 15,1 5 0-15,-3 0 0 16,-1 6 0-16,-6 2 0 15,-4 0 0-15,0 5 0 16,-9-1 0-16,-5 2 0 0,0-5 0 16,-4 2 0-1,1-1 0-15,2-7 0 0,0-1 0 0,5-4 0 16,3 1 0 0,7-11 0-16,0 0 0 0,11 5 0 15,4-5 0-15,11-3 0 16,2-4 0-16,9 1 0 0,6-6 0 15,6 6 0-15,-11 6-70 16,6-6-19-16</inkml:trace>
  <inkml:trace contextRef="#ctx0" brushRef="#br1" timeOffset="183540.8672">22026 11868 439 0,'0'0'6'16,"2"-13"3"-16,-2 1 1 0,2-2 2 16,1-3 0-1,-3-1 1-15,0-2-3 0,0 0-10 16,0 5 0-16,-7 3 0 16,-3 7 0-16,-8 5 0 15,4 3 0-15,-7 7 0 0,4 3 0 16,0 6 0-16,4 0 0 15,3 4 0-15,8-3 0 16,2-3 0-16,12-3 0 0,6-2 0 16,-1-6 0-16,5-4 0 15,1-2 0-15,-1-2 0 16,-2-4 0-16,-3 0 0 0,-6 0 0 16,0 1 0-16,-11 5 0 15,11 0 0-15,-11 0 0 16,8 13 0-16,1 5 0 15,-1 1 0-15,1 9 0 16,4 6 0-16,2 7 0 16,0 5 0-16,0 1 0 0,-2 5 0 15,-6 0 0-15,0 0 0 16,-7 1 0-16,-5-7 0 16,-10-4 0-16,-9-4 0 15,-6-9 0-15,-2-7 0 0,-9-6 0 16,2-10 0-16,2-6 0 15,2-6 0-15,8-14 0 0,6-10 0 16,14-12 0-16,7-5 0 16,12-7 0-16,16-1 0 15,9 1 0-15,6-4 0 16,8 12 0-16,-1-3-36 0,7 15-50 16,-2 2-4-16</inkml:trace>
  <inkml:trace contextRef="#ctx0" brushRef="#br1" timeOffset="184077.9027">22816 11776 438 0,'0'0'5'0,"0"-12"2"16,0-1 2-16,0 1 0 16,0-2 1-16,-5-3 1 0,-2-1 0 15,-4 0 0-15,-3 4-11 16,-6 3 0-16,0 8 0 15,-2 3 0-15,-3 3 0 16,2 8 0-16,3 3 0 0,6-1 0 16,4 4 0-16,4 0 0 15,6 3 0-15,6 0 0 16,11 0 0-16,0 1 0 16,11-2 0-16,-1 1 0 15,3-1 0-15,3-1 0 0,-8-1 0 16,1-2 0-16,-3-5 0 15,-8 5 0-15,-5-4 0 16,-5 2 0-16,-5-3 0 0,-11 3 0 16,-6 0 0-16,-6-4 0 15,-11 1 0-15,-1-3 0 16,-4 1 0-16,-1-6 0 16,2-2 0-16,2 0 0 0,12 0 0 15,3-4-14-15,10-13-45 16,9 6-28-16,10-4-2 15</inkml:trace>
  <inkml:trace contextRef="#ctx0" brushRef="#br1" timeOffset="184250.7065">22972 11754 477 0,'0'0'4'16,"0"0"1"-16,0 0 2 15,0 0-1-15,0 0 1 0,11 10-2 16,-6 0-5-16,0 2 0 15,-3 3 0-15,3 5 0 16,0 5 0-16,5 1 0 0,-7-2-24 16,4-2-62-16,3 3-3 15</inkml:trace>
  <inkml:trace contextRef="#ctx0" brushRef="#br1" timeOffset="184619.7181">23229 11792 475 0,'0'0'4'0,"0"0"0"16,0 0 0-16,0 0 1 16,7 0-1-16,-7 0 1 15,8 17-1-15,-4-5 2 0,1 6-6 16,1 1 0-16,1 1 0 16,0 0 0-16,1-2 0 15,0-6 0-15,-6 3 0 16,-2-15 0-16,12 7 0 0,-12-7 0 15,16-6 0-15,-9-5 0 16,5-6 0-16,6-1 0 16,-1-2 0-16,5 0 0 15,-2 1 0-15,-3 1 0 0,-1 6 0 16,-2 4 0-16,-1 7 0 16,-3 1 0-16,-10 0 0 15,13 19 0-15,-9-2 0 0,4 2 0 16,-3 4 0-16,-1 4 0 15,5-2 0-15,-2 2-3 16,-2-8-9-16,4 5-35 16,4-5-37-16,-3-6-3 15</inkml:trace>
  <inkml:trace contextRef="#ctx0" brushRef="#br1" timeOffset="185048.3193">23972 11621 479 0,'0'0'4'16,"0"0"1"-16,-3-10 2 16,3 10 0-16,0 0-1 15,-7-7-3-15,-1 8-3 16,-4 12 0-16,-2 12 0 0,-2 4 0 16,-2 11 0-16,2 4 0 15,-5 9 0-15,4-4 0 16,8 1 0-16,1-6 0 0,8-3 0 15,2-9 0-15,9-10 0 16,6-5 0 0,3-10 0-16,0-7 0 0,6-10 0 15,-1-12 0-15,0-5 0 16,0-15 0-16,1-3 0 0,-10-8 0 16,-3-2 0-16,-3 0 0 15,-5 1 0-15,-5 8 0 16,-5 5 0-16,-9 12 0 0,1 5 0 15,-8 11 0-15,0 13 0 16,0 6 0-16,5 11 0 16,0 6 0-16,2 4 0 15,8 5 0-15,6 4 0 16,6-3 0-16,11 2 0 0,7-5 0 16,14 2 0-16,-1-7-73 15,8-8-16-15</inkml:trace>
  <inkml:trace contextRef="#ctx0" brushRef="#br1" timeOffset="186250.1655">14135 13614 328 0,'0'0'1'0,"5"3"2"0,10-1 1 15,10 4 3-15,15-5 0 16,26 2 1-16,20-3 0 0,31 0 2 15,19 0-2-15,37-3-1 16,27-9-3-16,32-2-1 16,24-6-1-16,22-2 0 15,20-6 1-15,30-1 2 16,23-4 0-16,19-3 1 0,23 1 1 16,11-3 1-16,57 4 0 15,-16 2 0-15,20 2-2 16,12 4-2-16,3 5 0 0,32 6-1 15,-36 5-1-15,-17 2 0 16,-47 6-1-16,3 0-1 16,-27 2 1-16,-35 0-1 15,-32 0 1-15,-73 0-1 0,1 0 1 16,-36 0 0 0,-36 0 1-16,-42-3 1 0,-32 3 0 15,-30-2 0-15,-23 2 0 16,-20-3 0-16,-17 1-1 0,-13 2 0 15,0 0-1-15,-13 0-1 16,-8 0-3-16,-3 5-5 16,-11-3-12-16,-10 5-63 15,-7-1-4-15</inkml:trace>
  <inkml:trace contextRef="#ctx0" brushRef="#br1" timeOffset="187349.5842">2862 11990 233 0,'0'0'6'0,"0"0"2"16,0 0 5-16,12 4 2 15,6-1 5-15,7 0 0 16,12-1 3-16,14-2 1 0,17 0-2 15,14 0-5-15,20-2-2 16,15-4-3-16,17-4-2 16,15 1-2-16,17-2-1 15,13 2-2-15,13-3 0 0,14-3-1 16,13 5 0 0,10-3 0-16,12 1-1 0,11-1 0 15,13 1-1-15,6-1 0 16,6 4 1-16,11-6-2 15,2 3 1-15,8-1 0 0,1-1-1 16,9-4 0-16,0 0 0 16,-2-1 0-16,-1-3 1 15,-8 3-1-15,-11 1 1 16,-16-2-1-16,-23 5 0 0,-26 0 1 16,-30 8-1-16,-32-1 0 15,-36 6-1-15,-24-1 0 16,-36 3 0-16,-20 0 0 15,-15 5-5-15,-28-5-10 0,0 15-67 16,-12-3-3-16</inkml:trace>
  <inkml:trace contextRef="#ctx0" brushRef="#br1" timeOffset="189176.5135">15406 13900 390 0,'0'0'6'16,"0"0"3"-16,0 0 2 15,-3-10 1-15,3 10 1 0,0 0 0 16,0 0-1-16,-9-6 1 16,9 6-6-16,0 16-3 15,2 1-1-15,0 3-2 0,3 4 0 16,2 6 0-16,1 0 0 15,-3-1 1-15,0 1-2 16,2-5 0-16,-2-3 0 16,-2-4-1-16,-1-6 2 15,-2 0 0-15,0-12 0 0,0 11 1 16,0-11 1-16,-10-3 2 16,1-8-5-16,-2-1 0 15,2-5 0-15,-1-2 0 16,-1-1 0-16,6-3 0 0,3 7 0 15,0-5 0-15,4 6 0 16,5 6 0-16,6 1 0 16,2 8 0-16,5 0 0 15,3 5 0-15,-2 7 0 0,3 6 0 16,2 3 0-16,-5 2 0 16,-5 2 0-16,0-3 0 15,-7 3 0-15,-1-5 0 0,-4-2 0 16,-4-9 0-16,0 1 0 15,0-10 0-15,0 10 0 16,0-10 0-16,-7-8 0 16,4-4 0-16,3-3 0 15,0-5 0-15,8-2 0 16,-2-5 0-16,6 3 0 0,-2-1 0 16,5 4 0-16,-1 4 0 15,-1 5 0-15,-3 5 0 16,2 7 0-16,-4 0 0 15,4 4 0-15,-2 6 0 16,1 5 0-16,-2 3 0 16,1 0 0-16,0 1 0 0,-2 1 0 15,-5-1 0-15,3 3 0 16,-1-4 0-16,-3 0 0 16,2-9-12-16,1 3-38 15,-3-2-37-15,-2-10-2 0</inkml:trace>
  <inkml:trace contextRef="#ctx0" brushRef="#br1" timeOffset="189812.5147">15940 14226 441 0,'0'0'5'0,"0"0"1"15,-5-12 3-15,5 12 1 16,-3-10 1-16,3 10 0 0,0-17 1 16,0 7-6-16,11-1-6 15,-2 4 0-15,9 2 0 16,2 1 0-16,0 4 0 16,2 0 0-16,-1 2 0 0,-1 9 0 15,2-2 0-15,-10 6 0 16,-6 0 0-16,-6 5 0 15,0-3 0-15,-4 5 0 16,-8 1 0-16,-6-3 0 0,1 2 0 16,-3-3 0-16,2-2 0 15,1-2 0-15,4-1 0 16,1-5 0-16,12-9 0 16,-2 12 0-16,2-12 0 15,17 5 0-15,1-5 0 0,2 0 0 16,5 0 0-16,1 0 0 15,4-2 0-15,-3-3 0 16,-1 5 0-16,-4-2 0 0,-3-1 0 16,-5 1 0-16,-2 2 0 15,-12 0 0-15,10 0 0 16,-10 0 0-16,0 0 0 16,0 9 0-16,0-9 0 0,0 10-3 15,0-10-84-15,-6 12-3 16</inkml:trace>
  <inkml:trace contextRef="#ctx0" brushRef="#br1" timeOffset="190475.2502">16460 14103 411 0,'0'0'6'0,"0"0"3"16,0 0 3-16,0 0 2 0,-11 0 1 15,11 0 1-15,0 0 1 16,0 0-6-16,0 0-11 0,11 0 0 15,3 5 0-15,4-1 0 16,7 6 0-16,2 0 0 16,2 8 0-16,3-3 0 15,-4 4 0-15,2-1 0 0,-8 4 0 16,-4 0 0-16,-5-1 0 16,-4-1 0-16,-5-3 0 15,-4-3 0-15,0 1 0 16,-4-5 0-16,4-10 0 0,-14 12 0 15,6-12 0-15,8 0 0 16,-15-8 0-16,8-6 0 16,7-3 0-16,0-6 0 15,4 0 0-15,10-1 0 16,-2-6 0-16,6 9 0 0,1-2 0 16,3 3 0-16,-5 2 0 15,-1 6 0-15,1 0 0 16,-4 5 0-16,-1 4 0 0,-12 3 0 15,17 0-29-15,-7 0-59 16,-10 0-5-16</inkml:trace>
  <inkml:trace contextRef="#ctx0" brushRef="#br1" timeOffset="191016.0947">17267 14075 446 0,'0'0'5'16,"0"0"3"-16,0 0 1 0,0 0 1 15,0-10 0-15,0 10 1 16,-12 0 1-16,3 6-12 15,-9 6 0-15,0 8 0 16,3 7 0-16,-3 6 0 0,4 1 0 16,-2 3 0-16,10 2 0 15,2-4 0-15,4-5 0 0,8-3 0 16,5-4 0-16,2-8 0 16,5-3 0-16,-1-10 0 15,6-2 0-15,-2-2 0 16,0-10 0-16,-4-3 0 0,-1-11 0 15,-3-1 0-15,-3-4 0 16,-7-6 0-16,-3-4 0 16,-2 4 0-16,-2 2 0 15,-8 1 0-15,0 10 0 16,-2 1 0-16,-6 11 0 0,3 6 0 16,0 6 0-16,-2 6 0 15,4 6 0-15,-1 6 0 16,7 1 0-16,4 3 0 15,3 3 0-15,3 1 0 16,9-7 0-16,5 1 0 0,0-8 0 16,6-3 0-16,2-3 0 15,2-1-12-15,9-5-76 16,-10-11-4-16</inkml:trace>
  <inkml:trace contextRef="#ctx0" brushRef="#br1" timeOffset="191199.2714">17255 13854 486 0,'0'0'5'0,"0"0"1"0,0 0 1 16,0 0 0-16,0 0-7 16,0 0 0-16,-2-9 0 0,2 9 0 15,9-8 0-15,-9 8-84 16,21 0-6-16</inkml:trace>
  <inkml:trace contextRef="#ctx0" brushRef="#br1" timeOffset="191560.8623">17603 13808 503 0,'0'0'4'0,"-5"-8"0"0,5 8-4 15,-5-14 0-15,5 14 0 16,0-18 0-16,0 4 0 16,6 1 0-16,16 1 0 0,-6 4 0 15,14 1 0 1,-8 2 0-16,8 5 0 0,-4 0 0 16,-1 9 0-16,-8 6 0 15,-4 6 0-15,-9 1 0 16,-1 2 0-16,-3 6 0 0,-5-3 0 15,-5 6 0-15,-3-6 0 16,1-3 0-16,2-1 0 16,0-3 0-16,3-8 0 0,5 0 0 15,2-12 0-15,4 13 0 16,11-11 0-16,5-2 0 16,7 0 0-16,1-5 0 15,10 5 0-15,0-4-84 16,1-4-7-16</inkml:trace>
  <inkml:trace contextRef="#ctx0" brushRef="#br1" timeOffset="191914.9976">18192 14304 467 0,'0'0'5'0,"0"0"1"16,0 0 2-16,0-11 1 0,0 11 1 15,0-9-4-15,0 9-6 16,26-15 0-16,0 9 0 16,4-2 0-16,13 4 0 15,2-4 0-15,14 6 0 16,-4 2-31-16,-1 0-57 0,-3-5-4 16</inkml:trace>
  <inkml:trace contextRef="#ctx0" brushRef="#br1" timeOffset="192616.4822">18997 13994 434 0,'0'0'4'0,"0"0"2"15,0 0 0-15,0 0 2 16,0 10-1-16,0 0 2 16,-3 4-1-16,3 6 0 0,0 3-4 15,0-1-1-15,6 7 0 16,-1 1-2-16,3-5 0 15,-1-2 0-15,0-1 0 0,-2-8 0 16,-2-1 0-16,-3-4 1 16,0-9 1-16,0 0-3 15,-8 5 0-15,8-5 0 16,-14-14 0-16,1-4 0 16,6-4 0-16,-1-3 0 0,4-5 0 15,4-2 0-15,0 3 0 16,2 4 0-16,8 0 0 15,2 5 0-15,3 8 0 16,5 7 0-16,5 5 0 0,-1 0 0 16,1 12 0-16,3 5 0 15,-3 7 0-15,-2-3 0 16,-8 7 0-16,-5-2 0 16,-1-1 0-16,-7-1 0 15,-2-7 0-15,0-3 0 0,0-4 0 16,0-10 0-16,-11 7 0 15,11-7 0-15,-11-12 0 16,9-3 0-16,2-5 0 0,0-7 0 16,0-3 0-16,3-1 0 15,11 0 0-15,1 1 0 16,3 6 0-16,1 4 0 16,1 5 0-16,-2 10 0 0,1 5 0 15,-1 11 0-15,-1 6 0 16,1 5 0-16,-6 5 0 15,1 5 0-15,-4 0 0 16,1 6 0-16,-4-5-15 0,3-16-69 16,-1 12-4-16</inkml:trace>
  <inkml:trace contextRef="#ctx0" brushRef="#br1" timeOffset="193028.0791">19590 14249 496 0,'0'0'3'0,"0"0"2"15,0 0 0-15,-3-15-3 0,3 15-2 16,0-18 0-16,5 9 0 15,5-1 0-15,5 0 0 16,2 3 0-16,5 2 0 16,4 2 0-16,-1 3 0 0,-1 5 0 15,-8 2 0 1,3 6 0-16,-12 2 0 0,-2 2 0 16,-5 3 0-16,-5 0 0 15,-4 0 0-15,-8-2 0 16,6-2 0-16,-2-1 0 0,1 0 0 15,2-6 0-15,10-9 0 16,-7 15 0-16,7-15 0 16,17 3 0-16,3-3 0 0,5 0 0 15,5-7 0-15,10-7-76 16,2 5-13-16</inkml:trace>
  <inkml:trace contextRef="#ctx0" brushRef="#br1" timeOffset="193551.7959">20353 14108 483 0,'0'0'3'0,"0"0"1"15,0 0 0-15,-10-17 0 16,-1 9 0-16,-3 0 1 15,-5-2-1-15,0 4-4 0,-5-5 0 16,-4 9 0-16,6 2 0 16,-1 2 0-16,4 5 0 15,3 3 0-15,9 5 0 0,2-2 0 16,5 2 0-16,5-3 0 16,5-2 0-16,5 2 0 15,2-2 0-15,3-3 0 16,1 0-2-16,-6 4 1 0,11-1 0 15,-5 0 0-15,-2 2 1 16,4 5 1-16,2 6-1 16,-3 4 0-16,0 5 1 15,1 3-1-15,-8 7 1 16,-3 3 1-16,-2 2-2 0,-10 2 0 16,-3-2 0-16,-14-2 0 15,-8-4 0-15,-5-3 0 16,-7-10 0-16,-5-6 0 15,-3-7 0-15,-2-8 0 0,5-7 0 16,5-10 0-16,4-10 0 16,11-10 0-16,12-14 0 15,10-5 0-15,17-13 0 0,13 3 0 16,9-9 0-16,14 11-5 16,-1 0-26-16,-15 11-55 15,21 3-2-15</inkml:trace>
  <inkml:trace contextRef="#ctx0" brushRef="#br1" timeOffset="194050.0422">20720 14006 390 0,'0'0'8'0,"10"-12"2"16,1 0 3-16,1-1 1 16,-4 1 1-16,1-6 1 0,-1 4 0 15,-1-2-1-15,-7 4-6 16,0 12-4-16,-17-13-5 15,-1 13 0-15,-1 3 0 16,4 10 0-16,-1 1 0 0,4 3 0 16,5 7 0-1,5-3 0-15,6 4 0 0,8 0 0 16,9-1 0-16,6 1 0 16,5-4 0-16,1 1 0 15,1-6 0-15,-4 2 0 0,-2-4 0 16,-3 0 0-16,-13-5 0 15,-2-1 0-15,-10-1 0 16,-8 1 0-16,-9-4 0 0,-10 2 0 16,-8-4 0-16,-5 3 0 15,-2-5 0-15,-5 0 0 16,9 0 0-16,1-5-7 0,12 3-12 16,0-6-14-16,13-9-45 15,12 17-9-15</inkml:trace>
  <inkml:trace contextRef="#ctx0" brushRef="#br1" timeOffset="194243.1342">21001 14041 424 0,'0'0'7'0,"0"0"2"15,0 0 3-15,0 0 1 16,1-11 1-16,-1 11 0 16,0 0-1-16,0 0-8 15,0 0-5-15,7 13 0 16,-7 5 0-16,0 0 0 0,0 3 0 15,3 1 0-15,1 3-9 16,4-3-33-16,0-4-46 0,6-5-2 16</inkml:trace>
  <inkml:trace contextRef="#ctx0" brushRef="#br1" timeOffset="194577.2395">21210 14011 435 0,'0'0'5'0,"0"0"1"16,0 0 1-16,0 0 0 15,0 0 0-15,0 5 0 16,0-5 0-16,0 17 1 16,0-2-4-16,2-1-3 15,1 4-1-15,3 2 1 16,-3 0-1-16,6-6 1 16,0-1 1-16,-2-3 0 0,6-8 1 15,-5-2 1-15,5-2 0 16,-1-10-4-16,0-3 0 15,5 0 0-15,1-4 0 0,-1 2 0 16,-2 0 0-16,3 3 0 16,-6 1 0-16,1 8 0 0,-6 5 0 15,-7 0 0-15,10 8 0 16,-5 7 0-16,0 0 0 16,-3 2 0-16,3 1 0 15,5 4-13-15,-2-8-23 0,6 4-50 16,2-9-3-16</inkml:trace>
  <inkml:trace contextRef="#ctx0" brushRef="#br1" timeOffset="194975.4342">21795 13827 460 0,'0'0'4'0,"0"0"2"15,0 0 1-15,0 0 0 0,0 0 0 16,0 0 1-16,-6 3-1 15,-1 14-2-15,0 8-5 16,-4 5 0-16,1 7 0 0,1 8 0 16,2 4 0-16,-4-2 0 15,9 0 0-15,2-2 0 16,2-13 0-16,9-2 0 0,5-9 0 16,5-7 0-16,6-10 0 15,1-4 0-15,6-12 0 16,-2-8 0-16,1-9 0 0,-3-6 0 15,-5-12 0 1,-4-3 0-16,-5-7 0 0,-7 1 0 16,-6 1 0-16,-3 8 0 15,-3 3 0-15,-6 14 0 16,-4 7 0-16,-4 19 0 16,-1 8 0-16,4 14 0 0,1 14 0 15,5 4 0-15,1 10 0 16,7 0 0-16,7 7 0 15,14-4 0-15,1-9-6 0,0-3-79 16,18-5-4-16</inkml:trace>
  <inkml:trace contextRef="#ctx0" brushRef="#br1" timeOffset="195895.502">13345 13883 407 0,'0'0'4'0,"0"0"3"15,0 0 0-15,2-12 2 16,-2 12 1-16,15-6 1 16,0 6 0-16,3 0 1 15,3 7-4-15,7 8-2 16,1 5-1-16,1 2-1 0,3 4-1 15,-6-2 0-15,1 3-1 16,-8-3 0-16,-11 1-2 16,-4-1 0-16,-5-3 0 15,-12-1 0-15,-10 2 0 0,-8-1 0 16,-2-7 0-16,-6 1 0 16,4-7 0-16,-1-4 0 15,8-4 0-15,-1-2 0 0,13-11 0 16,10-4 0-16,5-3 0 15,13-5 0-15,11-2 0 16,6-2 0-16,8-1 0 16,6 0 0-16,4 3 0 0,3 7-14 15,-10 5-72-15,3 0-1 16</inkml:trace>
  <inkml:trace contextRef="#ctx0" brushRef="#br1" timeOffset="196163.7928">13939 13837 405 0,'0'0'7'0,"0"0"1"15,0 0 2-15,0 0 1 16,0-7 0-16,0 7-1 0,0 0 1 16,-15 4 0-16,10 9-5 15,-5 3-4-15,2 1-1 16,1 5 0-16,-3 1 0 0,3-2 0 15,-1 2 0-15,5-1 1 16,3-5 0-16,9 1 0 16,5-3 1-16,6-3-1 15,10-4 1-15,5-1-3 16,4-2-2-16,1-5-10 0,5-11-62 16,-5 11-11-1</inkml:trace>
  <inkml:trace contextRef="#ctx0" brushRef="#br1" timeOffset="196481.8057">13089 14474 390 0,'0'0'6'16,"0"0"3"-16,-11-3 1 15,11 3 1-15,0 0 1 0,0-12-1 16,11 7 2-16,16-2 2 16,19 2-6-16,17-5-3 15,17 0 0-15,18-2 0 16,13 2-1-16,5 1-3 16,4-2-2-16,-4 1 0 0,-8 2 0 15,-14 4 0 1,-17 1 0-16,-14 1 0 0,-19 2 0 15,-12 0 0-15,-14 5-6 16,-18 7-52-16,0-12-30 0,-20 21-1 16</inkml:trace>
  <inkml:trace contextRef="#ctx0" brushRef="#br1" timeOffset="196880.3017">13365 14658 414 0,'0'0'6'0,"0"0"3"0,0 0 0 15,0 0 2-15,0 0-1 16,0 0 1-16,5 0 1 16,9 1-1-16,5 2-4 15,10 5-4-15,2-1 0 16,2 6-2-16,2 5 1 0,-3 1 0 15,-2 3-2-15,-7 3 0 16,-11 1 0-16,-10 0 0 16,-4-1 0-16,-10 4 0 0,-11-5 0 15,-4-3 0-15,-3-1 0 16,-5-6 0-16,0-6 0 16,2-3 0-16,3-5 0 0,4-7 0 15,6-6 0-15,5-6 0 16,8-6 0-16,7 3 0 15,10-9 0-15,10 8 0 16,7-5 0-16,6 3 0 16,1 0-12-16,8 8-73 0,6 2-2 15</inkml:trace>
  <inkml:trace contextRef="#ctx0" brushRef="#br1" timeOffset="197262.2639">13742 14766 474 0,'0'0'4'0,"0"0"2"16,0 0 1-16,0 0 0 16,0 0 0-16,0 0-1 15,5-4-6-15,8 4 0 0,4 2 0 16,3 0 0-16,3 6 0 15,-2 1 0-15,7 3 0 16,-5 5 0-16,-3 0 0 16,-6 0 0-16,2 0 0 15,-9 3 0-15,-2-5 0 16,-4 3 0-16,-1-6 0 0,0-3 0 16,0-9 0-16,-6 13 0 15,6-13 0-15,-10-3 0 16,4-7 0-16,4-7 0 15,2-7 0-15,2-4 0 0,10-7 0 16,6-3 0-16,4 0 0 16,8 3 0-16,5 0 0 15,-2 0 0-15,5 8-85 0,1 6-6 16</inkml:trace>
  <inkml:trace contextRef="#ctx0" brushRef="#br1" timeOffset="202583.1974">3523 12114 106 0,'0'0'0'0,"0"0"-2"0,0 0 2 15,0 0-2-15,0 0 2 16,0 0-1-16,3 4-6 0,-3-4-20 15,0 0-16-15</inkml:trace>
  <inkml:trace contextRef="#ctx0" brushRef="#br1" timeOffset="205611.6594">1151 16121 296 0,'0'0'3'0,"0"0"-2"16,0 0 0-16,0 0 0 0,0 0 1 16,0 12 0-16,2-1 1 15,-2 4 0-15,4 5-1 16,-2 5 1-16,3 4 2 15,-4 1-2-15,7 5 1 16,0-1 0-16,0 4 0 0,2-4 0 16,2 0-1-16,1-3 0 15,1 1 0-15,1-8-1 16,2 3 1-16,3-1-1 16,1-5 1-16,9-1 2 0,-3 1 0 15,8-2-1 1,-2-6 1-16,10-1 0 0,2-2 0 15,2-5 0-15,3-2-1 16,3-3-1-16,0 0 1 16,10-3-1-16,-1-6 1 0,1-2-2 15,6-4 1-15,-2 0-1 16,2 3 0-16,2-3-1 16,0 3 1-16,-1 0 0 0,7 1-2 15,-3 4 1-15,2 0 1 16,2 0-1-16,0-2 1 15,4 1-1-15,0 1 0 16,5 1 0-16,-1 0 0 0,0-1 1 16,1 0-2-16,-3 2 1 15,-2 0-1-15,0 5 1 16,-5-3-1-16,0 3 0 16,-3 0 0-16,-1 0-1 15,-4 0 1-15,3 0 0 0,1 0 0 16,-1 3 0-16,0-3 0 15,-2 2 0-15,4 1 0 16,-4-1 0-16,2-2 1 16,2 3-1-16,-1-1 0 0,-4 0 1 15,4 3-1-15,-2-2 0 16,0-3 0-16,5 2 1 16,-2-2-1-16,4 0 0 0,1 0 1 15,1 0-1-15,0 0 0 16,1 3 0-16,4-3 1 15,-3 0-1-15,5 3 0 16,-1-2 0-16,4 2 1 0,2-1-1 16,3 1 0-16,2-3 1 15,2 3-1-15,0-3 0 16,4 0 1-16,-2 0-1 16,-1 1 0-16,0-1 1 15,-1 0-1-15,0 3 0 16,-3 0 0-16,5-1 1 15,-4 1-1-15,-1-1 0 0,6 2 0 16,-2-2 0-16,-1 0 0 16,-1-2 0-16,6 3 1 0,-5-3-1 15,5 2 0-15,-7-2 0 16,6 0 0-16,-4 0 0 16,0 0 1-16,-1-2-1 0,1-1 0 15,0-1 0-15,-5 0 1 16,1-1-1-16,0 0 0 15,2 2 0-15,-1-1 1 16,-4-1-1-16,0 1 0 16,0-2 1-16,-2 1-1 0,-3 0 0 15,0 3 0-15,-3 0 1 16,-2-3-1-16,-2 2 0 16,-1 1 0-16,1-3 0 15,-3-1 1-15,2 5-1 16,-1-4 0-16,1-1 0 0,-3 2 0 15,2-4 0-15,2 2 0 16,0 3 1-16,-4-3-1 16,4 1 0-16,-3-1 1 15,-2-1-1-15,-1 5 0 0,4-5 0 16,-7 2 1-16,1 2-1 16,3-2 0-16,-6 3 0 15,-2 0 0-15,-1-1 0 0,-4 0 1 16,-6 1-1-16,-3-3 0 15,-1 3 0-15,-4-1 0 16,-2 0 0-16,-6 2 0 16,3-2 1-16,-4 3-1 0,-4-2 0 15,-3-1 0-15,-4 3 0 16,-1 0 0-16,-7 0 0 16,2 0 0-16,-2 0 0 15,-4 0 0-15,-2 0 0 16,-1 0 0-16,-1 0 0 0,-2 0 0 15,0-3 1-15,0 3-1 16,0 0 0-16,0-2 0 16,-3 2 0-16,3 0 0 0,-10 0 0 15,14-2 1-15,-14 2-1 16,10 0 0-16,-10 0 1 16,0 0-1-16,13-3 1 15,-13 3-1-15,11-5 1 0,-2 3 0 16,1-2-1-16,-3 1 1 15,6 0-1-15,-1 0 0 16,-1-2 1-16,1 3-1 16,-5-3 0-16,4 2 1 0,-11 3 0 15,17-10-1-15,-7 5 1 16,0 0 0 0,-1-2-1-16,4-1 1 0,-1 1 0 15,0-2-1-15,0-2 1 16,4 2 0-16,-3-2 0 0,-1-1 0 15,1 2-1-15,-3 0 1 16,-1-5 0-16,4 1 0 16,-6 1 0-16,3-2-1 0,-2 0 1 15,-1-3 0-15,1 1 0 16,-4 1 0-16,1-7-1 16,1 4 0-16,-1-2 0 15,-1-1 0-15,-1-5 0 0,2 0 0 16,0 2 0-16,0-3 0 15,0-1 1-15,0 4-1 16,0-2 1-16,0 2 0 16,0-2 0-16,-1 2 0 0,2 0 0 15,-1 0 0-15,-3 1 1 16,-2-1 0-16,3 2-1 16,-3 2 1-16,0 1 0 15,0-2 0-15,0 2-1 16,0 2 1-16,0 3-1 15,0 0 1-15,0 1-2 0,0 4 0 16,0-2 0-16,0 1 0 16,0 11 0-16,-3-14 0 0,3 14 0 15,0-13 0-15,0 13 0 16,0 0 0-16,0 0 0 16,0 0 0-16,0-7 0 15,0 7 0-15,0 0 0 16,0 0 0-16,0 0 0 0,0 0 0 15,0 0-6-15,0 4-7 16,0-4-16-16,-7 18-56 16,7-8-3-16</inkml:trace>
  <inkml:trace contextRef="#ctx0" brushRef="#br1" timeOffset="206745.6188">978 15510 207 0,'0'0'7'15,"0"0"4"-15,-5-8 5 0,5 8 3 16,-6-10 2-16,6 10 1 16,-5-8-1-16,5 8-2 15,0 0-6-15,0 0-3 0,0 0-3 16,-2 16-3-16,2 8-2 16,0 9 0-16,0 6 2 15,0 11 1-15,2 4 0 16,0 4 0-16,3-1-1 0,-1 0 0 15,1-1 0-15,-1-6-1 16,4-1-1-16,-1-9 0 16,-2-3-1-16,5-5 0 15,0-2 0-15,-1-8 0 16,0-2-1-16,0-3 0 0,1-5 0 16,1 5 1-1,-2-3 0-15,1 1-1 16,3 0 0-16,-1 2 1 0,3 0 1 15,2 0-1-15,6 1 0 16,11-3-3-16,6-3-13 16,10 0-63-16,17 3-2 0</inkml:trace>
  <inkml:trace contextRef="#ctx0" brushRef="#br1" timeOffset="211972.3887">948 15582 151 0,'0'0'6'16,"0"0"3"-16,-5-10 3 15,5 10 3-15,0-18 3 16,0 9 2-16,-6-6 2 15,6 0 0-15,-3-5-4 0,3 0-3 16,-2-2-1-16,2-2-3 16,0-5-3-16,2 2 0 15,1-2-1-15,3-1 0 16,-1 3 0-16,0-3 0 0,-4 1 0 16,5 3-1-16,-6 2 0 15,0-1-1-15,2 4-1 16,-2-3-1-16,0 4 0 15,0 3 0-15,0 0 0 0,0-3-1 16,-2 6 0-16,-1-4 0 16,3 6 0-16,0 1-1 15,0 11 1-15,0-14-2 16,0 14 1-16,0-8-1 0,0 8 1 16,0 0-1-16,0 0 0 15,0 0 0-15,3-10 0 16,-3 10 0-16,0 0 0 15,0 0-1-15,0 0 1 16,0 0 0-16,0 0 0 16,9-4 0-16,-9 4 0 0,13-3 1 15,-3 0-1-15,0 3 1 16,2-1-1-16,1-2 1 0,2 0-1 16,-1-2 1-16,2 3-1 15,1-3 0-15,3 0 1 16,3 0-1-16,-2 1 1 0,7-2-1 15,2 1 1-15,8-1 1 16,1 5-2-16,3-5 1 16,6 1 0-16,-2 2 0 15,6-1-1-15,-1 2 1 16,4-1 0-16,1 1 0 16,4 2 0-16,-1-3 0 0,7 3 1 15,3 0-1-15,1 0 0 16,1 0 1-16,7 0-1 15,-1 3 0-15,0-1 0 16,5 3-1-16,-5-3 1 0,3 3-1 16,2-2 1-16,-5 2-1 15,7-2 1-15,-1-2-1 16,4 2 1-16,-2-3-1 0,8 0 1 16,2 0-1-16,7 0 1 15,-1 0-1-15,2 0 1 16,3-3-1-16,2 2 1 15,-4 1 0-15,1 0-1 0,-1-3 1 16,-3 3-1-16,4-3 0 16,-1 3 1-16,1-2-1 15,-1-4 0-15,6 2 1 16,1-1-1-16,4 0 0 0,-1 0 1 16,1-2-1-16,4 4 0 15,-4-1 1-15,1 1-1 16,-4 3 0-16,-2-3 0 15,-4 3 0-15,1 0 0 16,2 0 0-16,-6 0 0 16,3 3 0-16,-2-3 1 0,1 3-1 15,1-3 0-15,2 2 0 16,-5-2 0-16,5 0 0 0,-5 0 0 16,-2 0 1-16,1 0-1 15,-4 0 0-15,3 0 0 16,-2 0 0-16,-4 0 0 15,1 2 0-15,1 1 0 0,1-1 1 16,1 1-1-16,-2-1 0 16,2-2 0-16,-6 2 0 15,6-2 1-15,-5 3-1 16,3-3 0-16,-5 0 0 0,3 0 0 16,-6 3 1-16,-2-3-1 15,0 0 0-15,-4 0 0 16,-2 0 0-16,-6 2 0 15,-1 1 0-15,-3-1 1 16,0 0-1-16,-4 0 0 16,0-2 0-16,-2 3 0 0,-1 0 1 15,-2-3-1-15,4 0 0 16,-5 0-1-16,0 0 2 0,-2 0-1 16,-3 0 0-16,2 0 0 15,-6 0 0-15,-4-3 0 16,-1 0 0-16,-7 3 0 15,1-2 0-15,-3 0 0 0,-3 0 0 16,-3-1 0-16,3 1 0 16,-3 2 0-16,1 0 1 15,-1 0-1-15,2 0-1 16,-1-3 1-16,4 3 0 0,-2-3 0 16,-3 3 0-16,3 0 0 15,-3 0 0-15,1 0 0 16,0-2 1-16,-4 2-2 15,1 0 2-15,0 0-1 16,-6 0 0-16,4 0 0 16,-1 0 0-16,1 0 0 0,-2 0 0 15,4 0 0-15,0 0 0 16,-2 0 0-16,2 0 0 0,0 2 0 16,0 1-1-16,0 0 1 15,-3-1 0-15,-1 3 0 16,4-3 0-16,-1 0 0 15,3 1 0-15,-2-3 1 16,2 3-1-16,-2-3 0 0,2 0 0 16,0 0 1-16,1 0-1 15,-2 0 0-15,-1 0 0 16,0 0 0-16,0 0 0 16,-2 0 0-16,-1 0 0 0,-5 0 0 15,5 0 0-15,-6 0 0 16,1 0 0-16,-5 0 0 15,3 0 0-15,-3 0 0 16,1 0 0-16,2 0 0 16,-3 0 0-16,6 0 0 0,-5 0 0 15,3 0 0-15,2-3 1 16,-5 3-2-16,-2-3 1 16,1 3 0-16,-1 0 0 0,-3 0 0 15,1 0 0-15,-2 0 0 16,1 0 0-16,4 0 0 15,-2 0 0-15,3 3 0 16,2-3 0-16,0 3 0 0,0-3 0 16,2 0 0-16,-2 0-1 15,0 2 1-15,-1-2 0 16,-1 0 0-16,-4 0 0 0,2 3 0 16,-4-3 0-16,1 3 0 15,-1-2 0-15,0-1 0 16,1 0 0-16,-3 3 0 15,3-3 0-15,-1 0 1 16,-3 0-2-16,2 0 2 16,-4 0-2-16,3 0 1 0,-10 0 1 15,15 3-1-15,-15-3 0 16,15 3-1-16,-15-3 1 16,15 4 0-16,-15-4 0 0,15 5-1 15,-15-5 1-15,17 5 0 16,-9-2 0-16,-8-3-1 15,14 10 1-15,-14-10 0 16,15 7 0-16,-15-7-1 0,15 10 1 16,-15-10-1-16,15 15 1 15,-15-15 0-15,12 12-1 16,-4-3 1-16,-8-9 0 0,10 18 0 16,-5-8 0-16,2 0 0 15,-4 1 0-15,2-2 0 16,0 1 0-16,-3 3 0 15,3-4 1-15,-5 4-1 16,3 2 0-16,-1-3 1 16,-2 3-1-16,0-3 1 0,3 6-1 15,-3-1 1-15,0-2-1 16,2 4 1-16,-2-1 0 16,0 2-1-16,0-1 1 15,0 1 0-15,0 3 0 0,0 1 0 16,0 1 1-16,0 0 0 15,-2-1-1-15,-1 2 0 16,3-4 1-16,-2 3-1 0,-1-6 0 16,1 1-1-16,-1-5 1 15,3 0-1-15,-2 0 0 16,2-5 1-16,-2 0-1 16,2-10 1-16,0 10-1 0,0-10 1 15,-3 9-1-15,3-9 0 16,0 11-3-16,0-2-6 15,0-9-20-15,-10 21-55 16,3-9-2-16</inkml:trace>
  <inkml:trace contextRef="#ctx0" brushRef="#br1" timeOffset="220927.3565">5477 15978 288 0,'0'0'7'0,"0"0"3"16,0 0 3-16,0 0 2 15,0 0 0-15,0 5 0 0,0-5 2 16,0 0-1-16,0 0-6 16,0 12-4-16,0-12-2 15,0 17-1-15,0-4-1 16,0-1 0-16,0 4 0 0,0-2 0 15,2 4-1-15,-2-1 1 16,5-3-2-16,-3-1 1 16,3-1 0-16,1 0-1 15,-1 1 1-15,0-2-1 0,2 0 1 16,-2-1 0-16,3 0-1 16,2-2 1-16,-3 1 1 15,1-1-1-15,6 0 0 0,-4-1 0 16,3-1 1-16,-3 1-1 15,-1-2 1-15,2-1-1 16,1 1 0-16,-2-2 1 16,2 0-1-16,-3 2 0 15,4-5 1-15,3 4-1 0,-2-4 0 16,4 3 0-16,-4-3 0 16,2 0 0-16,2 0 0 15,-2 0-1-15,0 0 1 16,-2 0 0-16,2 0-1 15,-2 0 1-15,1-3 0 0,0 3 0 16,-3-3 1-16,2 2-1 16,5-4 1-16,-4 2-1 15,0 3 1-15,-3-3-1 16,0-2 1-16,4 5-1 0,-4-2 0 16,-2 0 1-16,2-1-1 15,0 3 1-15,4-2-1 16,-2-2 0-16,1 2 0 15,0 1 0-15,0-2 0 0,2 3-1 16,3 0 0-16,-2-3 0 16,-2 3 0-16,3 0 0 15,-8 0 1-15,8 0-1 0,-7 0 0 16,1 0 0-16,-1 0 0 16,0 0 0-16,1 0 0 15,-4 0 1-15,1 0-1 16,3 3 0-16,-3-3 0 15,-3 0 0-15,3 3 0 0,0-3 0 16,0 1 0-16,-2-1 0 16,2 2 0-16,-1 2 0 15,4-4 1-15,-2 0-1 16,3 0 0-16,1 2 0 16,0-2 0-16,2 0 1 0,1 0-1 15,3 0 0-15,2 0 1 16,4 0-1-16,1 0 0 15,-1 0 1-15,1 0-1 0,1-2 0 16,-1 2 0-16,0-4 1 16,-5 4-1-16,0 0 0 15,0-2 0-15,-1 2 0 0,-2 0 0 16,0-1 0-16,-3 1 1 16,1 0-1-16,-1-3 0 15,0 3 1-15,1-3-1 16,-2 3 0-16,3 0 0 0,-1-3 0 15,-4 3 0-15,4-2 0 16,-4 2 1-16,2-2-1 16,-2 2 0-16,-2-4 0 15,4 3 0-15,0-2 1 16,2 3-1-16,-1-3 0 16,1 3 0-16,2-2 1 0,-3-1-1 15,1 3 0-15,-1-2 0 16,-2 2 0-16,-2 0 0 0,-1 0 0 15,2-3 0-15,-1 3 0 16,-3-2 0-16,3 2 1 16,-3 0-1-16,-1 0 0 15,4 0 0-15,-3 0-1 0,2 0 2 16,-1 0-1-16,-2 0 0 16,1 0 0-16,0 0 0 15,0 0 0-15,2-2 0 16,-1 2 0-16,-2 0 0 15,3 0 0-15,1 0 0 16,-3 0 0-16,3 0 0 0,-1-3 0 16,-2 3 0-16,3 0 1 15,-4 0-1-15,1 0 0 16,1 0 0-16,-4-2 0 16,0 2 0-16,-7 0 1 0,15 0-1 15,-15 0 0-15,15 0 0 16,-15 0 0-16,15-3 0 15,-15 3 0-15,15 0 1 0,-15 0-1 16,13 0 0-16,-13 0 0 16,14-2 1-16,-14 2-1 15,11 0 1-15,-11 0-1 16,14-2 0-16,-14 2 0 16,12-3 1-16,-12 3-1 0,11 0 0 15,-11 0 0-15,7-3 0 16,-7 3 0-16,10-2 0 15,-10 2 0-15,10 0 0 16,-10 0 0-16,10-2 0 16,-10 2 0-16,0 0 0 0,12-3 1 15,-12 3-1-15,0 0 0 16,10-3 0-16,-10 3 0 16,0 0 0-16,10-2 0 0,-10 2 0 15,7-2 0-15,-7 2 0 16,11-3 0-16,-11 3 0 0,10 0 1 15,-10 0-1-15,9-2 0 16,-9 2 0-16,0 0 2 16,11-5-2-16,-11 5 0 15,0 0 0-15,0 0 0 16,7-3 0-16,-7 3 0 0,0 0 0 16,0 0 0-16,0 0 0 15,10-5 0-15,-10 5 0 16,0 0 0-16,0 0 0 15,0 0 0-15,0 0 0 16,0 0 0-16,0 0 0 0,9 0 0 16,-9 0 0-16,0 0 0 15,0 0 0-15,0 0 0 16,0 0 0-16,0 0 0 16,8-4 0-16,-8 4 0 0,0 0 0 15,0 0 0-15,0 0 0 16,10-5 0-16,-10 5 0 15,0 0 0-15,0 0 0 16,0 0 0-16,0 0 0 0,10-10 0 16,-10 10 0-16,0 0 0 15,0 0 0-15,0 0 0 16,8-8 0-16,-8 8 0 0,0 0 0 16,0 0 0-16,0 0 0 15,7-10 0-15,-7 10 0 16,0 0 0-16,0 0 0 15,7-10 0-15,-7 10 0 16,0 0 0-16,5-7 0 16,-5 7 0-16,0 0 0 0,5-15 0 15,-5 15 0-15,0 0 0 16,8-12 0-16,-8 12 0 16,7-8 0-16,-7 8 0 0,0 0 0 15,8-12 0-15,-8 12 0 16,2-7 0-16,-2 7 0 15,0 0 0-15,11-15 0 0,-11 15 0 16,6-11 0-16,-6 11 0 16,8-12 0-16,-8 12 0 15,7-12 0-15,-7 12 0 16,4-8 0-16,-4 8 0 0,7-10 0 16,-7 10 0-16,2-9 0 15,-2 9 0-15,5-11 0 16,-5 11 0-16,5-12 0 15,-5 12 0-15,5-15 0 16,-5 15 0-16,4-12 0 16,-4 12 0-16,5-15 0 0,-5 15 0 15,4-12 0-15,-4 12 0 16,2-13 0-16,-2 13 0 16,5-14 0-16,-5 14 0 0,2-12 0 15,-2 12 0-15,3-8 0 16,-3 8 0-16,0-10 0 15,0 10 0-15,2-10 0 0,-2 10 0 16,0 0 0-16,0-10 0 16,0 10 0-16,0 0 0 15,0-11 0-15,0 11 0 16,0 0 0-16,0 0 0 16,2-12 0-16,-2 12 0 0,0 0 0 15,0-7 0-15,0 7 0 16,0 0 0-16,0 0 0 15,3-10 0-15,-3 10 0 0,0 0 0 16,4-10 0 0,-4 10 0-16,3-9 0 0,-3 9 0 15,3-15 0-15,-3 15 0 16,3-15 0-16,-1 7 0 16,-2-2 0-16,5 1 0 0,-2-2 0 15,-1 2 0-15,0-2 0 16,1 2 0-16,-1 1 0 15,1-4 0-15,-1 2 0 16,-2 3 0-16,3-2 0 0,-3 9 0 16,3-18 0-16,-1 10 0 15,-2-3 0-15,0 2 0 16,0 2 0-16,3-6 0 16,-1 4 0-16,-2-4 0 15,0 0 0-15,2 4 0 0,-2-2 0 16,3 2 0-16,-1-2 0 15,-2 2 0-15,0-1 0 16,0-2 0-16,0 4 0 0,3-1 0 16,-3-4 0-16,0 2 0 15,0 2 0-15,2-1 0 16,-2 0 0-16,0 0 0 16,0-2 0-16,0 2 0 15,0-1 0-15,0-3 0 0,0 4 0 16,0-2 0-16,0-1 0 15,0 4 0-15,0-4 0 16,0 3 0-16,0 3 0 16,0-3 0-16,0 1 0 0,0 1 0 15,0-2 0-15,0 10 0 16,-2-15 0-16,2 15 0 16,-3-13 0-16,3 13 0 15,-2-12 0-15,2 12 0 0,-3-10 0 16,3 10 0-16,-2-10 0 15,2 10 0-15,-5-11 0 16,5 11 0-16,-5-15 0 16,5 15 0-16,-8-13 0 0,8 13 0 15,-5-12 0-15,5 12 0 16,-4-13 0-16,4 13 0 16,-8-12 0-16,8 12 0 15,-2-8 0-15,2 8 0 0,0 0 0 16,-13-10 0-16,13 10 0 15,-10-7 0-15,10 7 0 16,-13-10 0-16,13 10 0 0,-17-7 0 16,10 2 0-16,-3 0 0 15,0 3 0-15,0-3 0 16,-3-1 0-16,6 1 0 0,-5 4 0 16,1-5 0-1,2 1 0-15,-1 2 0 0,-3 0 0 16,4 2 0-16,-1-2 0 15,-3 3 0-15,1-3 0 16,1 3 0-16,-3-2 0 16,2 2 0-16,-1 0 0 0,1-3 0 15,-4 3 0-15,4 0 0 16,-3 0 0-16,3 0 0 16,2 0 0-16,-4 0 0 15,1 0 0-15,0 0 0 0,-2 0 0 16,2 0 0-16,-1 3 0 15,-1-1 0-15,-2-2 0 0,-1 3 0 16,4 0 0-16,-4-2 0 16,1 2 0-16,-1 0 0 15,-2 0 0-15,3-1 0 16,-3 0 0-16,0 2 0 0,0-3 0 16,-2 2 0-16,-1-1 0 15,1 4 0-15,0-4 0 16,-1 1 0-16,3-1 0 15,-2 0 0-15,0 1 0 16,1-1 0-16,2 1 0 0,-1-3 0 16,0 0 0-16,0 0 0 15,-2 3 0-15,2-3 0 16,0 0 0-16,0 0 0 16,-3 0 0-16,4 0 0 15,-1 0 0-15,2 0 0 0,-1 0 0 16,1-3 0-16,-1 3 0 15,1 0 0-15,3 0 0 0,-2 0 0 16,-1 0 0-16,1 0 0 16,2 0 0-16,-2 0 0 15,-3 0 0-15,2 0 0 16,-1 0 0-16,-2 0 0 16,1 0 0-16,1 0 0 0,1 0 0 15,-1 0 0-15,-1 0 0 16,2 0 0-16,1 0 0 15,-1 0 0-15,-1 0 0 16,-1 0 0-16,-1 3 0 16,2-3 0-16,-1 0 0 15,-3 1 0-15,-2-1 0 0,1 3 0 16,-3 0 0-16,-1-3 0 16,1 0 0-16,2 0 0 15,0 2 0-15,2-2 0 0,4 0 0 16,-6 0 0-16,10-2 0 15,-5 2 0-15,5-3 0 16,-2 3 0-16,2 0 0 0,-2-3 0 16,-1 2 0-16,1-2 0 15,2 3 0-15,-2-3 0 16,-1-2 0-16,0 5 0 16,4-2 0-16,-2 2 0 0,4-2 0 15,-2-1 0-15,-2 3 0 16,4-2 0-16,-1 2 0 15,-1 0 0-15,0 0 0 16,3-3 0-16,-2 3 0 16,1 0 0-16,0-3 0 15,-4 3 0-15,2 0 0 0,-1 0 0 16,3 0 0-16,-1-2 0 16,1 2 0-16,2 0 0 0,-3 0 0 15,13 0 0-15,-14 0 0 16,14 0 0-16,-16 2 0 15,9 1 0-15,-3 0 0 16,-1-3 0-16,2 2 0 0,-1 3 0 16,-1-3 0-16,1 3 0 15,4-2 0-15,-1 4 0 16,7-7 0-16,-18 13 0 16,18-13 0-16,-16 12 0 15,16-12 0-15,-14 14 0 0,14-14 0 16,-12 17 0-16,10-5 0 15,-4-3 0-15,1 2 0 16,-2 2 0-16,2 3 0 16,-2-5 0-16,1 7 0 0,1-4 0 15,0 2 0-15,1 1 0 16,-1-2 0-16,2 0 0 16,1 2 0-16,-4-2 0 15,4 0 0-15,-1-3 0 0,1 3 0 16,2 1 0-16,-2-4 0 15,-1 2 0-15,1 1 0 16,2-2 0-16,-3 5 0 0,1-6 0 16,2 2 0-16,0 4 0 15,0-1 0-15,0-3 0 16,0 4 0-16,0 0 0 16,2-1 0-16,-2 3 0 0,3-6 0 15,-3 3 0-15,0 3 0 16,0-2 0-16,0 2 0 15,0-3 0-15,0 0 0 16,0 3 0-16,0 1 0 16,0-1 0-16,0-4 0 15,0 4 0-15,-3-1 0 0,3 2 0 16,-2 1 0-16,0-2 0 16,2 2 0-16,-3-3 0 15,0 2 0-15,3-4 0 0,-3-2 0 16,1 2 0-16,2-2 0 15,-3-3 0-15,1 0 0 16,2-12 0-16,0 14 0 0,0-14 0 16,-2 10 0-16,2-10 0 15,0 0 0-15,0 6 0 16,0-6 0-16,-3 11 0 16,3-1 0-16,0-10-24 0,-7 20-63 15,7-8-3-15</inkml:trace>
  <inkml:trace contextRef="#ctx0" brushRef="#br1" timeOffset="226172.7003">6832 15009 278 0,'0'0'5'0,"0"0"4"16,0 0 2-16,0 0 1 15,0 0 4-15,0 0 0 0,-11 3 2 16,11-3 2-16,0 0-5 16,0 0-2-16,0 0-1 15,-9 5-2-15,9-5-2 16,0 0 0-16,0 0-2 0,0 10-1 16,0-10 0-16,0 0-1 15,0 0 0-15,0 0-1 16,0 7 2-16,0-7-1 0,0 0 1 15,0 0 0-15,0-7 0 16,0 7 0-16,0-23-1 16,2 9-4-16,-2-6 0 15,3-3 0-15,-1-8 0 0,3-5 0 16,0-3 0-16,3-8 0 16,1-5 0-16,1-8 0 15,8-2 0-15,-5-10 0 16,11 1 0-16,1-6 0 0,5-3 0 15,2 3 0-15,0-1 0 16,5 1 0 0,2 3 0-16,0 4 0 0,0 4 0 15,4 1 0-15,-1 2 0 16,5 4 0-16,-2 5 0 16,3 0 0-16,1 1 0 0,-1 9 0 15,-2 2 0-15,0 4 0 16,-7 7 0-16,-4 3 0 15,-8 6 0-15,1 5 0 0,-6 2 0 16,-10 7 0-16,1 1 0 16,-3 2 0-16,-10 5 0 15,0 0 0-15,9-2 0 0,-9 2 0 16,0 0 0-16,0 0 0 16,0 0 0-16,0 0 0 15,0 0 0-15,0 0 0 16,0 0 0-16,0 0 0 15,0 0 0-15,0 0 0 0,0 0 0 16,0 0 0-16,0 0 0 16,0 0 0-16,0 0 0 15,0 0 0-15,0 0 0 16,0 0 0-16,0 0 0 16,0 0 0-16,0 0 0 0,0 0 0 15,0 0 0-15,0 0 0 16,0 0 0-16,0 0 0 15,0 0 0-15,0 0 0 0,0 0 0 16,0 0 0-16,0 0 0 16,0 0 0-16,0 0 0 15,-2 4 0-15,2-4 0 0,0 0 0 16,0 12 0-16,0-2-19 16,9-2-71-16,-9-8-3 15</inkml:trace>
  <inkml:trace contextRef="#ctx0" brushRef="#br1" timeOffset="227188.8211">8035 12728 348 0,'0'0'7'16,"0"0"3"-16,0-14 4 15,0 14 1-15,0-18 1 0,-3 7 2 16,-2 4 0-16,3-3 0 16,2 10-5-16,-14-10-5 15,5 10-2-15,-3 8-2 16,-1 9-2-16,-2 11-1 0,0 7 0 15,1 3 0-15,-1 8-1 16,5 0 1-16,3 0-1 16,7-7 1-16,0-3 0 15,5-7 0-15,9-8 0 16,6-6 1-16,2-7 0 16,6-1 0-16,4-7-2 0,1-2 0 15,2-6 0-15,-3-1 0 16,0-3 0-16,-7 1 0 0,-1 2 0 15,-5-2 0-15,-2 4 0 16,-8 1 0-16,-9 6 0 16,0 0 0-16,11-5 0 15,-11 5 0-15,0 0 0 0,0 0 0 16,0 0 0-16,0 0 0 16,-7 0 0-16,7 0-20 15,-8 0-27-15,8 0-41 16,0 0-1-16</inkml:trace>
  <inkml:trace contextRef="#ctx0" brushRef="#br1" timeOffset="227739.323">8321 12775 410 0,'0'0'4'0,"0"0"1"0,0 0 1 0,0 0 1 16,0 0 0-16,-9 0-1 16,9 0 1-16,0 0 1 15,0 0-3-15,0 0-2 16,7 0 0-16,0 0 0 16,5-3 0-16,1-4 0 0,-3 0 0 15,2-3 1-15,-2 3-1 16,-3-6 0-16,-2 2 0 15,-5 2-1-15,0-2-1 0,0 11 0 16,-18-9 0-16,4 9-1 16,-4 3-1-16,-1 9 0 15,-1 6-1-15,3 2 0 16,-1 1 1-16,6 4 0 0,4 3 0 16,5-6 1-16,6 0 0 15,9-5 0-15,7-4 1 16,5-9-1-16,3-1-1 15,8-6-3-15,-1-6-7 16,1-11-10-16,2 1-26 0,3-1-37 16,-10-5-2-16</inkml:trace>
  <inkml:trace contextRef="#ctx0" brushRef="#br1" timeOffset="228104.35">8567 12591 374 0,'0'0'6'0,"0"0"4"15,0 0 1-15,0 0 1 16,0 0-1-16,0 0 0 15,0 0 0-15,-8 5 0 16,8-5-6-16,0 17-2 0,5-4-4 16,3 5 1-16,-1-4-1 15,5 4 1-15,-1-3 0 16,1-1 0-16,1-2 0 16,-4-3 0-16,-9-9 1 0,12 12 0 15,-12-12 0-15,0 0 1 16,11-8 0-16,-9-1 0 15,1-4 0-15,-3-4 0 16,2-3 0-16,1 0-1 0,-1 3 0 16,0 0-1-1,-2 1-1-15,3 6 0 0,-3 10 0 16,0 0 0-16,13-4-1 16,-13 4 1-16,14 9 0 0,-2 2 0 15,1-1 0-15,4 2-1 16,-1-2-3-16,1-3-9 15,-5-2-18-15,-2-5-49 0,8 0-1 16</inkml:trace>
  <inkml:trace contextRef="#ctx0" brushRef="#br1" timeOffset="228622.1969">8719 12361 385 0,'0'0'5'0,"0"0"3"16,0 0 1-16,0 0 1 15,-11 0-1-15,11 0 1 16,0 0-1-16,0 0 1 16,11 7-5-16,3-2-3 15,2 2-2-15,3 4 0 16,6 1 0-16,0 1 1 0,2 1-1 16,-2 2 0-16,-1-2 0 15,-1 1 1-15,-5-3-1 0,-1 4-1 16,-7-1 0-16,-2-6 1 15,-4 4-1-15,-1-6 0 16,-3-7 0-16,0 10 0 0,0-10 1 16,-15 0 0-16,15 0 1 15,-15-10 1-15,5 0 0 16,3 0 0-16,-1-4 1 0,3 1-1 16,3-2 0-16,2 2-1 15,0 1 0-15,2 2-1 16,3 1 0-16,5 4-1 15,0-1 1-15,6 5-1 16,-4 1 0-16,2 4 0 16,1 1-1-16,0 7 1 15,0-2-1-15,-3 0-1 0,-1 0 0 16,1-1 0-16,-12-9 1 16,15 14 1-16,-15-14 1 15,10 0-1-15,-10 0 3 0,2-16-1 16,-2 6 1-16,0-4 1 15,0 1-2-15,0-1 0 16,0-4-6-16,0 9-14 0,5-2-61 16,0 1 0-16</inkml:trace>
  <inkml:trace contextRef="#ctx0" brushRef="#br1" timeOffset="228806.6943">9248 12346 414 0,'0'0'7'15,"0"0"2"-15,0 0 1 16,0 0 0-16,0 0 0 16,0 0-1-16,0 0 1 0,0 0-1 15,0 0-7-15,0 0-5 16,0 0-6-16,0 0-8 16,18 0-14-16,-11 8-38 15,6-8-14-15</inkml:trace>
  <inkml:trace contextRef="#ctx0" brushRef="#br1" timeOffset="229041.066">9355 11975 414 0,'0'0'5'0,"0"0"1"0,-15-8 1 16,2 5 2-16,1 1-1 16,0 2 1-16,-5 2-1 15,4 9 1-15,1 7-3 16,6 8-3-16,6 3 0 0,8 14-1 15,7 2 0-15,4 2 0 16,9 0 0-16,2 2 0 16,2-3-1-16,3-3 0 15,-3-2-2-15,1-4-2 16,-6-6-4-16,-3-1-6 16,-5-4-17-16,-9-7-52 0,-1 1-2 15</inkml:trace>
  <inkml:trace contextRef="#ctx0" brushRef="#br1" timeOffset="229171.142">9415 12472 365 0,'0'0'7'0,"-3"-9"1"16,-2 1 2-16,2-4-1 0,-2-5 0 15,5 0-1-15,-2-7-6 16,2 0-17-16,15-3-58 16,-5 3-4-16</inkml:trace>
  <inkml:trace contextRef="#ctx0" brushRef="#br1" timeOffset="229420.0253">9526 12146 401 0,'0'0'6'0,"0"0"1"16,0 0 1-16,0 0 0 15,0 0 1-15,-10 12 0 0,8-2 0 16,0 0 0-16,-2 4-5 16,4 2-2-16,8 1 0 15,2-2-1-15,2 2 0 16,3-5-1-16,0-5 1 15,3-2 0-15,0-2 0 0,-6-3 0 16,0-5 0-16,-2-7 0 16,-3 0 1-16,-2-3-2 15,-5 0 0-15,0-2-2 16,0-1-3-16,-2 6-7 0,-5-6-19 16,-3 11-50-16,10 7-3 15</inkml:trace>
  <inkml:trace contextRef="#ctx0" brushRef="#br1" timeOffset="229839.8995">9852 12064 425 0,'0'0'5'0,"0"-10"3"0,0 10-1 16,-10-15 1-16,10 15 0 15,-15-14 0-15,5 6 1 0,1 1-2 16,-2 5-3-16,-1 2-3 15,-1 0-2-15,3 6 0 16,3 7 0-16,0-1 0 0,1 3 0 16,6 2 0-16,0 0 0 15,7 1 0-15,4 2 0 16,7-5 1-16,1 2 0 16,6 0 0-16,2-2 0 0,6 3 0 15,-3-4 0-15,4 4 1 16,-1 2-1-16,-4-1 0 15,-7 4 1-15,-2 0-1 16,-10 3 0-16,-7 2 0 16,-7-1 0-16,-12 0 1 15,-8-5-1-15,-3-2 0 0,-6-6 1 16,0-3-1-16,-2-11 1 16,8-3 1-16,2-11-1 15,5-11 0-15,9-4-2 0,5-12-3 16,6-1-9-16,7-10-19 15,1 0-50-15,17 2-2 16</inkml:trace>
  <inkml:trace contextRef="#ctx0" brushRef="#br1" timeOffset="230319.6561">10066 11916 401 0,'0'0'2'16,"0"0"2"-16,-10 5 1 0,-1 2 2 15,2 2-1-15,2 1 1 16,-3 0-1-16,-3 3 1 15,6-1-3-15,2 0 0 16,5-4-2-16,0-8 0 16,10 10 0-16,2-8 1 0,2-2 0 15,1-6 0-15,3-5 0 16,-3 1 0-16,0-2 0 16,-3-3-1-16,1 2-1 15,-6 3 0-15,-2 1-1 0,-5 9-2 16,7-12-1-16,-7 12 0 15,0 0 0-15,0 0 1 16,11 5-1-16,-11-5 0 16,17 12 1-16,-4-5 2 0,1-4 1 15,4-3 0-15,5-6 1 16,-2-6-1-16,2-8 1 16,5-7 0-16,-6-3 0 0,-7-6-1 15,-2-4 2-15,-7-7-1 16,-3 4-1-16,-8 1 1 15,-10 6 1-15,-2 4-2 16,-5 6 1 0,-1 11-1-16,-2 13 0 0,6 7-1 15,-2 16 1-15,9 13-1 16,10 5 0-16,2 11 0 0,12-3 1 16,8 4-2-16,8-4-5 15,4-7-20-15,7-2-55 0,3-9-3 16</inkml:trace>
  <inkml:trace contextRef="#ctx0" brushRef="#br1" timeOffset="231338.0597">8922 13050 417 0,'0'0'5'0,"0"0"1"0,-7-12 1 15,-3 7 1-15,3 0 0 16,-4 3 0-16,-1 2 0 16,-1 3 0-16,4 15-5 15,4 7-1-15,2 7-2 16,6 8 0-16,6 7 1 0,9-1-1 15,5 4 0-15,1 1 1 16,12-5-1-16,-9-1-2 16,3-3-1-16,-1-5-1 15,-7-3-8-15,-6-1-6 16,-4-6-10-16,-7-4-12 16,-5-8-3-16,0-15 6 0,-24 6 7 15,8-6 8-15,-4-14 17 16,-4-4 9-16,1-6 12 0,3-3 15 15,2-3 2-15,6 2-5 16,5-3-7-16,7 1-7 16,2 0-7-16,8 0-3 15,10 1-2-15,3-4-1 0,2 4-1 16,4 2 1-16,-4 1 0 16,2 4 3-16,-9 8 1 15,-4 1 0-15,-1 5 1 0,-13 8-1 16,0 0 1-16,0 0 0 15,-5 18-3-15,-5-6-1 16,3 11-1-16,0-1-1 16,-2 0 0-16,9 3-1 15,0-2 1-15,2-4 0 16,12-4 1-16,0-7-1 16,4-6 1-16,5-2-1 0,-4-5 1 15,1-4 0-15,0-6 0 16,-5-3 1-16,-8 1 0 0,1-1 0 15,-5 1 2-15,-3 2 0 16,-3-3 1-16,-5 3 0 16,1 0 0-16,-4 6 0 0,7 1-1 15,4 8-1-15,-5-17 0 16,5 17-2-16,5-12 0 16,5 7 0-16,3 3-1 15,6-1 0-15,3 3-1 0,2 0 1 16,-3 0 0-16,4 5-1 15,-7 0 1-15,-1 2-1 16,-4 3 1-16,-6-2-1 16,-7-8 1-16,5 15-1 15,-5-15 1-15,-7 14 1 0,-1-11-1 16,-2-3 1-16,0 0-1 16,1-5 0-16,0-6 0 15,2-1 0-15,5 0-3 16,2-7-5-16,5 1-17 0,12-2-57 15,-2-3-2-15</inkml:trace>
  <inkml:trace contextRef="#ctx0" brushRef="#br1" timeOffset="231539.523">9598 12983 402 0,'0'0'5'16,"-11"7"2"-16,5 0 2 0,1 5 0 15,-4 5 0-15,3-3 0 16,1 5 1-16,2 2-1 16,3-1-4-16,8-6-2 15,5-2-1-15,4-5-3 16,5-3-5-16,-2-4-12 0,8-16-62 16,-1 4-2-16</inkml:trace>
  <inkml:trace contextRef="#ctx0" brushRef="#br1" timeOffset="231879.7478">9813 12923 435 0,'0'0'4'0,"0"0"2"15,0 0 1-15,-15 6 0 16,15-6 1-16,-6 14 0 16,6-14 0-16,-5 18 1 0,5-8-3 15,0-10-3-15,11 9 0 16,6-9 0-16,0-2 1 15,3-10-4-15,3-3 0 0,-4-2 0 16,1-4 0-16,-8-1 0 16,-1 0 0-16,-9 5 0 15,-2 2 0-15,-7 8-2 16,-6 4 0-16,-4 8 1 16,-1 8 1-16,0 8-1 15,1 6 1-15,2 2 1 0,6 0 1 16,3 3 1-16,6-7-3 15,13-7 0-15,4-6 0 16,11-7 0-16,4-5 0 0,10-14 0 16,13 0-19-16,-1-8-67 15,-4-13-4-15</inkml:trace>
  <inkml:trace contextRef="#ctx0" brushRef="#br1" timeOffset="237636.7118">3963 15170 235 0,'0'0'7'15,"0"0"4"-15,0 0 4 16,0-9 3-16,0 9 1 0,-7-10 2 15,7 10 0-15,-11-15 1 16,4 8-4-16,-5 2-6 16,-4-3-3-16,0 4-2 0,-3-2-2 15,3 4-1-15,-4-4 0 16,-4 2 0-16,5 1-1 16,-3 0 1-16,2-2-1 15,-3 2 1-15,4 2-1 16,-6 1-1-16,0 0 0 0,2 0-1 15,-1 0 1-15,-1 0-1 16,-2 1-1-16,-2 5 1 16,3 2-1-16,1-2 1 15,-5 2-1-15,3 2 1 0,-1 1-1 16,2-2 0-16,-4 4 0 16,0 1 0-16,0-1 0 15,0 1 0-15,0 4-1 16,3-3 1-16,0 0 0 0,-3 0 0 15,4-3 0 1,2 3 0-16,-2-1 0 0,5 4 0 16,-2-6 0-16,1 6 0 15,1-1 0-15,5 1 0 16,0-2 0-16,4 1 0 0,3 0 1 16,0-1-1-16,0 4 0 15,1-2 0-15,1-1 0 16,-3 3 0-16,2 2 0 15,-1 1 0-15,2-1-1 0,-2-5 1 16,2 5 0-16,0-4 0 16,2-1 0-16,-1-2-1 15,4 2 1-15,-3-2 0 16,0 2 0-16,3-1 0 0,2-4 0 16,-5 3 0-16,3-3 1 15,-1 3-1-15,1-3 0 16,-4 0 0-16,4 0 0 0,2 4 0 15,-3-6 0-15,3 2 0 16,0 0 0-16,0 1 1 16,0-1-1-16,0 1 0 15,3 1 0-15,-3-2 0 16,2 4 1-16,4-4-1 16,-1 5 1-16,0-2 0 0,-1 3 0 15,1-4-1-15,6 2 1 16,-6-2 0-16,2 4 0 15,0-3 0-15,4 1-1 0,-4-3 1 16,0 2-1-16,3-2 0 16,-2-1 1-16,-1 0-1 15,0 1 0-15,3-3 1 0,-2 2 0 16,4 0-1-16,-2-3 1 16,0 5 0-16,5-4 0 15,3-1 1-15,-6 2-1 16,4-2 0-16,0 1 1 0,2-2-1 15,1-1 1-15,4 0 0 16,-3-2-1-16,2 2 1 16,-2-1 0-16,5-5-1 15,-3 5 1-15,3-4 0 16,-4 1-1-16,3 0 1 16,1 0-1-16,0-2 0 15,0 1 1-15,-1 2-1 0,-2-2-1 16,1 1 1-16,5-1 0 15,-7 1 0-15,2-3-1 16,2 2 1-16,0 0-1 0,0 1 1 16,-1-3-1-16,1 3 0 15,-2-1 2-15,2 1-2 0,-5-2 0 16,4-1 0 0,-4 0 0-16,3 3 0 0,-4-3 0 15,5 0 0-15,0 0 0 16,1-3 0-16,2 3 0 15,-5-1 0-15,0 1 0 0,-1-3 0 16,1 1 0-16,-2-1 0 16,-3 3 0-16,3-3 0 15,-2 1 0 1,2 0 0-16,-1-3 0 0,4 2 0 16,-6-3 0-16,5 3 0 15,0 0 0-15,-3-3 0 0,0 4 0 16,1 0 0-16,-6-3 0 15,2 5 0-15,2-3 0 0,-1 0 0 16,0 1 0-16,0-3 0 16,1 3 0-16,1-1 0 15,-2 1 0-15,2-3 0 16,-2 2 0-16,1-1 0 0,-4 1 0 16,-1 0 0-16,-1 1 0 15,3 0 0-15,-3-1 0 16,-2 1 0-16,5-1 0 15,-5-1 0-15,3 1 0 0,-1 1 0 16,3-4 0-16,-2 1 0 16,0 3 0-16,1-3 0 15,-2-1 0-15,-2 3 0 16,0 0 0-16,0 0 0 16,0-2 0-16,-2 3 0 0,-8 2 0 15,16-8 0-15,-5 0 0 16,-1 1 0-16,-3 2 0 15,4-4 0-15,-2 1 0 0,1-2 0 16,-3 1 0-16,4-2 0 16,-2 2 0-16,-1-4 0 15,0 0 0-15,1-2 0 16,-1-1 0-16,-1-2 0 16,1-2 0-16,-1 3 0 0,-2-3 0 15,1 3 0-15,0-3 0 16,2 2 0-16,-3 2 0 15,-4-2 0-15,3-2 0 0,1 3 0 16,-4-3 0-16,2 0 0 16,0 3 0-16,2-4 0 15,-2 2 0-15,2-1 0 16,-5 0 0-16,1-1 0 16,3 0 0-16,1 1 0 15,-4 6 0-15,2-3 0 0,0 2 0 16,-1 2 0-16,-2 0 0 15,3 1 0-15,-3 0 0 0,3-4 0 16,-3 5 0-16,2-4 0 16,1 0 0-16,-3 2 0 15,0-1 0-15,0 1 0 16,2 1 0-16,-2 0 0 0,0 2 0 16,0-2 0-16,0-1 0 15,0 3 0-15,0-2 0 16,0 2 0-16,0-3 0 15,0 3 0-15,0-3 0 16,0 4 0-16,0-3 0 0,0 12 0 16,0-18 0-16,0 11 0 15,0 7 0-15,-2-15 0 16,2 15 0-16,-8-15 0 16,8 15 0-16,-5-16 0 15,5 16 0-15,-10-13 0 0,10 13 0 16,-10-16 0-16,2 7 0 15,0 1 0-15,-2-1 0 0,-2 1 0 16,-2 1 0-16,2-3 0 16,-1 2 0-16,-6 0 0 15,1 3 0-15,-2-2 0 16,-2 2 0-16,-1 0 0 0,1 3 0 16,-4-3 0-16,-4 0 0 15,3 0 0-15,-6 3 0 16,2-4 0-16,-4 2 0 15,-2-1 0-15,3 2 0 16,-7 2 0-16,4 1 0 0,0 0 0 16,0-3 0-16,2 3 0 15,0 0 0-15,2 0 0 16,1-3 0-16,2 3 0 16,2 0 0-16,2-2 0 15,1 2 0-15,3 0 0 0,4-3 0 16,-1 3 0-16,1 0 0 15,3-3 0-15,0 3 0 16,5 0 0-16,1 0 0 0,-2 0 0 16,11 0 0-16,-14 8-25 15,14-8-62-15,0 0-4 16</inkml:trace>
  <inkml:trace contextRef="#ctx0" brushRef="#br1" timeOffset="238700.6128">3908 15113 282 0,'0'0'8'15,"0"0"5"-15,0 0 2 16,0 0 5-16,0 0 1 15,0 0 4-15,-5 3-2 16,5-3 1-16,0 0-6 16,0 0-5-16,0 0-2 0,0 0-2 15,0 0-3-15,0 0 0 16,-5-4-1-16,3-8 0 16,2-2 0-16,0-9-3 0,0-8-2 15,0-14 0-15,5-12 0 16,7-12 0-16,3-21 0 15,8-11 0-15,3-11 0 16,7-4 0-16,7-8 0 0,10 6 0 16,-4-2 0-16,12 15 0 15,-3 8 0-15,0 15 0 16,-2 9 0-16,-2 7 0 16,-7 14 0-16,-1 7 0 15,-11 7 0-15,-2 9 0 0,-3 7 0 16,-7 5 0-16,-6 5 0 15,-4 3 0-15,-10 9 0 16,16-4 0-16,-16 4 0 16,0 0 0-16,0 0 0 0,0 0 0 15,0 0 0-15,0 0 0 16,0 7 0-16,0-7 0 16,0 15 0-16,0-15 0 15,-5 17-13-15,5-17-35 0,-17 8-42 16,17-8-1-16</inkml:trace>
  <inkml:trace contextRef="#ctx0" brushRef="#br1" timeOffset="239021.7845">4806 13043 454 0,'0'0'5'0,"0"0"1"16,0 0 2-16,0 0-1 15,-5-10 1-15,5 10-1 0,0 0 0 16,0 14 2-16,5 1-9 15,0 7 0-15,3-2 0 16,3 8 0-16,2-1 0 16,-1 3-2-16,2-9-5 0,-1 3-14 15,-13-4-64 1,11-1-4-16</inkml:trace>
  <inkml:trace contextRef="#ctx0" brushRef="#br1" timeOffset="239420.2348">4990 13046 416 0,'0'0'5'0,"0"0"2"15,0 0 1-15,0 0 0 0,0 0-1 16,0 0 0-16,0 0 1 16,9 1 0-16,-9-1-5 15,16 15-3-15,-4-5 0 16,0 2-1-16,1 1 2 0,1 2-1 15,-1-3 0-15,-3 1 1 16,-3 0-1-16,-7-13 1 16,11 14 0-16,-11-14 1 15,0 0 0-15,0 0 0 16,2-7 0-16,-2-3-1 0,0-7 1 16,0-4 0-16,0 1-1 15,0-2-1-15,0 1 0 16,0 3 0-16,1-1 0 0,5 10-1 15,-6 9 0-15,12-10 0 16,-12 10 0-16,16 0 0 16,-7 6 0-16,2 0 0 15,1 7-1-15,-2 1-2 0,3 0-6 16,1 1-19-16,9-3-54 16,-11-2-1-16</inkml:trace>
  <inkml:trace contextRef="#ctx0" brushRef="#br1" timeOffset="239769.8111">5371 12886 369 0,'0'0'6'0,"0"0"3"0,0 0-1 16,0 10 1-1,0-10 1-15,0 13 0 0,0-13 2 16,0 13-1-16,0-13-3 15,14 7-3-15,-4-7 0 16,3 0-1-16,0-7 0 0,0-4 0 16,5-2 0-16,-6-1-1 15,-2-1 0-15,0-2-1 0,-10-1 0 16,0 5 0-16,-5 4 0 16,-4 4-2-16,-7 2 0 15,-1 6-1-15,0 5-1 16,2 9 1-16,1 1 0 0,6 4 0 15,5 2 0-15,3-1-1 16,0-3-4-16,11-5-5 16,8-6-4-16,8-6-29 15,8-3-38-15,0-8-4 16</inkml:trace>
  <inkml:trace contextRef="#ctx0" brushRef="#br1" timeOffset="240060.7761">5615 12772 419 0,'0'0'5'0,"0"0"2"15,-13-10 2-15,13 10 0 0,-11-7 1 16,11 7 0-16,-10-7 1 16,10 7-2-16,0 0-4 15,-5-10-2-15,5 10-2 16,6-3-1-16,6 1 0 16,0 2-1-16,1 0 1 0,4 0 0 15,0 0 0-15,-2 0-1 16,-2 8 1-16,-1-3-1 15,-3 4 1-15,-4 1-1 0,1 2 1 16,-3-2 0-16,-3 3-1 16,0-1 1-16,0-5 1 15,0-7-1-15,-9 13 1 16,9-13-1-16,0 0 0 0,-7-5-3 16,5-3-4-1,-1-11-10-15,3-9-57 0,3 4-11 16</inkml:trace>
  <inkml:trace contextRef="#ctx0" brushRef="#br1" timeOffset="240255.7612">5797 12344 445 0,'0'0'4'0,"0"0"2"16,0 0 0-16,0 0 0 16,-2 7-1-16,2 3 1 15,0 5 0-15,0 5 0 0,5 5-4 16,5 4-1-16,0 1-1 15,7 5-1-15,-1-3 0 16,8 0-4-16,-7-4-8 16,5-1-14-16,-4-3-36 0,-9-9-20 15</inkml:trace>
  <inkml:trace contextRef="#ctx0" brushRef="#br1" timeOffset="240471.201">5932 12658 347 0,'0'0'6'0,"-5"-9"4"0,2-1 1 0,-2-6 1 16,2 4-1-16,0-6 0 15,2-3 1-15,1 1-1 16,1-2-6-16,5 5-3 16,2 1-2-16,-1 2 0 0,2 3-2 15,5 7 1-15,-7 1-1 16,5 3 0-16,-1 0 1 16,-2 5 0-16,1 2 0 15,1 5 1-15,-2 2 1 16,1 1 0-16,0 0 0 0,0-3-5 15,4 3-16-15,-3 4-51 16,2-11-7-16</inkml:trace>
  <inkml:trace contextRef="#ctx0" brushRef="#br1" timeOffset="240818.8766">6329 12334 433 0,'0'0'5'0,"0"0"0"15,0 0 2-15,-12-9 0 16,12 9 1-16,-17 0-1 0,5 0 1 16,-4 0-1-16,-1 7-3 15,2 5-3-15,3-2 0 0,4 7-2 16,-2 3 0-16,8-5 0 16,2 2 0-16,2-2 1 15,8-3 0-15,5-7 0 16,-3-5 0-16,6 0 1 0,-1-7 1 15,1-8-1-15,-6-2 0 16,1-3 1-16,-4 0-1 16,1 3 0-16,-7 2 0 15,2 3-1-15,-5 2-1 0,0 10 0 16,10-3 1-16,-3 6-1 16,4 7 0-16,1 4-1 15,0-1-4-15,9 4-17 16,12 3-58-16,-10-7-4 0</inkml:trace>
  <inkml:trace contextRef="#ctx0" brushRef="#br1" timeOffset="241435.0314">4475 13372 401 0,'0'0'5'16,"0"0"2"-16,0 0 1 16,0-10 2-16,0 10 1 15,0 0-1-15,2-7 0 16,-2 7 1-16,0 0-6 16,0 0-1-16,8 10-2 0,-6 2-2 15,3 5 1-15,-2 3-1 16,0-1 0-16,4 4 1 15,-7-3-1-15,5 0 1 16,-5-1-1-16,0-4 1 0,0-5-1 16,0 1 0-16,0-11 1 15,0 9-1-15,0-9 0 16,12 0 1-16,6-2-1 0,9-14 1 16,8 2 0-16,12-1-8 15,2-7-75-15,18-3-4 16</inkml:trace>
  <inkml:trace contextRef="#ctx0" brushRef="#br1" timeOffset="244023.3378">10881 16315 323 0,'0'0'7'0,"0"0"3"16,0 0 1-16,0 0 0 16,0 0 2-16,0 0 2 15,2 12 1-15,3 2 1 16,0 6-6-16,3 9-2 0,2 5 1 15,5 11-1-15,5 4 2 16,2 6-1-16,1-1-1 16,9 9-1-16,-2-5 0 15,1 7-5-15,3 0-3 0,0-6 0 16,-2 3 0-16,3-3 0 16,0 1 0-16,-17-36 0 15,1 6 0-15,4-5 0 16,-3 2 0-16,-1-5 0 15,6 1 0-15,-5-2 0 0,3-3 0 16,-4 0 0-16,1-4 0 16,-2-1 0-16,-1-1 0 15,-2-3-4-15,-3 2-42 16,-2-4-42-16,-10-7-1 16</inkml:trace>
  <inkml:trace contextRef="#ctx0" brushRef="#br1" timeOffset="244789.4276">10893 16367 300 0,'0'0'7'0,"0"0"3"16,0-12 5-16,0 12 1 0,-5-15 2 15,5 15 3-15,-5-13-1 16,5 13 0-16,-2-10-6 16,2 10-4-16,0 0-4 0,0 0-1 15,-2 8-2-15,2 7-2 16,0 3 1-16,-3 6-2 16,0 3 2-16,3 5-1 15,-1 1 1-15,-2-1 0 0,0-1-1 16,-2 0-1-16,3-6 3 15,-1-6-3-15,3-2 1 16,-3-2 2-16,3-7 0 16,0-8 1-16,0 0-1 0,0-11 1 15,3-3-3-15,0-8 4 16,0-5-3-16,4-9-1 16,-4 0-1-16,-2-1-1 15,2-1 3-15,0-2-1 16,-1 7 2-16,-2-3-3 0,0 7 0 15,0 4 0-15,0 2 0 16,0 8 0-16,-2 1 0 16,-1 6 0-16,3 8 0 0,-3-12 0 15,3 12 0-15,0 0 0 16,0 0 0-16,0 0 0 16,0 0 0-16,8 10 0 15,-3 0 0-15,2 2 0 0,-2 3 0 16,3 3 0-16,2 2 0 15,2-1 0-15,-1 1 0 16,3 0 0-16,-1 1 0 0,4 0 0 16,-2-4 0-16,4-2 0 15,4 2 0 1,-3-3 0-16,3 3-3 0,-4-5-21 16,-8 5-62-16,8 0-4 15</inkml:trace>
  <inkml:trace contextRef="#ctx0" brushRef="#br1" timeOffset="245991.0593">11967 17249 409 0,'0'0'5'15,"0"0"3"-15,0-15 1 16,0 5 1-16,-2 1 2 15,-6-2-1-15,1-1 1 0,-7-1-1 16,-5 6-4-16,-3 4-3 16,-2 3-2-16,-1 10 0 15,-2 6-2-15,4 1 0 16,11-7-2-16,1 2 0 16,6 0 1-16,1 0 0 0,1 0 0 15,3-1 0-15,3-2 0 16,1 2 0-16,6-4 3 15,-10-7 1-15,33 11 0 16,-23-10-3-16,4 2 1 16,2 0-1-16,-4-1 0 0,6-2 0 15,-4 3 0-15,2-1-3 16,3 1 2-16,-4 1 0 16,5 1 2-16,-3 5-1 15,3 5 1-15,-3 0 0 0,4 5-1 16,-4 2 1-1,0 3-1-15,1 2 2 0,-1 6-1 16,-2 1 0-16,-3-2 0 16,-4 3 1-16,-8-35-2 15,4 37 0-15,0-2 0 0,-8-5-1 16,0 2 1-16,-12-10 0 16,-20 20 1-16,13-26 0 15,-4-10 2-15,2-6-3 16,-3-2 0-16,6-13 0 15,5-3 0-15,0-6-2 0,4-3-9 16,8-5-19-16,5-4-54 16,0-20-3-16</inkml:trace>
  <inkml:trace contextRef="#ctx0" brushRef="#br1" timeOffset="246633.2872">12102 17174 384 0,'0'0'7'15,"0"0"3"-15,0 0 2 16,0 0 2-16,0 0 0 16,0 0 1-16,0 0 0 0,7-8 0 15,6 8-7-15,4 3-2 16,5 5-4-16,1 1-1 16,1 4 0-16,-1 0 0 0,-1 2-1 15,-1-3 0-15,-7 0 0 16,-1 0 0-16,-13-12-1 15,2 10 2-15,-2-10 0 16,3 8-2-16,-3-8 3 16,-5 0-1-16,-6-5 2 15,2-2-3-15,2-6 0 16,-1-4 0-16,2-3-5 0,4 3-1 16,4 1-7-16,9-4-6 15,4 8-6-15,2 0-3 16,8 5-2-16,2-5 0 15,0 7 4-15,3-2 7 16,-5-1 13-16,0 5 11 0,-5-2 13 16,-3 3 4-16,-6 0 3 15,-11 2 1-15,0 0-2 16,0 0-3-16,-8-5-5 0,-5 5-7 16,-4 0-5-16,-2 2-1 15,-2 3-1-15,-1 5 0 16,1 2-2-16,7 0 1 15,0 1-1-15,8-1 0 16,1 2 0-16,5-1 0 0,11-3 0 16,1-2 0-16,4-6 0 15,7-2 1-15,0 0 0 16,1-4 0-16,-1-8 1 16,-1-2-1-16,-4 4 1 0,-4 3 1 15,-1-3-2-15,-13 10 0 16,12-7-1-16,-12 7 0 15,0 0 0-15,11 5 0 16,-11-5-1-16,7 17-1 0,3-8-3 16,-5 4-6-16,10 3-15 15,-3-4-49-15,3-4-8 16</inkml:trace>
  <inkml:trace contextRef="#ctx0" brushRef="#br1" timeOffset="246922.8071">12706 17045 378 0,'0'0'9'15,"0"0"2"-15,0 0 2 16,-6-9 2-16,6 9 1 0,-4-10 0 16,4 10 0-16,0 0-1 15,0 0-6-15,10-3-3 16,2 3-4-16,3 10-1 16,3 2 0-16,1 5 0 15,4-2 1-15,0 1-2 0,-4-1 0 16,-1 0 0-1,-2-6 0-15,0 1 0 0,-2-5 0 16,-3-5 0-16,-1 0 0 0,-10 0 0 16,12-17 0-16,-7 2 0 15,-2-5 0-15,-2-5 0 16,-1 3 0-16,4 0 0 16,-4-2-22-16,0-9-62 15,2 15-5-15</inkml:trace>
  <inkml:trace contextRef="#ctx0" brushRef="#br1" timeOffset="247116.3646">13071 16917 373 0,'0'0'6'16,"0"0"4"-16,0 0 1 16,3 12 0-16,-1-4 1 15,0 4 0-15,3 3 1 16,1 3 0-16,1 2-6 15,0-1-3-15,3 3-4 0,-2-7-9 16,7 0-20-16,5 0-51 16,-6-10-2-16</inkml:trace>
  <inkml:trace contextRef="#ctx0" brushRef="#br1" timeOffset="247737.1742">13324 16706 400 0,'0'0'7'16,"-2"-9"2"-16,-3-1 4 15,5 10-3-15,-9-11 1 0,9 11 0 16,-13 0 0-16,13 0 1 16,-3 23-7-16,3 1-3 15,3 11-3-15,2 2 2 16,5 5-7-16,0-5-5 0,0 1-10 16,0-4-12-16,-3-8-16 15,0-7 1-15,-1-6-2 16,-6-13 9-16,0 0 11 15,10 0 9-15,-10-16 16 16,2-3 17-16,0-1 19 0,3-2 2 16,0-3 0-16,1 6-7 15,-1-2-8-15,2 6-3 16,-2 5-4-16,-5 10-1 0,9-7-5 16,-9 7-1-16,16 3-1 15,-16-3-1-15,18 14 0 16,-6-4 3-16,-1-2-2 15,5-1 2-15,1-1 0 0,0-6 0 16,4 0 1-16,-2-6 0 16,1-4-1-16,-2-5 1 15,1-2-2-15,-3-2 0 16,-4 2 0-16,0-1 0 16,-4 5-2-16,-5 0-1 0,-3 13 0 15,2-6-1-15,-2 6 0 16,0 9 1-16,1 3-2 15,3 6 1-15,3 0-1 16,4 4 2-16,1 0 0 0,4 2 1 16,2-3 0-16,4 1-1 15,2-3 1-15,-3 4 0 16,-1-5 0-16,-4 1 1 0,-4 1 0 16,-5 0 0-16,-7-1 0 15,-5 4 1-15,-15-1 0 16,-4 3 0-16,-9 0 0 15,-2-1-1-15,0 2-7 0,16-14-55 16,0-7-22-16,-12 10-2 16</inkml:trace>
  <inkml:trace contextRef="#ctx0" brushRef="#br0" timeOffset="254075.7097">8960 15386 263 0,'0'0'6'15,"0"0"4"-15,0 0 1 0,0 0 4 16,0-10-1-16,0 10 2 16,0 0-1-16,0 0 0 15,-2 3-3-15,2-3-5 16,-11 16-3-16,6-3-1 0,0 5-2 15,-2 0 0-15,-1 6 0 16,3-2-1-16,0 3 0 16,0 0 0-16,3 2 0 15,0-3 0-15,-1 1 0 16,3 0 0-16,0 0 0 16,0 0 0-16,0-1 0 0,0 2 1 15,0-5-1-15,0 4 1 16,0 0 0-16,-2-3 0 15,-4 3 0-15,4-5 0 0,-3 5-1 16,0-6 1-16,0 3 1 16,0-1-1-16,3 1 0 15,-4-5 0-15,6 3 0 16,-5-2 0-16,5-3 0 0,-2-3 0 16,2 0-1-16,-2-2-1 15,2-10 2-15,-3 14-1 16,3-14-1-16,0 10 1 15,0-10 0-15,0 0 0 0,0 0 0 16,0 0 0-16,0 0 0 16,0 0-1-16,0 0 1 15,0 8 0-15,0-8 1 16,0 0-1-16,0 0 0 0,0 0 0 16,0 0 1-16,5 9-1 15,-5-9 1-15,0 0 1 16,15 6-1-16,-5-6 1 0,0 0-1 15,3 2 1-15,-1-2 0 16,3 0-1 0,-3 3 0-16,4-3-1 0,-2 3 0 15,-2-3 0-15,3 3 1 16,1-2-1-16,1 1 0 0,-4-2 0 16,6 4 0-16,-4-2 0 15,2 1 0-15,1-2 0 16,-6 2 0-16,3-3 0 15,0 3 0-15,0-1 1 0,-3-2-1 16,0 3 0-16,4-3 0 16,-2 3 0-16,-2 1 0 15,4-4 0-15,-2 3 0 16,-1-3 0-16,0 2 0 16,-1 0 0-16,-1 1 0 0,3 0 0 15,-2-3 0-15,1 2 1 16,-1 0-1-16,0-2 0 15,1 0 0-15,-1 3 0 16,1-3 0-16,2 3 0 0,-2-3 0 16,1 2 1-16,-2-2-1 15,4 2 0-15,-2 1 0 0,1-1 1 16,0-2-1-16,-2 0 1 16,0 0-1-16,1 0 1 15,1 0 0-15,0 0 0 16,-3 0 0-16,1 0-1 15,2 0 1-15,0 0 0 0,-3 0 0 16,0-2 1-16,-1-1-1 16,1 1 0-16,1 0 0 15,-1 2 0-15,0-3 0 0,-3 0-1 16,4 3 1 0,-3 0-1-16,3-2 0 0,-6 0 0 15,3 2 0 1,-10 0 0-16,13 0 0 0,-13 0 0 15,12 0 0-15,-12 0 0 16,12 0 0-16,-12 0 0 0,13 0 0 16,-13 0 0-16,17 0 0 15,-17 0 1-15,15 0-1 16,-15 0 0-16,12 0 0 0,-12 0 0 16,13 0 0-16,-13 0 1 15,12 0-1-15,-12 0 0 16,11 0 1-16,-11 0-1 15,12 0 1-15,-12 0-1 16,10 0 1-16,-10 0 0 0,10-3 0 16,-10 3 0-16,12-3-1 15,-12 3 1-15,13-4 0 16,-13 4 0-16,12-5 0 0,-12 5 0 16,12-8 0-16,-12 8 0 15,11-8-1-15,-11 8 1 16,12-6-1-16,-12 6 1 15,12-7-1-15,-12 7 0 16,12-6 1-16,-12 6-1 0,11-5 1 16,-11 5 1-16,0 0-1 15,9-8 2-15,-9 8-1 16,6-10 0-16,-6 10 1 16,7-12-1-16,-7 12 0 0,5-12 0 15,-5 12-1-15,7-17 0 16,-4 10 0-16,-1-4-1 15,1 2 0-15,0-4 0 0,-1 2 0 16,3-3 0-16,-5 1 0 16,5-1 0-16,-3-1 0 15,3 3 1-15,-3 2 0 0,4-3-1 16,-6 0 1 0,5 1 0-16,-3 0-1 0,1-1 1 15,-1 2-1-15,1-1 1 16,-1-1 0-16,-2 0-1 15,2-2 1-15,1 3 0 16,-1-3-1-16,2 0 1 0,-2 1-1 16,-2-1 1-16,3 0-1 15,-1 0 1-15,-2 0 0 16,0 0 0-16,0 5 0 16,2-2 0-16,-2-1 0 0,0 1 0 15,0 3 0-15,0-2-1 16,0-1 1-16,0 2 0 15,-2 0 0-15,2 3-1 0,-2-3 1 16,-1 0 0-16,1 0-1 16,-2 0 2-16,2 3-2 15,-1-3 0-15,1 2 0 16,0-2 0-16,-3 2 0 16,5 8 0-16,-7-14 0 0,7 14 0 15,-7-13 0-15,7 13 0 16,-6-12 0-16,6 12 0 15,-8-12 0-15,8 12 0 16,-7-12 0-16,7 12 0 16,-10-11 0-16,10 11 0 0,-8-12 0 15,8 12 0-15,-7-12 0 16,7 12 0-16,-9-13 0 16,9 13 0-16,-11-7 0 0,11 7 0 15,-10-7 0-15,10 7 0 16,-13-8 0-16,13 8 0 15,-14-5-2-15,4 2 2 0,-3 3 0 16,-1 0-1-16,-6 0 1 16,3 0 0-16,-6 0 0 15,-2 0 0-15,0 3 0 16,2 0 0-16,-4-1 0 0,3 0 0 16,-2-2 0-1,-1 0 0-15,5 0 0 0,-2 0 0 16,-1 0 0-16,2 3 0 15,-2-3-1-15,-2 3 1 16,-2-2 0-16,-1-1 0 16,0 3 0-16,-1 0 0 0,-1-1 0 15,-3-2 0-15,3 3 0 16,5-3 0-16,-3 0 0 16,5 0 1-16,1 0-1 0,0-3 1 15,7 1-1-15,0-1 0 16,2 3 2-16,3-3-2 15,-1 2 0-15,3 1 0 0,3-3 0 16,-6 3 0-16,3-3 0 16,3 3 0-16,-3 0 0 15,0 0 0-15,10 0 0 16,-12 0-2-16,12 0 2 16,-11 0-2-16,11 0 0 15,0 0-2-15,0 0-5 16,0 6-11-16,2 10-58 0,7-8-9 15</inkml:trace>
  <inkml:trace contextRef="#ctx0" brushRef="#br0" timeOffset="257142.5003">5589 15351 244 0,'0'0'7'0,"0"0"2"0,0 0 3 16,0 0 3-16,0 8 1 16,0-8 2-16,0 0 0 15,0 0-1-15,0 0-4 0,0 0-5 16,0 0-1-16,12 0-3 16,-12 0-2-16,20 0 0 15,-5-2-1-15,2-1 0 16,2 0 0-16,7 3 1 0,4-2 0 15,-3 2-1-15,3-3 0 16,2 3 1-16,-2 0-1 16,5 0 0-16,-8 0 0 15,5 0 0-15,-7 0-1 0,3 3 0 16,-5-1 1-16,-4 1-1 16,1 2 1-16,0-3-1 15,-3 3 2-15,1-2-1 16,-1-1 1-16,5 0 0 15,-1 1 0-15,0 0 0 0,1-2-1 16,-1-1 1-16,-4 6 0 16,6-1-1-16,-6-3 1 15,-2 3-1-15,0 0 1 0,2-2 0 16,-2 2-1-16,0-4 1 16,3-1 0-16,-1 0-2 15,0 4 0-15,-3-4 1 16,2 0-1-16,-4 0 1 0,1 0-1 15,-3 0 0-15,-1 0 1 16,-9 0-1-16,16 2 0 16,-6 0 1-16,0-2 0 15,0 0-1-15,2 0 1 0,-2 0-1 16,-2 0 0-16,-8 0 0 16,14 0-1-16,-14 0 1 15,8 3 0-15,-8-3-1 16,0 0 1-16,0 0 0 15,10 7-1-15,-10-7 1 0,7 11 0 16,-7-11 0-16,6 7 0 16,-6-7 0-16,10 13 0 15,-10-13 0-15,4 16 0 16,-4-16 0-16,3 15 0 0,-3-7 1 16,0 2-1-16,0 0 0 15,0-3 1-15,0 6-1 16,0-3 0-16,-3-1 0 0,3 1 0 15,-2 0 0-15,2-1 0 16,-2-1-1-16,2 3 1 16,-3-2 0-16,3 0 0 0,0 0 0 15,0 1 0-15,0-10 0 16,0 14 0-16,0-3 0 16,0-11-1-16,0 14 1 15,0-14 0-15,0 15 0 16,0-5 0-16,0-10 0 15,0 15-1-15,0-15 1 0,0 18 0 16,0-9 0-16,0-1 0 16,0 2 0-16,0-3-1 15,3 2 1-15,-1 2 0 16,-2-4 0-16,5 3 0 0,-5-1 0 16,2 1 0-16,1 1-1 15,-1-1 1-15,-2 0 0 16,2 0 0-16,1-1 0 0,-3 1 0 15,1 3 0-15,4-4 0 16,-3 1 0-16,-2 0 0 16,2 0 0-16,-2-2 0 0,0 2 0 15,3-2 0-15,-3 4 0 16,0-3 1-16,2 3 0 16,-2 1 0-16,3-1-1 15,-1-2 1-15,-2 2 0 16,1-2-1-16,-1 1-1 15,0-1 1-15,4-3 0 16,-4 3-1-16,0-1 1 0,0-9-1 16,2 15 1-16,-2-15 0 15,4 12 0-15,-4-12 0 16,0 11 0-16,0-11-1 0,0 9 2 16,0-9-1-16,0 9 0 15,0-9 1-15,0 9-1 16,0-9 1-16,0 10 0 0,0-10 0 15,-1 10 0-15,1-10 1 16,-9 13-1-16,9-13 1 16,-11 12-1-16,1-5 1 15,-2 0-1-15,0-1 1 0,-6-1-1 16,0 2-1-16,-1-1 1 16,1-3 0-16,-5 3-1 15,4-1 0-15,-3-3 1 16,-1 1-1-16,1 2 0 15,0-2 0-15,-3-3 1 16,2 2-1-16,1-2 0 0,-3 3 0 16,3-3 0-16,-3 0 1 15,2 0-1-15,1 0 0 16,2 0 0-16,-6 0 0 0,7 0 1 16,0 0-1-16,-4-3 1 15,6 1-1-15,-3-1 0 16,2 3 1-16,-1-3-1 0,-1 1 0 15,-1-1 0-15,2 3 0 16,-4-2 0-16,3 2 0 16,1 0 0-16,-1 0 0 15,0 0 0-15,3-2 0 0,0 2 1 16,4-3-1-16,-5 3 1 16,6-2-1-16,-3-2 1 15,-2 2 0-15,1 1-1 16,0-2 1-16,0 3-1 15,-1-3 0-15,-1 0 0 16,4 1 0-16,-1 2 1 16,2 0-1-16,2-2 1 0,0 2-1 15,4-4 1-15,7 4 0 16,-16-1 0-16,16 1 0 0,-9-3 1 16,9 3-1-16,-10-5 0 15,10 5 0-15,-13-5 0 16,13 5-1-16,-12-10 1 0,12 10 0 15,-13-9 0-15,13 9 0 16,-10-10-1-16,10 10 1 16,-9-13 0-16,9 13-1 15,-5-15 1-15,-1 6 0 16,4-1-1-16,-3-1 1 0,5-1-1 16,-5 0 1-16,3-3-1 15,-3 3 0-15,3-3 0 16,-4 0 0-16,1 3 0 15,2-2 0-15,1 2-1 16,-3 0 1-16,3-3 0 0,-3 3-1 16,5 3 2-16,-5-4-1 15,2 0 0-15,-2 1 0 16,3-3 1-16,-1 0-1 0,1 0 0 16,2-2 0-16,-3 5 0 15,3-6 1-15,-2 0-1 16,2 1 0-16,-2 3 1 0,2-1-1 15,0 1 0-15,-3 1 1 16,3 0-1-16,-2 1 1 16,2 0-1-16,0-1 1 15,0 1-1-15,0-1 0 16,2-4 1-16,1 5-1 0,1-4 0 16,-1-1 1-16,2 0 0 15,-3 2-1-15,3 3 1 16,3-5 0-16,-6 4 0 15,3 0 0-15,0 1 0 16,0 2 0-16,-3-2-1 0,4 5 1 16,-1-3 0-16,-5 10-1 15,5-15 1-15,-5 15 1 16,5-13-2-16,-5 13 0 0,2-9 0 16,-2 9 0-16,5-7 0 15,-5 7 0-15,0 0 0 16,8-13 0-16,-8 13 0 0,0 0 0 15,0 0-2-15,0 0 2 16,10-10 0-16,-10 10 0 16,0 0 0-16,0 0 0 15,0 0 0-15,0 0 2 16,0 0-2-16,0 0-2 0,0 0 4 16,2-11-2-16,-2 11 0 15,0 0 0-15,5-9 0 16,-5 9 0-16,0 0 0 15,2-7 0-15,-2 7 0 0,0 0 0 16,0 0-2-16,0 0 1 16,0 0-2-16,0 0-7 15,0 14-42-15,5-7-34 16,-5-7-2-16</inkml:trace>
  <inkml:trace contextRef="#ctx0" brushRef="#br0" timeOffset="261166.4359">3120 15395 256 0,'0'0'8'0,"0"0"3"15,0 0 3-15,0-12 2 16,0 12 1-16,0 0 0 16,-5-12 1-16,5 12 0 0,-10-5-6 15,10 5-5-15,-15 0-3 16,5 3-1-16,1 4-1 16,-4 0-1-16,3 3 0 0,1-3-1 15,-2 5 0-15,4 2 1 16,-3 1 0-16,4-3-1 15,-1 5 0-15,1 0 0 16,2 0 0-16,2 3 0 0,0 3 0 16,-1-1 0-16,3 3 0 15,0 0 0-15,0 0 1 16,0 4 0-16,3-2 0 16,-1 3 0-16,3 1 0 0,-4-2 0 15,3-3 0-15,2 5 1 16,-3-4-1-16,1 0 0 15,-1-5 0-15,1 6 0 16,-2-6 1-16,2 0-1 16,-1 0 0-16,-3-4-1 0,3 0 1 15,-3-6 0-15,2 0-1 16,-2-12 0-16,0 15 0 0,0-15 0 16,2 10 1-16,-2-10-1 15,0 0 1-15,0 0-1 16,0 0 1-16,0 10 0 15,0-10 0-15,0 0-1 0,0 0 1 16,0 0-1-16,0 0 1 16,0 9-1-16,0-9 0 15,0 0 0-15,0 10 0 16,0-10 0-16,0 8-1 16,0-8 1-16,0 11 0 0,0-11 0 15,3 12 0 1,-3-12-1-16,4 7 1 0,-4-7 0 15,0 0 0-15,4 12 0 16,-4-12 0-16,0 0 0 16,5 10-1-16,-5-10 1 0,4 10 0 15,-4-10 0-15,6 10 0 16,-6-10 0-16,7 12 0 16,-7-12 0-16,11 10 0 0,-11-10 0 15,4 8 0-15,-4-8 0 16,0 0 0-16,10 10 0 15,-10-10 0-15,0 0 0 16,0 0 0-16,11 10 0 0,-11-10 0 16,0 0 0-16,0 0 0 15,11 9 0-15,-11-9 1 16,8 3-1-16,-8-3 1 16,18 2 0-16,-6-2 0 15,3 0 1-15,4 0 0 0,2-2-2 16,1-1 1-16,1 1-1 15,0-3 1-15,3 5-1 16,-2-2 1-16,0 2-1 16,-3-4 1-16,2 2 0 0,2 1 0 15,0 1 0-15,-2-3 0 16,1-3 0-16,-2 4 1 16,2 0-1-16,0-3 0 0,-2 2 1 15,0 3-2-15,-2-5 1 16,0 5 0-16,-2-3 0 15,-1 3-1-15,0-2 1 16,1 2-1-16,-5 0 1 0,4 0-1 16,-4-3 1-16,4 3-1 15,-4 0 0-15,4 0 1 16,-5-2-1-16,3 2 0 16,-3 0 0-16,6 0 0 0,-6 0 0 15,0 0 0-15,6 0 1 16,-6 0-1-16,6 0 0 15,-6 0 0-15,1 0 0 16,-1 0 0-16,1 0 0 16,-4 0 0-16,1 0 0 0,-3 0 0 15,4 2 0-15,-4-2 0 16,-7 0 0-16,15 3 0 16,-15-3 0-16,16 2 0 0,-16-2 0 15,19 0 1-15,-19 0-1 16,11 0 0-16,-11 0 0 15,14 3 0-15,-14-3 0 16,7 0-1-16,-7 0 2 0,0 0-1 16,12 2 0-16,-12-2 0 15,13 3 1-15,-13-3 0 16,12 0-1-16,-12 0 1 16,10 0 0-16,-10 0 1 0,13-3-1 15,-13 3 0-15,12-5 0 16,-12 5 0-16,13-2 0 15,-13 2 0-15,10-3 0 16,-10 3 0-16,9-4 0 16,-9 4 0-16,11-8 1 15,-11 8-1-15,9-4 1 0,-9 4-1 16,12-10 1-16,-12 10 0 16,9-8 0-16,-9 8-1 0,7-7 1 15,-7 7-1-15,5-13 1 16,-5 13-1-16,2-13 0 15,-2 13 1-15,5-14-1 16,-3 4 0-16,-2 10 0 0,0-16 0 16,0 7 0-16,0-1 0 15,0 1 0-15,0-1 0 16,0 2 2-16,0-4-3 16,0 0 0-16,-2 1 0 15,0-1 0-15,-1 2 0 0,3-2 0 16,-2 2 0-16,-1-5 0 15,1 8 0-15,-3-3 0 16,3-1 0-16,-2-1 0 16,2 2 0-16,-3 0 0 15,0-2 0-15,3 2 0 0,-1 0 0 16,1-2 0-16,0 2 0 16,-3 1 0-16,1-2 0 0,2 1 0 15,-3 0 0-15,0-2 0 16,1 2 0-16,-1 0 0 15,0 0 0-15,-1 3 0 16,1-2 0-16,3-2 0 0,-3 2 0 16,3 1 0-16,-3-2 0 15,5 10 0-15,-11-15 0 16,11 15 0-16,-7-17 0 16,7 17 0-16,-7-11 0 0,7 11 0 15,-7-14 0-15,7 14 0 16,-11-17 0-16,11 17 0 15,-10-15 0-15,6 7 0 16,4 8 0-16,-8-18 0 16,2 11 0-16,2-3 0 0,-2 3 0 15,5-3 0-15,-4 1 0 16,0-2 0-16,0 2 0 16,-1-2 0-16,2 1 0 15,-1 2 0-15,0-1 0 0,3-1 0 16,-3 3 0-16,-2-3 0 15,7 10 0-15,-6-15 0 16,6 15 0-16,-7-15 0 0,7 15 0 16,-10-14 0-16,10 14 0 15,-11-13 0-15,11 13 0 16,-9-12 0-16,9 12 0 0,-8-11 0 16,8 11 0-16,-10-7 0 15,10 7 0-15,0 0 0 16,-12-13 0-16,12 13 0 15,-12-7 0-15,12 7 0 16,-13-4 0-16,3 1 0 16,1 0 0-16,-5 1 0 0,5 2 0 15,-4-2 0-15,1 2 0 16,0-2 0-16,-4-1 0 16,2 0 0-16,-4 3 0 0,0-2 0 15,-1 2 0-15,-1-3 0 16,-5 1 0-16,6 2 0 15,-9 0 0-15,6-3 0 16,-6 3 0-16,5 0 0 0,2-1 0 16,-4 1 0-16,2 0 0 15,0 0 0-15,-4 0 0 16,5 0 0-16,0 0 0 16,-6 0 0-16,3 1 0 0,4-1 0 15,-9 0 0 1,5 0 0-16,0 0 0 0,0 0 0 15,1 0 0-15,6 3 0 16,-2-3 0-16,2 0 0 16,6 2 0-16,2 1 0 0,0 2 0 15,10-5 0-15,-15 7 0 16,10 5-5-16,-5-5-25 16,-3 6-55-16,11-3-4 15</inkml:trace>
  <inkml:trace contextRef="#ctx0" brushRef="#br0" timeOffset="266102.0694">2984 15406 192 0,'0'0'9'0,"0"-11"5"16,0 11 6-16,0-9 3 15,0 9 3-15,-3-7 2 16,3 7 1-16,-2-10 2 16,2 10-7-16,0 0-7 0,0 0-4 15,-8 4-4-15,5 9-2 16,-3 1-3-16,5 9-1 16,-6 4-2-16,2 7 0 15,-1 4-1-15,1 5 1 0,1-1 0 16,1 0-1-16,3 0 0 15,0 0 0-15,0-2 0 16,0-4 1-16,3 2 0 16,4-6-1-16,1 0 1 15,-3-5-1-15,2-2 2 16,-2-2 0-16,0-4-1 0,-1-4 0 16,0-3 0-16,-2-1 0 15,-2-11 0-15,3 15 1 16,-3-15-1-16,0 0 1 0,0 0 0 15,2 7 1-15,-2-7 0 16,0 0-1-16,0 0 0 16,0 0-1-16,-2-7-2 15,2 7-2-15,-11-15-1 0,9 4-1 16,-7-1-2-16,6 0 0 16,-2-1-1-16,0-1 0 15,3 3 1-15,-2 2 0 0,2 2 1 16,2 7-1-1,-3-11-1-15,3 11 0 0,0 0-8 16,0 0-44-16,-4 8-18 16</inkml:trace>
  <inkml:trace contextRef="#ctx0" brushRef="#br0" timeOffset="269250.6223">1097 16702 216 0,'0'0'7'16,"0"0"4"-16,-15 0 5 15,15 0-1-15,-10 0 1 16,10 0 1-16,-11 4-1 16,11-4 4-16,4 15-7 0,10-7-2 15,14-1-3-15,11 1 1 16,14-7 0-16,11 2-1 0,14-3-1 15,8 0-1-15,3-3-1 16,1-1-1-16,-5-1-1 16,-10 0-1-16,-11 3-1 0,-9 2 0 15,-12 0-1-15,-13 0 0 16,-6 0 1-16,-10 2 0 16,-14-2-1-16,11 0 1 15,-11 0-1-15,-23 0 1 16,-3 0-1-16,-5 0 1 0,-17 0-2 15,-3 2 1 1,-11 6 0-16,-11-1-1 0,-1 3 2 16,-6 0-1-16,-5 2 1 15,6-1 0-15,6-4 1 16,6 1 1-16,10-3 0 0,13-3 0 16,12 3-1-16,14-5 0 15,18 0 0-15,11 2 0 16,21-2-1-16,16 0 0 0,15 0 0 15,15 0 1-15,9 0-1 16,12 0 1-16,0 0-5 16,4 7-19-16,8-4-58 15,-24 2-2-15</inkml:trace>
  <inkml:trace contextRef="#ctx0" brushRef="#br0" timeOffset="421803.7439">7627 12619 107 0,'0'0'2'0,"0"0"3"0,-15 4 2 15,15-4 0-15,-12 18 2 16,10-8 2-16,-7 5 0 16,4 4 2-16,3 1 0 15,0 5-2-15,-1 0 0 0,3 4 1 16,0 6-2-16,0-2 0 15,3 4-2-15,-1-3 1 16,3 4 0-16,1 1-3 0,3 1 2 16,-4-5-3-16,7 2 1 15,-4 1 1-15,4 1-1 16,-2-3-2-16,5 2 1 16,-5-4-1-16,3-2-1 15,-1 1 1-15,-1-6-1 16,3 2 0-16,-2-3 1 0,3-2 0 15,4 4 1 1,2-3 0-16,-1 2 0 16,3-4 0-16,1 1 0 0,-1-5-1 15,2 7 1 1,2-9-2-16,-4-2-1 0,-4 2 1 16,6 0-1-16,-5-2 2 15,1 2-2-15,2-1 1 16,0-2-1-16,0-2 1 15,-2 4 0-15,2-7 0 0,0 4-1 16,3-4 1-16,0-2-1 16,-3 1 1-16,6 1-1 15,-2-3-1-15,3 5 0 0,0-4 1 16,-3 1-1-16,1-4 1 16,-1 1 0-16,5 0 1 15,0-2-1-15,1-3 1 16,4 0 0-16,0-5 0 0,6-3 0 15,-1-1-1-15,7-1 0 16,-2-4 0-16,1 2-1 16,5 0 0-16,-4 3 0 0,1-4 0 15,0 1-1-15,-1-1 1 16,-1 1 0-16,-2-3-1 16,4 2 1-16,0-4-1 15,0 2 1-15,2-2-1 16,-2-1 0-16,-1 1 0 15,1 2 0-15,0-4 0 0,-3 1 0 16,-2-2 1-16,2 1-1 16,-4-1 0-16,1-3 1 0,-2 1-1 15,3-2 1-15,0-1 0 16,0-5 0-16,-3-3 0 16,3 4 1-16,-3-4 0 15,3 4 0-15,-5-3 0 16,-1-6 0-16,4 6 1 0,-7-2-1 15,2-4 1-15,-3 4-1 16,-3-5 1-16,3 1-2 16,-3 1 0-16,-2-2 1 15,3-2-1-15,-8 0 0 0,5-1 0 16,3-5-1-16,-3 2 1 16,4-2 0-16,-6 0 0 15,2-1 0-15,-2 4-1 16,-1-1 2-16,-5 1-1 15,-2 2 0-15,0 2 0 0,-7-1 0 16,-1 0 1-16,-2 2-1 16,-2-3 0-16,-3-1 0 15,-3-1 0-15,1-1 0 0,-1 1-1 16,-2 1 1-16,-2-1-1 16,-3 5 1-16,-3 1 0 15,1 4 1-15,-8 6-2 16,2 1 0-16,-4 0 0 0,-5 2 0 15,-1 0 0-15,-1 4 0 16,-5-5 0-16,1 4 0 16,0-1 0-16,-4 2 0 0,-1-2 0 15,1 2 0-15,0 2 0 16,0 5 0-16,-6-4 0 16,1 6 0-16,-5-1 0 15,-3 3 0-15,0 0 0 16,-5 2 0-16,0-1 0 15,1 1 0-15,-6 4 0 0,0-1 0 16,-2 0 0-16,3 0 0 16,-5 2 0-16,4 3 0 15,-5 0 0-15,0 0 0 0,-4 6 0 16,-1 1 0-16,-4 2 0 16,-1 7 0-16,-5-1 0 15,-2 4 0-15,-8 4 0 0,0 4 0 16,-5 2 0-16,0 4 0 15,-3 4 0-15,1 3 0 16,-5 2 0-16,-2 5 0 16,-1 3 0-16,1 4 0 15,0 0 0-15,2 3 0 16,3 6 0-16,1 0 0 16,6 0 0-16,8 4-8 0,4-6-9 15,18-14-59-15,12 15-11 16</inkml:trace>
  <inkml:trace contextRef="#ctx0" brushRef="#br0" timeOffset="423832.895">15440 4555 293 0,'0'0'7'0,"0"0"2"0,0 0 4 16,0-10 3-16,0 10 2 16,0-9 3-16,0 9 3 15,-5-12-1-15,5 12-4 0,-7-11-4 16,7 11-3-16,-15 3-3 15,3 5-2-15,-1 6-2 16,-2 1-2-16,2 4-2 16,1 1 0-16,4 4 0 0,2-3 0 15,2-1-1-15,4-6 1 16,6 1 1-16,6-7-1 16,6-2 1-16,1-6 0 15,6 0 1-15,0-9-1 16,5-3-2-16,-5-5 0 15,-3 0 0-15,-3-3 0 0,-2 0 0 16,-8 0 0-16,-6 1 0 16,-3 1 0-16,-9 6 0 15,-7 1 0-15,-4 2 0 0,-2 4 0 16,-3 5 0-16,-3 2 0 16,3 9 0-16,0 1 0 15,4 0 0-15,2 3 0 16,9 4 0-16,0-1 0 0,8-1 0 15,2 1 0-15,8-4 0 16,4-1 0-16,6-4 0 16,6-1 0-16,4-8 0 0,1 0 0 15,1-8 0-15,0-4 0 16,-2-2 0-16,-6-6 0 16,-2-3 0-16,-8 3 0 15,-4-2 0-15,-6 3 0 16,-4-1 0-16,-8 3 0 0,-8 5 0 15,-1 6 0-15,-1 3 0 16,-9 3 0-16,8 9 0 16,-1 0 0-16,-1 6 0 15,3 5 0-15,8-1 0 0,5 1 0 16,1-3 0-16,6 1 0 16,8 0 0-16,9-6 0 15,3-5 0-15,5-5 0 0,3-2 0 16,-1-4 0-16,3-9 0 15,-4-3 0-15,-3-2 0 16,-5 0 0-16,-9-4 0 16,-6 0 0-16,-3 2 0 0,-9 2 0 15,-7 8 0-15,-8 5 0 16,0 3 0-16,-2 4 0 16,-1 8 0-16,4 6 0 15,6 6 0-15,-1-5 0 16,18 10 0-16,13-6-91 0,-6-4-2 15</inkml:trace>
  <inkml:trace contextRef="#ctx0" brushRef="#br0" timeOffset="424517.6283">15520 4788 353 0,'0'0'6'0,"0"0"4"0,0 0 2 0,0 0 2 15,0 0 1-15,0 0 0 16,0 0 1 0,0 0 1-16,0 0-5 0,0 5-3 0,10 8-2 15,2 5-1-15,3 1 0 16,8 10-1-16,2 9 0 15,1 4-2-15,4 5-3 16,2 5 0-16,-2 6 0 0,0-5 0 16,-5 7 0-16,-1-8 0 15,0 0 0-15,-5-5 0 16,-2-5 0-16,2-4 0 0,-5-7 0 16,-1-4 0-16,-3-7 0 15,-1-5 0-15,-4 0 0 16,-5-15 0-16,11 15 0 0,-11-15 0 15,0 0 0-15,0 0 0 16,0 0 0-16,0 0 0 16,0 0 0-16,0 0 0 15,0 0-15-15,-11 0-74 16,11 0-3-16</inkml:trace>
  <inkml:trace contextRef="#ctx0" brushRef="#br1" timeOffset="429379.6899">15530 4545 360 0,'0'0'9'16,"0"0"2"-16,0-14 4 0,0 14 1 15,-5-15 2-15,5 15 0 16,-13-18 2-16,13 18 0 15,-12-10-7-15,5 10-4 0,7 0-7 16,-18 10-2-16,6 5 0 16,2 3 0-16,-3 1 0 15,1 6 0-15,4 0 0 16,3 5 0-16,0-8 0 0,5 2 0 16,3-4 0-16,4-2 0 15,8-6 0-15,8-6 0 16,-1-6 0-16,5-3 0 15,1-9 0-15,1-5 0 16,-4-7 0-16,-2 0 0 0,-11-3 0 16,1 0 0-16,-13 4 0 15,-6-2 0-15,-8 11 0 16,-9-1 0-16,-2 7 0 16,-2 8 0-16,-3 3 0 0,1 9 0 15,2 5 0-15,2 4 0 16,7 3 0-16,6-1 0 15,5 4 0-15,3-3 0 0,8-2 0 16,8-3 0-16,5-7 0 16,7-3 0-16,6-6 0 15,3-3 0-15,2-9 0 16,-3-5 0-16,-8-3 0 16,2-4 0-16,-9 2 0 0,-7-2 0 15,-8-5 0-15,-7 6 0 16,-6 1 0-16,-10 4 0 15,-1 5 0-15,-6 3 0 16,1 7 0-16,-5 5 0 0,5 7 0 16,0 3 0-16,4 7 0 15,5 1 0-15,6 1 0 16,10-1 0-16,2-2 0 16,9-3 0-16,7-6 0 0,8-1 0 15,3-8 0-15,6-3 0 16,2-11 0-16,-3-4 0 0,-2-3 0 15,-6-3 0-15,-4-4 0 16,-10-3 0-16,-4 4 0 16,-9-1 0-16,-10 3 0 15,-7 2 0-15,-6 7 0 16,-8 8 0-16,2 5 0 0,-6 5 0 16,5 10 0-16,0 8 0 15,8-1 0-15,5 2 0 16,13 2 0-16,2-2 0 15,7-7 0-15,12 1 0 16,7-11 0-16,4-5 0 16,6-2 0-16,5-5 0 0,-6-7 0 15,0-2 0-15,-8-3 0 16,-1-6 0-16,-12 5 0 16,-9-3 0-16,0 3 0 0,-14 1 0 15,-6 4 0-15,-4 4 0 16,-2 6 0-16,-4 3 0 15,2 7 0-15,1 8 0 0,3 2 0 16,4 4 0-16,8 3 0 16,3-1 0-16,9-1 0 15,0-5 0-15,16-2 0 0,1-6 0 16,8-3 0-16,7-6 0 16,-2-3 0-16,2-8 0 15,-2-2 0-15,-3-5 0 16,-6-2 0-16,-9 1 0 15,-8-4 0-15,-4 3 0 16,-10 3 0-16,-4 4 0 16,-6 4 0-16,-6 4 0 0,0 5 0 15,-2 5 0-15,4 10 0 16,1 2 0-16,3 1 0 16,8 6 0-16,4-4 0 0,6 0 0 15,2-5 0-15,10-1 0 16,9-6 0-16,4-7 0 15,2-1 0-15,5-6 0 0,-4-7 0 16,4-1 0-16,-4-8 0 16,-6-1 0-16,-5 0 0 15,-8-1 0-15,-7-1 0 0,-7 5 0 16,-11 5 0-16,-1 0 0 16,-6 10 0-16,-4 3 0 15,3 2 0-15,-1 7 0 16,6 3 0-16,2 5 0 15,1-2 0-15,9 2 0 16,6 2 0-16,3-2 0 0,5 4 0 16,2 5-73-16,11-18-19 15</inkml:trace>
  <inkml:trace contextRef="#ctx0" brushRef="#br1" timeOffset="430580.6313">15527 4575 299 0,'0'0'6'0,"0"0"4"16,0 0 4-16,0 0 1 16,-12-9 2-16,12 9 2 15,0 0 1-15,-8-3-2 0,8 3-5 16,0 0-4-16,-12 15-4 16,10-3-1-16,2 3-3 15,0 5-1-15,0 0 0 0,2-3 0 16,3 3 0-16,7-8 1 15,3-1 1-15,6-10 0 16,-2-1 0-16,1-4 0 16,3-9 1-16,-6-5 1 0,3-1 0 15,-8-5-1-15,-4-2 1 16,-6 2 0-16,-2 1-1 16,-10 4 0-16,-7 4 0 15,-4 5-1-15,1 8-1 0,-6 4 0 16,1 8-1-16,0 5 0 15,5-1-1-15,3 6 1 16,4 0-1-16,3-2 0 16,5-1 1-16,5-2 0 15,11-8 0-15,8-2 0 0,3-5 1 16,5 0 0-16,3-10 0 16,2-4 1-16,-2-4 0 15,0-2 0-15,-10-3 1 0,-4 4-1 16,-9-1 1-16,-5 1 0 15,-6 6-3-15,-9 3 0 16,-9 5 0-16,-8 5 0 0,0 5 0 16,-2 5 0-16,2 5 0 15,-3 5 0-15,11-3 0 16,2 1-2-16,8-2 1 16,7 0 0-16,5-6 0 15,5-1 1-15,5-1-1 0,8-5 1 16,3-3 1-16,7-3 0 15,1-9 0-15,-2-1 0 16,-1 0 1-16,-1-4-2 16,-11 0 0-16,-3 0 0 15,-9 2 0-15,-4 5 0 0,-11 0 0 16,-10 7 0-16,2 3 0 16,-8 3 0-16,-1 5 0 0,4 4 0 15,1 3 0-15,2-3 0 16,9 0 0-16,4 0 0 15,4-4-3-15,6-8 2 16,0 12 0-16,11-12 1 0,1 0 0 16,1-2 0-16,2-1 0 15,-1-2 1-15,-1-2 0 16,-1 2-1-16,-12 5-1 16,11-7-1-16,-11 7-2 15,-9 3-2-15,0 6-6 16,-1-4-17-16,-12 5-57 0,17 2-1 15</inkml:trace>
  <inkml:trace contextRef="#ctx0" brushRef="#br1" timeOffset="431983.1829">15567 4655 138 0,'0'0'11'16,"0"0"5"-16,0 0 7 15,0 0 5-15,4-6 5 16,-4 6 0-16,0 0 1 15,0 0 0-15,6-12-8 0,-6 12-7 16,0 0-6-16,3 5-4 16,-2 10-3-16,5 7 1 15,1 8-1-15,9 10 0 16,1 9 0-16,7 8 2 0,6 10 0 16,3 2 0-1,1 3-1-15,3 1-2 0,0-5-1 16,-1 2 2-16,-4-3-1 15,-2-5-1-15,-2-5 0 16,-3-8 0-16,-4-4-4 0,0-11 0 16,-4-2 0-16,-6-6 0 15,-1-6 0-15,-1-4 0 16,-4-8 0-16,-5-8 0 0,6 10 0 16,-6-10 0-16,0 0 0 15,0 0 0-15,0 0 0 16,0 0 0-16,0 0 0 0,0 0 0 15,0 0 0-15,0 0-40 16,0 0-45-16,0 0-5 16</inkml:trace>
  <inkml:trace contextRef="#ctx0" brushRef="#br1" timeOffset="432682.7528">16290 5450 425 0,'0'0'4'15,"0"0"2"-15,0 0 1 16,0 0 0-16,0 0 0 15,0 0 0-15,0 0 1 16,0 7-1-16,4 8-3 0,5 2-2 16,-1 7-1-16,1 2 0 15,4 4 0-15,-2-3 1 16,2-6-2-16,0 3 1 0,-3-7 0 16,-3-2 0-1,-2-6 1-15,-5-9 0 0,8 10 1 16,-8-10-1-16,0 0 1 15,-8-17-1-15,0 0 1 16,-2-6-1-16,1-7-2 0,-2 1 0 16,1-8 0-16,2 2 0 15,2 3-2-15,0 2 1 16,6 3-1-16,0 7 0 16,3 5 1-16,6 10-1 0,3 0 0 15,5 8-1-15,5 7 4 16,-2 2 1-16,5 8-1 15,0 3 1-15,-3 4 0 0,-2 0 0 16,-2 0 0-16,-6-4 1 16,-2-6-3-16,0 0 0 15,-7-5 0-15,-3-12 0 16,0 0 0-16,0 0 0 0,0 0 0 16,-8-19 0-16,3-4 0 15,1-7 0-15,-2-2 0 16,4 1 0-16,2-5 0 15,0 4 0-15,2 5-3 16,1 5 0-16,4 6 1 0,-7 16-1 16,22-3 2-16,-10 4 0 15,2 15 0-15,4 3 3 16,2 6-1-16,-1 0 0 16,0 2-2-16,-1 0-5 0,4 3-14 15,-7-6-61-15,3-1-4 16</inkml:trace>
  <inkml:trace contextRef="#ctx0" brushRef="#br1" timeOffset="433095.3926">16892 5423 406 0,'0'0'7'0,"0"0"2"15,0-11 1-15,0 11 1 16,-5-15 1-1,5 6 0-15,0-4 0 0,3 1 0 16,3-1-5-16,2 4-5 16,5 2 1-16,2-1-2 15,2 5 0-15,3 3-1 0,-2 3 0 16,-3 7 0-16,-3 4 1 16,-5 6 1-16,-4 2-1 0,-3 7 1 15,-8 0-2-15,-4 3 0 16,-5-1 0-16,-4 1 0 15,4-8 0-15,0 0 0 16,2-6 0-16,4-4 0 0,9-4 0 16,2-10 0-16,18 0 0 15,5-10 0-15,9-2 0 16,5-8 0-16,7 1 0 16,2-1 0-16,-3-3 0 15,1 8 0-15,-12 3 0 16,-5 4 0-16,-10 6 0 0,-4 7-9 15,-10 5-79-15,-6 2-1 16</inkml:trace>
  <inkml:trace contextRef="#ctx0" brushRef="#br1" timeOffset="435181.203">11113 4443 272 0,'0'0'7'0,"0"0"3"16,0 0 3-16,0-9 2 15,0 9 2-15,0 0-1 16,-4-7 3-16,4 7 1 0,0 0-6 15,9 0-3-15,-9 0-1 16,16 5-2-16,0 4-1 16,1 4 1-16,3 1-1 0,5 4-1 15,5 2-1-15,0 7 0 16,4 0 0-16,1 5-1 16,4 6 1-16,0 0-1 15,0 8 1-15,5 1-2 16,-1 5 1-16,1 5-2 0,3 5 0 15,3 5 0-15,0 2-1 16,3 13 0-16,-4 5 2 16,3 5-3-16,1 9 0 15,-7 3 0-15,9 5 0 0,-5 1 0 16,0 3 0-16,0 1 0 16,0 2 0-16,-4 3 0 15,-3 0 0-15,-1 0 0 16,-7 2 0-16,-3 5 0 0,-7-1 0 15,-5 0 0-15,-8-5 0 16,-1-3 0-16,-9-7 0 16,-2 0 0-16,-6-9 0 0,-1-10 0 15,-3-4 0-15,1-12 0 16,1-8 0-16,1-8 0 16,1-6 0-16,0-12 0 15,2-7 0-15,-1-11 0 0,3 0 0 16,-1-6 0-16,1-7 0 15,0 0 0-15,2-10 0 16,-3 6 0-16,3-6 0 16,0 0 0-16,0 0 0 15,0 0 0-15,0 0 0 0,0 0 0 16,0 0 0-16,-9 0 0 16,9 0-17-16,-11 0-36 15,-2 0-36-15,13 0-1 0</inkml:trace>
  <inkml:trace contextRef="#ctx0" brushRef="#br1" timeOffset="435501.9881">12194 7922 417 0,'0'0'6'15,"0"0"1"-15,0 0 2 16,0 0 1-16,-3-8-1 0,3 8 0 15,0 0 1-15,0 0 0 16,12 14-5-16,1 3-1 16,4 5-2-16,3 7-1 15,1 7 2-15,1 3-1 16,0 0 0-16,-4 1 0 0,-2 2 1 16,-5-8-3-16,-1 1 0 15,-8-10 0-15,3-5 0 16,-3-6 0-16,-2-3 0 0,0-11 0 15,13-8 0-15,4-12 0 16,13-11 0-16,10-9 0 16,7-17-35-16,20-6-50 0,11-8-3 15</inkml:trace>
  <inkml:trace contextRef="#ctx0" brushRef="#br1" timeOffset="437880.3569">15617 4585 166 0,'0'0'8'15,"0"0"5"-15,0 0 3 16,0 0 3-16,0 0 0 15,0 0 2-15,-7-5 0 0,7 5 1 16,0 0-5-16,0 0-4 16,0 0-2-16,0 0-1 15,0 0-1-15,0 0 1 16,0 0-1-16,0 0-2 0,0 0 0 16,0 0-2-16,0 0-1 15,0 0 0-15,0 0-1 16,5-2 0-16,-5 2 0 15,0 0 0-15,0 0 0 0,9-11-1 16,-9 11 0-16,11-4 0 16,-11 4 1-16,14-8-2 15,-7 3 2-15,4 3-1 0,-1-5 0 16,2 2 0-16,-2-3 0 16,5-2 0-16,0 3-1 15,0 0 1-15,2-1-1 16,-2-2 0-16,5-1 1 0,-1 2-1 15,1-1 0-15,3-3 0 16,2 2 1-16,0-1-1 16,-1-1 1-16,6-2-1 15,-2 0 0-15,1 0 0 16,1-2 0-16,0 2 0 16,0 1 0-16,-3-2 0 0,3 1 0 15,0 5-1-15,-2-5 1 16,-1 1 0-16,0-1-1 15,3 0 1-15,-2 0 0 0,4-3 0 16,0 4-1-16,-2-4 1 16,2 4 0-16,1-3 0 15,-4 2 0-15,6-1-1 0,-7 2 1 16,0 4-1-16,1-3 1 16,-2 0 0-16,1 2-1 15,-2-1 1-15,2-4 0 16,1 1-1-16,-1 3 1 15,-2-2 0-15,3-2-1 0,1 1 1 16,-5 5 0 0,0-2 0-16,2 1-1 0,-8-3 1 15,6 2 0-15,0-2 0 16,-2 4 0-16,-1-4 0 16,5 0-1-16,-3 2 1 0,2-1 0 15,-1 1 0-15,-3-3-1 16,5 5 0-16,-2 2 1 15,-4-1 0-15,1 1-1 0,-2 1 0 16,2 0 1-16,-5-1 0 16,3 0 0-16,3-4 0 15,-1 0 0-15,0 3 0 0,5-5 0 16,1-1-1-16,2 6 1 16,-3-6 1-16,3 0-2 15,-2 5 0-15,-3-2 0 16,-1 2 0-16,-2 0 0 0,-1-5 0 15,1 5 0-15,-3 0 0 16,6-2 0-16,0-3 0 16,1 3 0-16,3 2 0 15,-1-3 0-15,-5-1 0 16,5 3 0-16,-6 4 0 16,-1 0 0-16,-4-4 0 0,-2 7 0 15,2-6 0-15,3 3 0 16,1-3 0-16,0 0 0 15,7-3 0-15,2 1 0 0,5 0 0 16,2-6 0-16,-2 3 0 16,0 3 0-16,-3 0 0 15,-2 0 0-15,-5 1 0 16,0-1 0-16,-4 2 0 0,0-3 0 16,1 1 0-16,1 0 0 15,1-3 0-15,3 0 0 16,3-2 0-16,3 1 0 15,-1 2 0-15,-2-1 0 16,0 1 0-16,-1 1 0 0,-2 1 0 16,-1-3 0-16,-1 2 0 15,5-1 0-15,-3-1 0 16,3 2 0-16,2-2 0 16,1 1 0-16,1-1 0 0,-2 2 0 15,1 0 0-15,-3 4 0 16,-3-4 0-16,0 6 0 0,-2-3 0 15,-4 3 0-15,-1-3 0 16,-3 3 0-16,-4-1 0 16,4 1 0-16,-10-1 0 15,2 6 0-15,-9 2 0 16,11-9 0-16,-11 9 0 0,0 0 0 16,10-3 0-16,-10 3 0 15,0 0 0-15,0 0 0 16,0 0 0-16,0 0 0 15,0 0 0-15,0 0 0 16,0 0 0-16,0 0 0 0,0 0 0 16,-10 0-28-16,-5 0-58 15,15 0-3-15</inkml:trace>
  <inkml:trace contextRef="#ctx0" brushRef="#br1" timeOffset="439396.4571">17760 3154 305 0,'0'0'7'0,"0"0"5"15,0 0 2-15,0 0 3 16,0 0 2-16,0 0 2 16,0 0-1-16,0 0 1 15,0 0-6-15,0 0-5 0,0 0-1 16,12-6-3-16,0 2-1 15,13-4 1-15,5 0-1 16,11-2 1-16,9-2-1 0,10 0 1 16,8-5-4-16,4 2-2 15,3-3 0-15,4 0 0 16,-2 1 0-16,1-3 0 0,-2 4 0 16,2-2 0-16,-2 3 0 15,-1-3 0-15,-1 6 0 16,1-8 0-16,-4 6 0 15,0-3 0-15,-4 0 0 16,-5 0 0-16,-11 4 0 16,-2-3 0-16,-10 6 0 0,-7 5 0 15,-9-2 0-15,-5 2 0 16,-9 3 0-16,-9 2 0 16,10 0 0-16,-10 0 0 15,0 0 0-15,0 0 0 0,0 0 0 16,0 0 0-16,0 0 0 15,0 0 0-15,0 0 0 16,0 0 0-16,0 0 0 0,0 0 0 16,0 0 0-16,0 0 0 15,0 0 0-15,0 0 0 16,0 0 0-16,0 0 0 16,-7 10 0-16,0-3 0 0,-5 7 0 15,-6 4 0-15,-5 8 0 16,-7 1 0-16,-4 6 0 15,-4 8 0-15,-7-2 0 16,3 11 0-16,1-1 0 16,-7 6 0-16,0-3 0 0,4-2 0 15,4 1 0-15,-2-3 0 16,7-4 0-16,-4-4 0 16,6-8 0-16,3-5 0 15,5-2 0-15,8-5 0 0,0-8 0 16,4-3 0-16,13-9 0 15,-12 17 0-15,12-17 0 16,0 0 0-16,-8 7 0 0,8-7 0 16,0 0 0-16,0 0 0 15,-10 10 0-15,10-10 0 16,0 0 0-16,0 0 0 16,-7 9 0-16,7-9 0 0,0 0 0 15,-10 10 0-15,10-10 0 16,0 0 0-16,-10 10 0 15,10-10 0-15,0 0 0 16,-8 12 0-16,8-12 0 16,0 0 0-16,-7 10 0 0,7-10 0 15,0 0 0-15,-10 10 0 16,10-10 0-16,0 0 0 16,-8 12 0-16,8-12 0 15,-7 8 0-15,7-8 0 0,-10 10 0 16,10-10 0-16,-9 10 0 15,9-10 0-15,-9 6 0 16,9-6 0-16,0 0 0 0,-9 12 0 16,9-12 0-16,0 0 0 15,-10 9 0-15,10-9 0 16,0 0 0-16,0 0 0 16,-13 8 0-16,13-8 0 0,0 0 0 15,0 0 0-15,0 0 0 16,0 0 0-16,0 0 0 15,0 0 0-15,0 0 0 16,0 0 0-16,0 0 0 16,0 0 0-16,0 0 0 0,0 0 0 15,0 0-36-15,11 0-54 16,-2 0-3-16</inkml:trace>
  <inkml:trace contextRef="#ctx0" brushRef="#br1" timeOffset="441321.8041">17278 3017 251 0,'0'0'2'0,"0"0"2"16,-3-17 2-16,3 6 0 16,0-3 0-16,5-3 5 15,2-6 1-15,8-4 1 16,8 0 1-16,2-3-2 0,12-2 1 16,5-6-1-16,12 7 0 15,12-10-2-15,6 2-3 0,12 0-1 16,11-2-2-16,5 5 1 15,9 1-1-15,2 8 1 0,1-1 0 16,-2 9 0-16,-1 7-1 16,-4 6 1-16,-2 6-1 15,0 3-1-15,-6 7-1 16,-3 2 0-16,1 13 0 16,-6 2 0-16,-4 6 0 15,2 3 1-15,-13 5 0 0,-5 3 0 16,-5 3 0-16,-8 5-1 15,-9 0 0-15,-10 5 1 16,-7-1-1-16,-9 7 0 16,-12 4 0-16,-4 5 0 0,-7 4 1 15,-10 4 0 1,-9-4-2-16,-11 6 0 0,-10 0 0 16,-8-6-1-16,-12 2 0 15,-2-7 0-15,-14-2-1 0,-7-3 1 16,-7-8 0-16,-7 3 0 15,-5-13 1-15,-8 0-1 16,-3-11 0-16,-9-3 1 0,-5-8-1 16,0-7 1-16,-3-6-1 15,8-13 0-15,-1 0 1 16,7-11-1-16,2-10 0 16,10-8 1-16,9-10-1 15,3-2 0-15,7-12 1 0,7-2 0 16,8-4-1-16,10-8 1 15,10-2 0-15,12-5 0 16,15-8 0-16,12-5 0 16,13-8 0-16,20-3-1 15,17-1 2-15,16-2-1 0,18-1-2 16,17 3 1-16,16-5 0 16,14 10-1-16,11 4 0 15,15 6 0-15,6 7-4 0,11 6 0 16,-3 6 0-16,1 16 1 15,-2 16-1-15,-10 11 1 16,-8 12 0-16,-15 10 2 16,-9 8 4-16,-11 19 1 15,-14 3 0-15,-13 7 0 16,-12 2 0-16,-11 2-1 16,-9 0-2-16,-11 4-8 15,-6-6-9-15,-10-5-10 0,-9 4-45 16,-2-10-10-16</inkml:trace>
  <inkml:trace contextRef="#ctx0" brushRef="#br1" timeOffset="442732.2547">15490 4608 131 0,'0'0'7'15,"0"0"4"-15,0 0 5 16,0 0 4-16,0 0 2 15,0 0 2-15,0 0 0 0,0 0-1 16,0 0-6-16,0-10-4 16,0 10-5-16,11-8-1 15,3-2-4-15,2 0-1 16,10-2 0-16,2-1 1 0,8-7 0 16,12-1-1-16,1-2 1 15,5-4 0-15,12-3 0 16,4-2-1-16,4-5 0 0,4-2 1 15,3-2-1-15,6-3 1 16,3 2 0-16,4-5 0 16,3 2 0-16,3 0 0 15,-1-1-1-15,5-5 1 16,1 5-2-16,-1-1 1 16,4-1 0-16,-9 5 0 0,8-3 0 15,-5 2 0-15,-3 0 0 16,-2-1 1-16,0 2 0 15,-2 4-1-15,-3 0 1 0,0-4-1 16,-3 2 0-16,-2-2 0 16,2 4-2-16,-4 1 1 15,-5 3 0-15,-2 1 0 0,-5 2-1 16,-6 4 1-16,-5 3 0 16,-9 6-1-16,-9 2 1 15,-4 4 0-15,-5 1 2 16,-8 4 0-16,-11 1 2 0,-2 2 0 15,-4 3 0-15,-10 2 0 16,10-9 1-16,-10 9-1 16,0 0-2-16,0 0-1 15,0 0 0-15,0 0-1 16,0 0-1-16,0 0 0 0,0 0-1 16,0 0 1-16,0 0 0 15,0 0-1-15,0 0 0 16,0 0-1-16,0 0-1 15,0 0-4-15,0 0-7 0,-8 5-17 16,-1 1-48-16,9-6 0 16</inkml:trace>
  <inkml:trace contextRef="#ctx0" brushRef="#br1" timeOffset="442865.8967">19122 2997 263 0,'0'0'0'0,"0"0"-6"0,0 12-50 16,0-12-4-16</inkml:trace>
  <inkml:trace contextRef="#ctx0" brushRef="#br1" timeOffset="444831.0732">9815 6086 114 0,'0'0'3'0,"0"0"3"0,0 0 1 16,-13-4 1-16,13 4 3 16,-10-5 1-16,10 5 0 15,-18-6 1-15,18 6-4 0,-14-4-1 16,7 4-4-16,-4 0 0 15,2 0-2-15,-3 4-1 16,-4 4-1-16,-1 4-1 0,-1 1 0 16,1 4 0-16,-3 0 1 15,0 8 0-15,-2 0 0 16,-2 2 0-16,-5 0 0 16,5 6 0-16,-3-1 0 0,-1 5 0 15,1-2 0-15,2 7 1 16,3-6 0-16,-1 12 0 15,7-1 0-15,0 3 3 16,7 4-3-16,-2 1 0 16,4 6 1-16,-1 4 0 0,4 0 0 15,-1 1-1-15,1-6 0 16,4 7 0-16,0-8 0 16,0 0 0-16,4 1 0 15,5-8 0-15,1-3 0 16,6-2-1-16,-4 0 1 0,8-4-1 15,-1-4 0-15,1-2 2 16,-3-1-2-16,8 1 0 16,3-11 0-16,-1 8 1 0,3-10-1 15,-5 0 1-15,9-6 0 16,-4 2-1-16,7-6 1 16,-9 4 0-16,4 0 1 0,3-6-1 15,-5 5 2-15,2-10-2 16,0 5 0-16,6-5 1 15,-8 4 0-15,7-9-1 16,-7-2 1-16,7 0-1 16,-2-2 0-16,-1-6 1 0,4-4 0 15,-3 2-1 1,2-7 0-16,0 2 1 0,0-2-1 16,1-6 0-16,-5 3 1 15,1-2 0-15,1 0-1 0,0-5 1 16,-6 4 0-16,4-6-1 15,-4 4 0-15,-1-4 1 16,-1-4-1-16,-5 1 1 0,-3-1-1 16,2-2 2-16,-5-3 0 15,-2-3 0-15,-6-8 0 16,2 2 0-16,-5-5-1 16,0-2 2-16,0 1-1 0,-3 0 1 15,-2 0 3-15,0 3 0 16,0 6 0-16,-2-3 0 15,-3 7 1-15,-3-2-1 0,-2 0 0 16,0 2-1 0,-4-5-2-16,-6 1-1 0,2-5-1 15,-6-1-1-15,-1-2 2 16,-4 3-2-16,-1-1-1 16,2 2 2-16,-7 7-1 15,0 2-1-15,-3 3 1 0,-1 7-1 16,-8 2 0-16,-1 4-1 15,-6 8 1-15,-1 3-2 16,-5 4 1-16,-5 4-1 0,1 4 0 16,-3 6 0-16,3 9 0 15,-7 3 0-15,4 10 0 16,3 3-1-16,-1 7-2 16,6 4 0-16,-1 5 0 15,7 10-1-15,4-3-2 0,10 15-7 16,14 11-28-16,7 7-27 15,11 5-3-15</inkml:trace>
  <inkml:trace contextRef="#ctx0" brushRef="#br1" timeOffset="453214.9984">12971 4085 227 0,'0'0'7'0,"0"0"5"0,0 0 5 16,-12 0 2-16,12 0 2 15,-12-2 3-15,5-4 1 16,-6 4 1-16,1-6-6 16,0 6-5-16,-6-4-3 0,-2 6-3 15,3 0-2-15,-6 0-2 16,1 6-2-16,-1 4 0 16,-1 3-1-16,-4 6 1 15,3 1-1-15,0 4 0 16,-2 5 0-16,2 2 0 0,3 4 0 15,-3 4 0-15,7 4 0 16,2-1-1-16,0 0 1 16,6 5 0-16,3 0 0 15,1 0 0-15,4-2-1 0,2 2 2 16,8-1-1-16,4-3 1 16,4-2-1-1,3 0 0-15,6-7 1 0,1-2-1 16,10-1 0-16,-2-10 0 15,7-3-1-15,1-6 1 0,8-7 0 16,2-3 0-16,3-2 0 16,-1-10-2-16,3-4 0 0,3-3 0 15,-5-3 0-15,-1-8 0 16,-4 1 0-16,-8 0 0 16,1-8 0-16,-4 1 0 15,-6-4 0-15,-7-1 0 16,-2-6 0-16,-10 0 0 0,-3 1 0 15,-10-3 0-15,-1 2 0 16,-12-2 0-16,-2 5 0 16,-10 3 0-16,-2 2 0 15,-9 1 0-15,-2 5 0 16,-6 0 0-16,1 7 0 16,-5 1 0-16,-2 4 0 0,-2 4 0 15,1 6 0-15,-2 6 0 16,5 0 0-16,-4 6 0 15,3 6 0-15,0 6 0 0,1 4 0 16,2 9 0-16,0 5 0 16,3 1 0-16,3 12 0 0,4 5 0 15,3 3 0-15,9 6 0 16,6 0 0-16,7 3 0 16,10-3 0-16,6-1 0 15,13-4 0-15,8-10 0 16,10 0 0-16,6-11 0 0,6-2 0 15,4-9 0-15,4-3 0 16,5-11 0-16,3-4 0 16,-4-5 0-16,4-7 0 15,2-5 0-15,-7-11 0 16,2-4 0-16,-5-6 0 0,-2 1 0 16,-5-7 0-1,-8-1 0-15,-5-1 0 0,-12-7 0 16,-5-1 0-16,-10-1 0 15,-10-2 0-15,-10 2 0 0,-10-1 0 16,-12 3 0-16,-10 4 0 16,-6 6 0-16,-3 4 0 0,-9 9 0 15,-2 1 0-15,-3 9 0 16,0 4 0-16,3 4 0 16,-2 7 0-16,-1 0 0 15,5 12 0-15,3 9 0 16,5 13 0-16,5 6 0 0,2 11 0 15,12 9 0-15,8 6 0 16,13 7 0-16,7-2 0 16,8-1 0-16,11-6 0 15,11-5 0-15,8-6 0 16,5-14 0-16,6-7 0 16,1-11 0-16,9-9 0 0,1-12 0 15,2-3 0-15,1-14 0 16,1-8 0-16,-6 0-46 15,1-14-45-15,-3-3-2 0</inkml:trace>
  <inkml:trace contextRef="#ctx0" brushRef="#br1" timeOffset="456591.8809">12911 4241 229 0,'0'0'6'0,"0"0"4"16,0 0 3-16,-3-10 3 16,3 10 2-16,-9-7 2 0,9 7 2 15,-9-13 0-15,9 13-3 16,-15-12-3-16,15 12-4 15,-13-7-2-15,13 7-1 16,-17-9-2-16,9 7-1 16,-1 1-1-16,-1-2-1 0,-1 3 0 15,-3-3 0-15,1 3 0 16,1 0-1-16,0 0-1 16,-6 0 0-16,4 3 0 0,-2 0 0 15,2 4-1-15,-4 2 0 16,4-1-1-16,-4 4 1 15,2 0-1-15,-2 3 1 16,4 0-1-16,-3 2 1 0,4 1-1 16,-1 2 1-16,-2 2 0 15,4 2 0-15,3 1-1 16,-4 0 1-16,3 5 0 16,0-1 0-16,2 1-1 15,-1 3 1-15,1-6 0 16,0 5-1-16,3-5 1 0,3 1-1 15,-1 1 1-15,1-1 1 16,0-4 0-16,2 1-1 16,0-1 1-16,2 1 0 0,3-1 0 15,2-3 0-15,3-1 0 16,3-3-1-16,2 1 0 16,2-4 0-16,3 2 1 0,1-4-1 15,4-2 1-15,-1-1-1 16,3 1 0-16,-2 0 1 15,3-3 0-15,-2-1-2 16,2-4 0-16,4 1 0 16,-4-3 0-16,2 0 0 0,-3-3 0 15,3 1 0-15,0-4 0 16,-6 2 0-16,4-4 0 16,-1 1 0-16,-2 2 0 15,-5 0 0-15,8-2 0 16,-7 0 0-16,2-1 0 0,0-1 0 15,-1-2 0-15,2-2 0 16,1-4 0-16,-4 2 0 16,1-2 0-16,0-2 0 0,-4 1 0 15,2-2 0-15,-6-3 0 16,-2 4 0-16,-3-3 0 16,-2-3 0-16,-5 2 0 15,1-1 0-15,-3-3 0 0,0 0 0 16,-5 1 0-16,0 2 0 15,-2-1 0-15,-4 1 0 16,-1 1 0-16,-3 0 0 16,3 1 0-16,-6 1 0 0,0-2 0 15,-6 3 0-15,1-2 0 16,-2 2 0-16,-4-2 0 16,-1 5 0-16,-3-1 0 15,1 3 0-15,-3 2 0 16,3 4 0-16,-6-1 0 15,7 5 0-15,-4 3 0 0,3 2 0 16,2 0 0-16,-5 0 0 16,5 0 0-16,0 7 0 0,1 0 0 15,6 1 0-15,1 1 0 16,-1 3 0-16,9-1 0 16,-2-1 0-16,4 0 0 15,3 3 0-15,0-4 0 0,7 3 0 16,0-2 0-16,6 3-2 15,-1 14-76-15,17-20-12 16</inkml:trace>
  <inkml:trace contextRef="#ctx0" brushRef="#br1" timeOffset="459129.0675">8958 14189 172 0,'0'0'9'0,"-11"6"5"16,4-4 3-16,-5 1 3 15,1 1 1-15,-3-1 0 0,1 2 1 16,3-1 0-16,10-4-2 15,0 0-4-15,14 0-1 16,20-12 0-16,12-5-1 16,21-13 0-16,16-9 2 0,18-11-3 15,16-12-3-15,12-5-1 16,16-7-2-16,1-3-1 16,6-2-2-16,2 2 0 15,-5 0-1-15,-2 3-1 16,-15 9 0-16,-13 7-1 15,-16 8 0-15,-20 10 1 0,-22 9-1 16,-14 12 0-16,-20 6 0 16,-17 12 0-16,-10 1-1 0,-28 19 0 15,-11 4 1-15,-14 9-2 16,-14 4 0-16,-15 9 0 16,-35 20 1-1,-12 7 0-15,-18 7 0 16,-4 8 1-16,-11-1 0 0,-1 3-1 15,-2 0 1-15,9-4 0 16,31-16-1-16,13-12 0 16,25-5-1-16,15-17 0 15,20-8 0-15,20-9 1 16,10-8 0-16,22-10 0 0,7-6 0 16,30-18 2-16,18-11-1 15,24-14 1-15,25-11-1 16,31-15 1-16,24-4-1 15,17-4 0-15,11-5 0 0,-1 7-1 16,1 1 0-16,-16 13 0 16,-14 6 1-16,-18 12-1 15,-22 6 1-15,-25 11 0 0,-18 5 1 16,-19 9-2-16,-18 5 0 16,-12 6 0-16,-15 2 0 15,-10 5 0-15,-22 11 0 0,-8 3 0 16,-15 4 0-16,-9 7 0 15,-14 7 0-15,-14 7 0 16,-9 4 0-16,-9 8-8 16,-2-3-11-16,1 6-66 15,-2 1-3-15</inkml:trace>
  <inkml:trace contextRef="#ctx0" brushRef="#br1" timeOffset="476620.9867">14145 5100 14 0,'0'0'3'16,"0"0"2"-16,0 0 3 15,0 0 4-15,0 0 1 0,-7 0 3 16,7 0 3-16,0 0 1 16,0 0-2-16,-10 0-2 15,10 0-1-15,0 0-3 16,0 0-1-16,0 0-1 0,0 0-4 15,0 0 2-15,0 0-1 16,0 0-1-16,0 0-1 16,0 0 1-16,0 0-2 15,0 0 2-15,5-5-2 0,-5 5 1 16,15-3-1-16,-3 2 0 16,0-2-2-16,1-2 1 15,4 0-1-15,3-2-1 0,3-1 1 16,4-2-1-16,-3 1-1 15,10-1 1-15,-2-6 0 16,7 4-1-16,3 0-1 16,1-3 1-16,1-3-1 15,6 4 0-15,3-3 1 16,-4 0-1-16,6-4 1 0,-4 1 0 16,-1 1 0-16,1-1 1 15,-1 0-2-15,0-2 1 16,6-3-1-16,-4 5 1 0,3-5 0 15,-1 4-1-15,6-3 1 16,-6 0-1-16,4 2 2 16,-1-3-1-16,-4 5 1 0,4-2-1 15,-8 2 0-15,6-2 1 16,0-1-1-16,0 3 1 16,-2 1-1-16,3-1 1 15,-1-2-1-15,0 2 1 16,-1 2 0-16,0-4-1 0,-1 0 1 15,6 0-1-15,-1 2 1 16,0-3-1-16,1 1 1 16,-4 2-1-16,2-4 0 15,-1 3 0-15,-2 0 1 16,-3 1-1-16,-4-2 0 16,1 2 1-16,-4-1-1 0,4 5 0 15,-11-5 0-15,8 4 2 16,-6 2-2-16,-2-2 1 15,0 3-1-15,-7-2-1 0,-2 6-1 16,-7 0-5-16,1 2-10 16,-14 1-24-16,2 5-21 15</inkml:trace>
  <inkml:trace contextRef="#ctx0" brushRef="#br1" timeOffset="477274.2811">14226 5036 96 0,'0'0'4'0,"24"-12"3"16,2-1-1-16,7-4 2 0,20-3 0 16,9-7 1-16,11-6 2 15,17-6-1-15,10 0-2 16,-2-6-1-16,10 3-1 15,12-5 0-15,-3 2 0 16,2-4-2-16,8 4 0 0,-2-2 0 16,3-1 1-1,4 7-2-15,-5-2-2 0,-12 6-14 16,-5 1-41-16,5 5-3 16</inkml:trace>
  <inkml:trace contextRef="#ctx0" brushRef="#br1" timeOffset="478575.4022">16161 7499 109 0,'0'0'5'16,"10"-4"2"-16,5 2 5 16,0-1 2-16,12-1 3 0,6-4 3 15,19-2 1-15,13-4 1 16,12-8-3-16,12-3-1 15,18-5-2-15,20-7-3 16,10-3 0-16,17-10-2 0,12-1 2 16,11-4-2-16,16 0 0 15,14-3-2-15,2-8 1 16,9 8-3-16,9-10 1 16,11 3-2-16,2 2-2 15,8-5 0-15,0 2 0 0,3 2-1 16,6-4 0-16,-2 5 1 15,-6 0-1-15,-6 4 0 16,-9 4-1-16,-10 6 2 16,-23 6-1-16,-14 1 0 15,-20 10 0-15,-21 5 0 0,-25 5-3 16,-19 2 2-16,-27 5 0 16,-15 6 0-16,-21 0-2 15,-11 4-4-15,-15 2-6 0,-13 3-16 16,-11-6-48-16,-10 6-4 15</inkml:trace>
  <inkml:trace contextRef="#ctx0" brushRef="#br1" timeOffset="479754.262">16203 7597 115 0,'0'0'0'0,"0"0"-1"0,0 0 0 15,-9 0-1-15,9 0 2 16,-16 8 0-16,9 0 0 16,-3 4 0-16,1-2 3 0,-2 7-2 15,-1 1 1-15,2 3 1 16,2-1-1-16,-1 8-1 16,4-6 0-16,0 5 3 0,-1 0-2 15,6 1 3 1,0-1-2-16,3-5 2 0,3 3 1 15,2-2 1-15,2-2 1 16,10-1 1-16,-1-5 2 16,2 3-1-16,7-6 2 15,2 0 1-15,4-1 0 0,9-2-1 16,6-2-2-16,4-1 0 16,9-4-3-16,1 0 0 15,7-2-1-15,6 0-2 0,4-7 0 16,4 0 0-16,5-3-1 15,5-5-1-15,4 2 0 16,9-4 0-16,-2 0 0 0,8-5 0 16,9-3-1-16,5 2 0 15,-5-6 0-15,12 2 1 16,2-3 0-16,4-3 0 16,4-1 1-16,-3 0-1 0,5-2 0 15,0 2 0-15,1-3-1 16,2-1 1-16,0 1-1 15,-2 0 1-15,-2-1 1 16,3 2 0-16,-2-4 0 16,1 1 0-16,0-4 0 15,-1 1 0-15,-2 3 0 16,3-1-1-16,0-2 0 0,-7 5-1 16,1-3 1-16,1 1-1 15,-4 7 0-15,-5-4 1 0,-9 7-2 16,-2-3 0-16,0 1 1 15,-10 2-1-15,-1 2 2 16,-11 3-1-16,-6-2-1 16,-4 4 1-16,-6-3 0 0,-7 8 0 15,-7-3 1-15,-11 6-1 16,-7-2 1-16,-9 7 0 16,-9-2 2-16,-11 7-1 0,-3-4 2 15,-10 6-1-15,-10 2 0 16,0 0 0-16,10 0 0 15,-10 0-2-15,0 0-4 16,0 0-5-16,0 0-6 16,-8 0-9-16,-1-3-17 15,-7 1-35-15,4 2-6 0</inkml:trace>
  <inkml:trace contextRef="#ctx0" brushRef="#br1" timeOffset="480158.2314">22217 6029 275 0,'0'0'4'0,"0"0"-2"0,0 0 1 16,0 0 2-16,0 0 5 15,10 5 2-15,5 2 1 0,3 4 1 16,10 1-1-16,10 3 1 16,3 7-1-16,13 1-2 15,-2 1-4-15,3 9-3 16,-3-1 0-16,-3 4-2 0,-9 2 0 15,-5 4-1-15,-13-1 1 16,-6 0 0-16,-9 1 1 16,-7 0-1-16,-5-3 0 15,-10 1 0-15,-5-3-3 0,-2 1-3 16,-6-8-10-16,4-6-42 16,-4 1-20-16</inkml:trace>
  <inkml:trace contextRef="#ctx0" brushRef="#br1" timeOffset="481055.8313">17494 6425 265 0,'0'0'6'0,"0"0"4"16,0 0 1-16,0 0 1 16,0 0-1-16,0 0 2 15,5 0 2-15,-5 0 0 16,14 20-1-16,2 1-3 16,9 3 0-16,9 3-1 0,7 10 3 15,15 4-2-15,6 0-1 16,5 7-1-16,6 1 0 0,3 3-2 15,-1 2-1-15,-3 6 0 16,-5 6-1-16,-3 4 0 16,-6 2-1-16,-6 8 0 15,-4 3 0-15,-8 4-1 0,-6 5 0 16,-6-2-1-16,-3 3 1 16,-4-4 0-16,-8-3-3 15,-1-1 0-15,-3-5 0 16,-5-3 0-16,-1-4 0 0,-3-8 0 15,0-7 0-15,-3-2 0 16,-1-8 0-16,-2-7 0 16,3-7 0-16,1-4 0 15,0-7 0-15,-3-6 0 16,2-3 0-16,3-6 0 0,0-8 0 16,0 12-10-16,0-12-21 15,0 0-54-15,0 0-2 16</inkml:trace>
  <inkml:trace contextRef="#ctx0" brushRef="#br1" timeOffset="481462.7621">18277 8403 423 0,'0'0'0'0,"0"0"2"16,0 0 0-16,0 0 2 0,10 7 3 15,2 3-2-15,1 2 2 16,1 3 1-16,7 3-1 0,1 6-1 16,0-2-2-16,-1 1 0 15,-2 0-1-15,1-4-2 16,-5 1 0-16,-3-3-1 15,-1-2 1-15,-4-8 1 0,-2 3 1 16,-5-10 1-16,0 0 2 16,4 10 1-16,-4-10-3 15,0 0-4-15,0-10 0 16,5 0 0-16,2-5 0 0,11-4 0 16,0-4 0-16,1-1 0 15,9-2 0-15,2 2 0 16,-1 0 0-16,1 6 0 15,-5 3-83-15,-5 4-6 16</inkml:trace>
  <inkml:trace contextRef="#ctx0" brushRef="#br1" timeOffset="482865.8774">19746 6996 308 0,'0'0'7'0,"0"0"4"16,0 0 3-16,-8-11 1 15,8 11 4-15,0 0 2 16,-7-12 0-16,7 12-1 0,0 0-5 16,-10-5-4-16,10 5-3 15,0 0-2-15,-7 7-2 16,4 3-1-16,3-2-1 15,0 5-1-15,0 1 1 16,0 1 0-16,0-3 0 0,5 3 0 16,2-5 0-16,6-3 1 15,-2-1-1-15,8-5 1 16,-4-1 1-16,0-1-1 0,0-10-3 16,-2-1 0-16,-6-3 0 15,0-1 0-15,-5-2 0 16,-2-2 0-16,-7 2 0 0,-6 4 0 15,-4 3 0-15,0 4 0 16,-3 5 0-16,0 2 0 16,0 8 0-16,2 1 0 15,4 3 0-15,2 3 0 16,4 3 0-16,5-3 0 0,3 2 0 16,6-5 0-16,11 0 0 15,0-4 0-15,10-3 0 16,3-5 0-16,3 0 0 15,-1-7 0-15,-2-4 0 0,-3-3 0 16,-7-3 0-16,-5-3 0 16,-10 2 0-16,-5-2 0 15,-2 5 0-15,-14 3 0 16,-1 5 0-16,-8 4 0 0,0 3 0 16,0 3 0-16,3 7 0 15,0-1 0-15,3 6 0 16,8-5 0-16,3 3 0 0,6-5 0 15,2-8 0 1,11 12 0-16,8-9 0 0,1-3 0 16,5-3 0-16,2-5 0 15,-4-1 0-15,2-4 0 16,-11 0 0-16,-2 1 0 16,-8 2 0-16,-4 10 0 0,-18-12 0 15,-3 12 0-15,0 3 0 16,-7 4 0-16,1 2 0 15,-3 6 0-15,6 2 0 0,8 1-5 16,4 0-15-16,4 9-66 16,11-13-2-16</inkml:trace>
  <inkml:trace contextRef="#ctx0" brushRef="#br1" timeOffset="483720.8752">16499 7493 269 0,'0'0'3'0,"0"0"3"0,-14-5 0 16,3 5 2-16,-1-2 1 0,-6 2 0 16,-1 0 3-16,-6 0 0 15,5 4-4-15,-3 5-1 16,2 0-1-16,-2 7-2 16,0 0 0-16,3 2-2 15,1 3-1-15,-1 5 1 0,-1 1-1 16,2 1-1-16,-1 1 1 15,6 3 0-15,-2 0-1 0,7 1 1 16,-1-1 0-16,4 6 1 16,6-4 0-1,0-2 1-15,13 0 2 16,-1-3 0-16,8-1 1 0,10-6 0 16,3-2-1-16,4-8 1 15,10-2-2-15,2-4 0 16,6-4-2-16,5 3-6 0,0-5-9 15,2-3-49-15,5 3-13 16</inkml:trace>
  <inkml:trace contextRef="#ctx0" brushRef="#br1" timeOffset="484936.7432">19786 7045 166 0,'0'0'13'0,"0"0"4"16,0 0 2-16,0 0 4 16,0 0 1-16,0 0 0 15,0 0 3-15,0 0 0 16,-13-7-10-16,13 7-2 15,0 0-2-15,0 0-4 0,0 0-1 16,0 0-1-16,0 0-3 16,0 0 0-16,-7 0-1 15,7 0-1-15,0 0 0 16,0 0 0-16,0 0 0 0,-10 7 0 16,10-7 1-16,0 0-1 15,0 0 1-15,-5 9 0 16,5-9 2-16,0 0 0 15,13 5 0-15,-1-5 1 0,8 0 0 16,8-5 0-16,11-2 0 16,10-2-1-16,11-6-2 15,5-2 0-15,12-4 0 16,10-1 0-16,7-3 0 0,5 1-1 16,6-1 1-16,2-3-1 15,0 1 0-15,0 3 0 16,0 2-2-16,-5-1 0 15,-3 3 0-15,-10-2 0 0,-9 7 0 16,-11-2 0-16,-11 5 0 16,-11 1 0-16,-10 4 0 15,-9 2 0-15,-14 2 0 16,-3 3 0-16,-11 0 0 16,0 0 0-16,0 0 0 15,0 0 0-15,0 0 0 0,0 0 0 16,0 0 0-16,0 0 0 15,0 0 0-15,0 0 0 16,0 0 0-16,0 0 0 0,0 0 0 16,0 0 0-16,-6-3 0 15,6 3 0-15,-9-1 0 16,9 1 0-16,-12 0 0 0,12 0 0 16,-13 0-11-16,13 0-23 15,0 0-52-15,-13 1-2 16</inkml:trace>
  <inkml:trace contextRef="#ctx0" brushRef="#br1" timeOffset="485348.3571">21337 6525 381 0,'0'0'6'0,"0"0"3"16,0 0 1-16,0 0 2 16,0 0 0-16,0 0 0 0,0 0 2 15,0 0 1-15,0 7-2 16,0-7-3-16,22 8-2 16,-2-8-1-16,8 2-5 0,2-2-2 15,9 3 0-15,3-3 0 16,1 0 0-16,1-3 0 15,-9 3 0-15,-3 0 0 16,-4 0 0-16,-11 4 0 16,-5 4 0-16,-9 4 0 0,-6 6 0 15,-9 0 0-15,-8 4 0 16,-1 3 0-16,-4 0 0 16,-5 1 0-16,2-3 0 15,0 1 0-15,6-6 0 0,4 0 0 16,4-3 0-16,7-3 0 15,7-12-9-15,-9 17-79 16,9-17-3-16</inkml:trace>
  <inkml:trace contextRef="#ctx0" brushRef="#br1" timeOffset="486294.5534">18632 7300 304 0,'0'0'6'0,"0"0"5"16,0 0 0-16,0 0 1 0,0 0 1 15,0 0 4-15,0 0 2 16,0 0 0-16,13-5-4 15,1 3-3-15,16-4 4 16,10 0-1 0,10-5 0-16,5-1-2 0,9-3 0 15,-64 15-13-15,72-19 0 0,8 2 0 16,7-3 0-16,-9-4 0 16,-2 10 0-16,-2-3 0 0,-13 7 0 15,-11 0 0-15,-3 2 0 16,-21 3 0-16,-6 3 0 15,-10 2 0-15,-10 0 0 16,0 0 0-16,0 0 0 16,0 0 0-16,0 0 0 15,0 0 0-15,-5 2 0 0,-4 2 0 16,4-87 0-16,-9 88-73 31,-2 2-21-31</inkml:trace>
  <inkml:trace contextRef="#ctx0" brushRef="#br1" timeOffset="486954.0783">19005 7086 298 0,'0'0'7'0,"0"0"3"16,0 0 4-16,-5-9 1 15,5 9 1-15,0 0 1 16,-7-10 1-16,7 10-2 0,-12-2-6 16,-5 2-3-16,1 2-3 15,-1 8-2-15,-4 2 0 16,0 2 0-16,-7 3 0 16,1 5 1-16,-3-3 0 0,2 3 0 15,-1 2 1-15,-1-3 0 16,0-1 0-16,0-1 0 15,5 1-1-15,-2-4 0 16,5-4 0-16,4 1-1 16,0-3-1-16,6-6 0 15,5 1-1-15,7-5 0 0,-11 5 0 16,11-5 1-16,0 0 0 16,0 0 1-16,13 2 1 15,-3 1 0-15,6-3 0 0,3 3 0 16,6-1 1-16,5 0-1 15,3 4 0-15,6-5-1 16,3 5 0-16,2 2 1 0,2-4-3 16,-4 2 0-16,-3 1 0 15,-1 0 0-15,-6-1 0 16,-4 0 0-16,-6 0 0 0,-5-1 0 16,-4-1 0-16,-5-1 0 15,-8-3 0-15,14 7-5 16,-14-7-12-16,0 0-66 15,0 0-5-15</inkml:trace>
  <inkml:trace contextRef="#ctx0" brushRef="#br1" timeOffset="488669.5058">19689 6812 332 0,'0'0'6'0,"0"0"2"16,0 0 3-16,0 0 3 0,0 0 2 15,0 0 0-15,0 0 3 16,0 0 1-16,0 0-3 15,0 0-3-15,0 0-1 16,0 0-1-16,7-17-2 0,-7 2-7 16,0-8-3-16,0-4 0 15,-2-4 0-15,-6-12 0 16,-4-11 0-16,-3-14 0 0,-5-6 0 16,0-12 0-16,-5-3 0 15,-4-1 0-15,4 1 0 16,-3 3 0-16,1 9 0 15,3 5 0-15,-1 12 0 16,4 14 0-16,2 1 0 0,4 7 0 16,-1 9 0-16,4 4 0 15,3 5 0-15,0 5 0 16,5 6 0-16,4 9 0 16,-3-10 0-16,3 10 0 0,0 0 0 15,0 0 0-15,0 0 0 16,0 0 0-16,0 0 0 15,0 0 0-15,0 0 0 16,0 0 0-16,0 0 0 16,0 0 0-16,0 0 0 0,0 0 0 15,0 0 0-15,0 0 0 16,0 0 0-16,0 0 0 16,0 0 0-16,-2-10 0 15,2 10 0-15,0 0 0 0,0 0 0 16,0 0 0-16,0 0 0 15,0 0 0-15,0 0 0 16,-5 5 0-16,3 10 0 0,-6-1 0 16,2 11 0-16,-1 5 0 15,-2 7 0-15,-5 0 0 16,3 1 0-16,-1 1 0 16,-1-4 0-16,0-5 0 0,6-6 0 15,2-4 0-15,0-10 0 16,5-1 0-16,0-9 0 15,0 0 0-15,0 0 0 16,0-12 0-16,0-8 0 0,5-6 0 16,0-6 0-1,0-9 0-15,2-1 0 0,5-2 0 16,1 4 0-16,-1-3 0 16,-1 9 0-16,-1 7 0 15,-5 2 0-15,2 7 0 0,-3 6 0 16,-4 12 0-16,6-9 0 15,-6 9 0-15,10 6 0 0,0 8 0 16,3 8 0-16,3 3 0 16,7 4 0-16,7 3 0 15,2 11 0-15,-1-4 0 16,7 6 0-16,-3-11 0 0,8 12-75 16,-4-2-19-16</inkml:trace>
  <inkml:trace contextRef="#ctx0" brushRef="#br1" timeOffset="489358.7466">19843 7228 404 0,'0'0'5'0,"0"0"2"15,0 0 1-15,0 0 0 16,-3 6 1-16,3-6 2 0,-2 19 2 16,2 1 0-16,2 2-3 15,3 11-1-15,8 6-1 16,-1 9-2-16,6 5-6 16,1 7 0-16,4 4 0 0,2 4 0 15,2 1 0-15,-5 0 0 16,1-2 0-1,-1 0 0-15,-2-3 0 0,-3-2 0 16,-1-5 0-16,-4-4 0 16,0-10 0-16,-2-2 0 15,-2-7 0-15,-4-9 0 0,1-4 0 16,1-4 0-16,-3-8 0 16,-3-9 0-16,0 10 0 15,0-10 0-15,0 0 0 0,0 0 0 16,0 0 0-16,0 0 0 15,0 0 0-15,0 0 0 16,0 0-8-16,-14 0-82 0,14 0-1 16</inkml:trace>
  <inkml:trace contextRef="#ctx0" brushRef="#br1" timeOffset="489837.4581">19962 8358 426 0,'0'0'5'0,"0"0"3"16,0 0 0-16,0 0 1 0,0 0 1 15,0 0 1-15,0 0 2 16,6 6 0-16,8-2-5 0,-2 6-8 16,3 2 0-16,3 3 0 15,4 4 0-15,6 4 0 16,-6 4 0-16,0-2 0 16,1 2 0-16,-1 1 0 0,-2-1 0 15,-5-2 0-15,3-3 0 16,-9-5 0-16,1-1 0 15,-5-7 0-15,-5-9 0 16,10 8 0-16,-10-8 0 0,5-10 0 16,-2-3 0-1,-3-7 0-15,0-4 0 0,2-1 0 16,0-7 0-16,2 4 0 16,2-1 0-16,-4 2 0 15,7 1 0-15,-5 2 0 16,4 7 0-16,-1-8 0 0,-7 11-66 15,11-1-27-15</inkml:trace>
  <inkml:trace contextRef="#ctx0" brushRef="#br1" timeOffset="491023.4579">19902 5075 388 0,'0'0'5'16,"0"-12"2"-16,0 12 2 0,-7-14 2 15,-2 9 0-15,-4-1 1 16,-4 6 0-16,-6 3 1 16,-2 17-4-16,-2 10-3 0,-1 7-1 15,2 7-2-15,6 6 0 16,4 2-1-16,9-3 2 15,7-4 0-15,10-9 0 16,10-2-1-16,7-15-3 16,3-6 0-16,10-6 0 15,-1-7-4-15,9-3-20 16,-6-4-60-16,5-7-5 0</inkml:trace>
  <inkml:trace contextRef="#ctx0" brushRef="#br1" timeOffset="491321.7849">20111 5232 387 0,'0'0'5'16,"0"0"0"-16,-9 0 2 0,9 0 2 15,-16 14 0-15,4 1 0 16,-1 0 1-16,4 5 0 16,2 1-4-16,-1 0-1 15,8-1 0-15,2-3-1 0,13-4-1 16,8-9 1-16,-1-1 0 15,11-3-2-15,-3-5 0 16,2-7 0-16,-2-3-1 16,-5 1 1-16,-9-6-1 15,-4 2 0-15,-9-2-1 16,-3 3 1-16,-7 7-2 16,-5-5-1-16,-6 11-5 0,-1-4-10 15,-2 3-41-15,4 5-27 16,-3 7-4-16</inkml:trace>
  <inkml:trace contextRef="#ctx0" brushRef="#br1" timeOffset="491606.0727">20290 5195 394 0,'0'0'5'0,"0"0"3"0,0 0 2 16,0 0 0-16,0 0 1 15,13-11-2-15,-3 9 2 16,2 2-1-16,3 0-4 0,2 0-4 15,4 2-2-15,-5 9-1 16,5 1 0-16,-3 3-1 16,-6 0 0-16,-5 0 0 15,-2 2 0-15,-5-5-1 16,0-2 2-16,0-10 1 16,-12 15 0-16,12-15 1 0,-12 0-1 15,12 0 1-15,-11-13 0 16,9-1-1-16,2-1 0 15,2-3-4-15,3-1-7 16,5-4-32-16,2 3-38 0,-1 3-3 16</inkml:trace>
  <inkml:trace contextRef="#ctx0" brushRef="#br1" timeOffset="491753.6658">20569 5110 353 0,'0'0'6'0,"0"0"1"16,0 0 3-16,0 0 1 15,5 18-2-15,-3-8 1 16,2 2-1-16,0 0-3 0,3 5-13 16,-2-4-21-16,-5 2-49 15,12-3-2-15</inkml:trace>
  <inkml:trace contextRef="#ctx0" brushRef="#br1" timeOffset="492041.897">20802 5075 365 0,'0'0'7'0,"-4"-4"0"16,4 4 3-16,-15-3 0 16,2 3 0-16,0 3 0 0,-1 4 1 15,-1 3-1-15,3 5-6 16,4 3-1-16,3 2-1 16,5-4-1-16,0 2 0 15,10-1-1-15,5-7 1 0,2-5 0 16,6-5 1-16,-1-3-1 15,-2-6 1-15,2-4 1 16,-5-2 0-16,-4-2 0 16,-8 0 0-16,-5-4-1 15,0 7 0-15,-9-1-2 0,-7 5-4 16,-6 0-6-16,2 8-24 16,5-1-48-16,-4 3-3 15</inkml:trace>
  <inkml:trace contextRef="#ctx0" brushRef="#br1" timeOffset="492237.3719">20900 4736 429 0,'0'0'4'16,"0"0"1"-16,0 0-1 16,0 7 3-16,0 3 0 15,0 8 0-15,7 4 0 16,-2 9 0-16,5 0-4 0,2 4-1 15,1 5-5-15,2-6-5 16,-1 1-11-16,-1 4-50 16,0-16-15-16</inkml:trace>
  <inkml:trace contextRef="#ctx0" brushRef="#br1" timeOffset="492402.9295">21120 4860 439 0,'0'0'2'15,"0"0"0"-15,0 0 0 0,-4 5 0 16,1 5 1-16,3-1-1 16,0 9 0-16,0-3-3 15,5 8-7-15,2-6-18 16,-7 0-53-16,13 0-3 0</inkml:trace>
  <inkml:trace contextRef="#ctx0" brushRef="#br1" timeOffset="492627.3282">21374 4875 366 0,'0'0'7'0,"0"0"-1"15,-10-5 3-15,10 5 0 16,-14 0-1-16,6 2 1 16,-2 3-1-16,0 2 0 15,2 5-5-15,1 5-2 0,3-5-1 16,4 3-2-16,0-3 1 15,6 0-3-15,2-2-1 0,-8-10-4 16,20 14-8-16,-20-14-22 16,13 8-37-16,3-8-4 15</inkml:trace>
  <inkml:trace contextRef="#ctx0" brushRef="#br1" timeOffset="493185.0393">21461 4843 355 0,'0'0'6'16,"0"0"3"-16,-5-7 1 0,5 7 1 15,-14-6 1-15,6 4-1 16,-2 2 1-16,-5 0 1 16,5 0-5-16,-2 8-3 15,-1-1-2-15,1 5 1 16,0 0-2-16,4 3 1 0,-1-1-1 15,3 3 0-15,3 0-1 16,3-5 1-16,0 0 0 16,5 1-1-16,5-1 1 15,5-5-1-15,3 1 1 16,-1-6 1-16,3 1-2 16,0-2 1-16,5 3-1 0,-5-4 1 15,0 2-2-15,-6 0 1 16,3-2-1-16,-4 6 0 0,-5 1 1 15,-8-7-1-15,7 17 1 16,-7-6 0-16,-10 3 0 16,-4 3 0-16,-7 1 0 0,-4-1-1 15,-4 4-1-15,-1-4 0 16,-2-3-2-16,-1 1-4 16,7-5-6-16,-4-6-23 15,17 2-49-15,2-6 0 16</inkml:trace>
  <inkml:trace contextRef="#ctx0" brushRef="#br1" timeOffset="494070.1823">21784 4478 420 0,'0'0'3'0,"-12"-4"-1"16,-1 4 2-16,-1 0 1 15,-4 12 1-15,1 6 1 16,-1 11-1-16,2 10 3 0,10 17-3 15,6 2-1-15,8 12-1 16,11-1-1-16,6 1-1 16,7-1-3-16,1-7-1 15,-3-5-3-15,-5-7-3 16,-3-13-2-16,-7-3-4 0,-10-6-3 16,-5-6-1-1,-5-10 1-15,-5-4 1 0,-5-8 2 16,-5-3 6-16,3-7 3 15,-6-12 7-15,6 2 4 0,-1-10 2 16,6 1 1-16,3-6-2 16,0 2 2-16,9-3-4 15,5 6-1-15,11-2-2 0,2 2-2 16,6 3 0-16,5 0 0 16,4-1 0-16,-3 6 1 15,-3 0 0-15,-2 8 2 16,-7-1 1-16,-9 2-1 15,-9 13 0-15,3-10 0 0,-10 10 0 16,-9 2 0-16,-3 6-1 16,-4 2-1-16,1 2-1 15,-2 0 0-15,3 3-1 16,8 0 1-16,4-3-1 0,6-2 1 16,6 0-1-1,6-2 1-15,4-4 0 0,7-4 0 16,0 0 1-16,2-2 0 15,-2-4 1-15,-2 0 1 0,-3-2 2 16,-5 1 0-16,-1-3-1 16,-2 0 1-16,-7 10-1 15,13-17 1-15,-8 9-3 16,-5 8-1-16,21-12-1 0,-12 10 0 16,6 2-1-16,-2 0 0 15,2 8 1-15,-1-2-2 16,1 7 1-16,-5-1-1 15,0 3 0-15,-5-3 1 0,-3 2-1 16,-2-2 0-16,0-6 1 16,0-6 1-16,0 0 0 15,-5 8 1-15,5-8 0 16,-7-9 0-16,7-2 0 16,0-4-1-16,0-2-4 0,5-3-7 15,6 0-22-15,13 0-46 16,-7-2-3-16</inkml:trace>
  <inkml:trace contextRef="#ctx0" brushRef="#br1" timeOffset="494230.7578">22301 4668 349 0,'0'0'5'0,"0"0"3"16,-7 8 2-16,0 2 1 0,-4 4 2 16,2 3-1-16,2 2 1 15,-4 1 0-15,4 2-6 16,7 0-4-16,0-4-4 15,9-3-9-15,7-5-14 16,-2-8-54-16,9-2-3 0</inkml:trace>
  <inkml:trace contextRef="#ctx0" brushRef="#br1" timeOffset="494551.0566">22501 4642 395 0,'0'0'5'0,"0"0"1"15,-11 0 2-15,11 0 1 16,-14 10 0-16,4-3 1 15,-1 2 0-15,2 5 1 16,6-2-5-16,1 3-2 16,2-3-1-16,7-1 0 0,8-4-1 15,7-7 0-15,3 0-1 16,3-7 1-16,6-5-1 16,-7-6-1-16,6-5 1 0,-8 1-1 15,-8-3 0-15,-2 3-1 16,-10 4 1-16,-5 4 0 15,-9 8 0-15,-7 6 1 16,-4 10 0-16,0 8 1 16,-1 7 0-16,6 7 1 15,4 0 1-15,9 0-1 0,6-2 0 16,9-6-3-16,19 1-7 16,-2-7-34-16,10-11-43 15,5-7-3-15</inkml:trace>
  <inkml:trace contextRef="#ctx0" brushRef="#br1" timeOffset="496222.7418">22103 5281 114 0,'0'0'1'0,"0"0"1"15,17 7 4-15,0-4 5 16,5 9 1-16,12-2 0 15,7 11 3-15,10 3 4 16,11 3-1-16,-3 11-1 0,11 9-3 16,-1 8-3-16,0 8-1 15,-4 4-1-15,-5 10-2 16,-8 4-1-16,-9 9-1 16,-4 4 1-16,-14 3-1 15,-10 0 0-15,-10 4-1 0,-5 6-1 16,-12-3 0-16,-16 0 0 15,-11 2-2-15,-14 1 2 0,-14 0-2 16,-15 4 0-16,-15-3 0 16,-15 2 0-16,-19-2-1 15,-9-1 1-15,-12-3 0 16,-9 3 2-16,-3-11 2 16,0-4 0-16,2-5 0 0,11-6 1 15,9-7 0-15,10-7-2 16,18-10-4-16,15-7-9 15,11-8-16-15,21-2-39 16,10-13-8-16</inkml:trace>
  <inkml:trace contextRef="#ctx0" brushRef="#br1" timeOffset="502967.0021">16619 7660 391 0,'0'0'6'16,"0"0"4"-16,0-11 1 15,0 11 3-15,0 0 1 16,-5-6 0-16,5 6 1 0,0 0 0 15,0 0-5-15,0 0-5 16,-2 11-6-16,2 5 0 16,0 0 0-16,0 7 0 0,2 4 0 15,-1-2 0-15,5 0 0 16,-2-4 0-16,-1 0 0 16,2-4 0-16,3-2 0 15,-5-5 0-15,-1 2-4 16,-2-12-19-16,0 0-38 0,0 0-27 15,0 0-3-15</inkml:trace>
  <inkml:trace contextRef="#ctx0" brushRef="#br1" timeOffset="503341.5607">16571 7720 361 0,'0'0'7'0,"0"0"1"0,0 0 3 16,0 0 1-16,0 0 1 0,0 0 0 15,-10-9 0-15,10 9 0 16,-7 4-5-16,7-4-3 16,-5 18-2-16,0-5-1 15,5-1-2-15,0 3 0 16,0-2-4-16,0 1-9 15,0-7-28-15,0 10-41 0,3-5-2 16</inkml:trace>
  <inkml:trace contextRef="#ctx0" brushRef="#br1" timeOffset="503801.4218">16387 7848 368 0,'0'0'7'0,"0"0"3"0,0 0 0 16,0 0 0-16,0 0 0 16,0 0 1-16,0 0 2 15,16-12 0-15,3 4-7 0,8-2-1 16,6-1-1 0,2-1 0-16,9-2-1 0,-2 4 0 15,-1-3-1-15,-4 7-1 16,-2-2 0-16,-8 0-1 15,-4 5 1-15,-9-1 0 0,-3 4 0 16,-11 0-1-16,0 0 0 16,0 0 1-16,-18 10 0 15,-2-3-1-15,-2 0 0 16,-6 4 0-16,-1-2 0 0,-4 1 0 16,1 0 0-16,2 0 0 15,3-6 0-15,2 4 0 16,5-3 0-16,5 0-1 15,5-2 0-15,10-3 0 0,0 0 1 16,0 0-1-16,5 0 1 16,12-4-1-16,6-2 1 15,2 1 0-15,-4-2-1 0,7 1-2 16,-4-1-6 0,0 2-27-16,1 5-47 0,-11-2-1 15</inkml:trace>
  <inkml:trace contextRef="#ctx0" brushRef="#br1" timeOffset="504502.1709">16615 7115 349 0,'0'0'6'0,"0"0"4"16,0 0 1-16,0 0 2 0,0 0-1 15,0 0 0-15,0 0 2 16,0 0 2-16,16 7-6 16,2 7-2-16,11 4-2 0,9 5 0 15,7 3 1 1,6 7 0-16,7 4-1 0,-2 5-2 15,2 3 0-15,-5 6 0 16,-9 2-1-16,-5 4 0 16,-12 7-3-16,-7 5 0 0,-12 1 0 15,-6 1 0-15,-4 2 0 16,-12-1 0-16,-10-1 0 0,-2-1 0 16,-2-11 0-16,-2-4 0 15,1-5 0-15,1-12 0 16,9-6 0-16,1-9 0 15,4-8 0-15,5-4 0 0,9-11 0 16,-10 1 0-16,10-1-7 16,-4-12-51-16,2 3-29 15,-1-4-2-15</inkml:trace>
  <inkml:trace contextRef="#ctx0" brushRef="#br1" timeOffset="505301.675">16614 7199 314 0,'0'0'8'0,"0"0"2"16,-2-10 4-16,2 10 2 0,-7-12 3 16,7 12 0-16,-4-8 0 15,4 8 0-15,0 0-7 16,-12-3-4-16,12 3-3 16,-2 12-2-16,2 9-1 0,0-1-1 15,0 4-1-15,4 0 1 16,4 6 0-16,-2-4 0 15,4-4 0-15,-4-3 0 16,-2-4-1-16,2-3 1 0,-4-1 1 16,-2-11 0-16,0 0 2 15,0 0-1-15,0 0 1 16,0 0-1-16,-8-11 0 0,2-6 0 16,-4-3-1-16,0-3-1 15,0-3-1-15,-2-4 0 16,0 5 1-16,4 2-1 0,0 3 1 15,0 2 0-15,2 7 0 16,6 11 0-16,-1-9-1 16,1 9 1-16,7 0-2 15,11 2 1-15,5 5-1 16,9 5 1-16,7 1 0 16,16 0-3-16,7-2-10 15,-7 0-70-15,26-1-2 0</inkml:trace>
  <inkml:trace contextRef="#ctx0" brushRef="#br1" timeOffset="507053.8543">18759 5465 302 0,'0'0'3'15,"0"0"-1"-15,3-15 1 0,7-2-2 16,12-4 1-16,11-8 1 16,11-11 3-16,19-12 0 15,21-7-2-15,20-11 2 0,23-1 0 16,19-6 0-16,24-5 0 16,9 3-1-16,17 1-1 15,8 3 0-15,9 7-1 0,8 3-2 16,3 9 0-16,3 8 1 15,-3 5 0-15,-8 12 0 16,-2 9-1-16,-5 12 1 16,-16 10-2-16,-14 14 1 0,-29 15-1 15,-17 10 1-15,-25 15 2 16,-21 8 0-16,-23 13 0 16,-17 9 1-16,-19 6 0 15,-11 1 0-15,-17 8 0 16,-8-1-2-16,-18 5 1 15,-20 1-1-15,-20-3-1 0,-19-2-1 16,-24 0 0-16,-26-5 0 16,-16-2-1-16,-26-2 0 15,-14-11-1-15,-13-11 0 0,-13-3 1 16,-8-6 1-16,-7-13-1 16,-3-8 1-16,5-13 1 15,1-9 0-15,11-11 0 0,9-10-1 16,20-18 1-16,19-16 0 15,25-18 0-15,28-17-2 16,27-18 1-16,33-17-1 16,32-13-1-16,30-9-1 0,42-10 0 15,28-7-1-15,46-2 0 16,29 4 2-16,47 4-1 16,24 5-5-16,32 10-34 15,18 20-29-15,5 21-5 16</inkml:trace>
  <inkml:trace contextRef="#ctx0" brushRef="#br1" timeOffset="507785.6227">16504 6718 339 0,'0'0'9'0,"0"-10"4"15,0 10 4-15,0-12 2 0,0 12-1 16,0-15 0-16,0 15 1 16,0 0 0-16,0 0-9 15,-2 15-4-15,2 4-4 16,2 8-1-16,3 3 0 0,3 5 0 15,-1 0-1-15,1 0 0 16,1-3-2-16,2-3-1 16,-4-2-4-16,-2-4-6 15,-4 0-9-15,-1-3-37 0,0-6-26 16,0-2-3-16</inkml:trace>
  <inkml:trace contextRef="#ctx0" brushRef="#br1" timeOffset="508053.4189">16270 6770 345 0,'0'0'8'15,"0"0"4"-15,-9-5 2 16,9 5 3-16,0 0-1 0,-10-8 0 16,10 8 1-16,0-12 1 15,10 0-6-15,15-3-3 16,7-3-2-16,10-1-3 15,5-4 1-15,8-1 0 16,0 1-1-16,-3 4-2 0,-7 4-2 16,-10 4 0-16,-8 6 0 15,-8 5 0-15,-6 0 0 16,-8 5-3-16,-5-5-5 16,3 29-16-16,1-15-59 0,-1 3-4 15</inkml:trace>
  <inkml:trace contextRef="#ctx0" brushRef="#br1" timeOffset="530663.0828">17278 3869 151 0,'0'0'7'16,"0"0"4"-16,-11 0 4 16,11 0 2-16,-9 0 2 0,9 0 0 15,-10 0 0-15,10 0 2 16,-15 0-7-1,15 0-2-15,-10 0-4 0,10 0 0 16,0 0-3-16,-11 2 0 16,11-2-2-16,0 0 1 15,0 0 0-15,0 0 0 16,0 0 1-16,0 0 1 16,9 4 2-16,3-4-1 0,1 0 0 15,1-8 2-15,6 3-1 16,2-6-2-16,11-1 0 0,4-5-1 15,3-3 0-15,10-4-1 16,1-4 1-16,9 1-1 16,4-8-1-16,2 0 1 0,3 0 0 15,5-1-1-15,1-1 0 16,4-1-1-16,1-3-1 16,0 0 0-16,1 0 1 15,4-5-2-15,-5 2 0 16,3 0 0-16,-7-1 0 0,-1 3 0 15,-1 0 0-15,-2 2 1 16,-2 1-2-16,2 6 2 16,-3 1 0-16,-1 3 0 15,-3-3 0-15,-1 1 0 16,1 2 0-16,-1-3 0 16,1 2 0-16,-1-2 0 0,-2 0-2 15,0-1 0-15,1 4 1 16,-8-4-1-16,-2 6 0 0,-4 0 1 15,-5 0 0-15,-4 4 0 16,-2 4 0-16,-1-1 0 16,-2 2 0-16,-3 1 0 0,0 2 0 15,0 3 0-15,-2 2 0 16,-2-4 0-16,-1 5 0 16,-2 1 0-16,-2-4 0 15,-6 8 0-15,-3-4 0 16,-1 6 0-16,-3-3 0 15,-10 5 0-15,13-5 1 0,-13 5-1 16,0 0 0-16,0 0 0 16,0 0 0-16,0 0-2 15,0 0-1-15,0 0-3 16,0 0-9-16,0 0-24 0,0 10-41 16,-6-3-1-16</inkml:trace>
  <inkml:trace contextRef="#ctx0" brushRef="#br1" timeOffset="531217.7781">18633 3079 185 0,'0'0'5'0,"12"-5"2"0,0-2 5 16,8-3 2-16,10-5 4 15,5-3 1-15,17-6 3 0,10-3 2 16,13-8-3-16,7-5-2 16,10 1 0-16,5-7-4 15,6-3-2-15,12-3-2 16,-5-2-3-16,2 4-2 15,3-2-1-15,-2 6-3 16,-5-4 0-16,-4 5 0 0,-10 6-3 16,-9 4-2-16,-11 8 0 15,-15 1 1-15,-11 11-1 16,-13 1 1-16,-10 4-2 16,-13 0-1-16,-12 10-1 15,0 0-3-15,0 0-12 0,-7 0-26 16,-14 7-27-1,-5-1-5 1</inkml:trace>
  <inkml:trace contextRef="#ctx0" brushRef="#br1" timeOffset="531515.6777">20275 2160 333 0,'0'0'4'0,"0"0"0"0,0 0 0 16,0 0 0-16,0 0 0 16,0 0 0-16,0 4 1 15,0-4 2-15,15 8-4 16,2-3-1-16,8-2 1 16,3-2 0-16,6 5 1 0,5-4-2 15,-2 1 0-15,0 1-1 16,-5 5 0-16,-2 0 0 15,-10 4 1-15,-8 6 3 0,-12 11 0 16,-12 5 1 0,-6 0-1-16,-4 11-4 15,-8-3-20-15,-7 3-50 16,4 0-5-16</inkml:trace>
  <inkml:trace contextRef="#ctx0" brushRef="#br1" timeOffset="533165.8941">13154 4163 258 0,'0'0'7'0,"0"-12"2"16,-3 0 4-16,-2-3 3 15,-3 0 2-15,1-2 1 16,-3 0 1-16,-8-6 3 16,4 6-7-16,-9 2-3 0,1 3-2 15,-6 3-4-15,1 1-1 16,-5 2-2-16,-4 6-1 15,2 0-2-15,-5 14 1 16,-4 5-1-16,-2 8 0 0,-5 13 1 16,-2 5 0-16,1 12 0 15,-2 4 1-15,3 7 0 16,5 8 0-16,5-2 0 16,9 3 0-16,8-3 0 0,13 0 1 15,7-2-1-15,12-5-1 16,10-1 1-16,8-5 0 15,10-7-1-15,8-7 0 16,8-2 0-16,3-10 1 16,10-13 0-16,0-7 0 15,4-13-1-15,5-4 1 0,1-16 1 16,2-6-4-16,-6-14 0 16,3-4 0-16,-9-7 0 15,-5-6 0-15,-7-10 0 0,-9-1 0 16,-8-9 0-16,-10-4 0 15,-10-3 0-15,-9-2 0 0,-8 6 0 16,-9 0 0-16,-11 3 0 16,-9 9 0-16,-7 8 0 15,-4 10 0-15,-5 5 0 16,-7 7 0-16,-8 8 0 16,1 11 0-16,-8 9 0 0,-3 8 0 15,-2 10 0-15,-3 16 0 16,1 7 0-16,4 10 0 15,3 9 0-15,3 8 0 16,6 8 0-16,12 5 0 16,7 4 0-16,15 4 0 15,8-4 0-15,16 5 0 0,11-7 0 16,16-2 0-16,14-9 0 16,8-1 0-16,10-12 0 15,8-11 0-15,6-5 0 0,1-15 0 16,6-6 0-16,-1-14 0 15,3-12 0-15,-7-10 0 16,0-16 0-16,-4-6 0 0,-3-7 0 16,-8-14 0-16,-9-8 0 15,-10-2 0-15,-11-8 0 16,-13-1 0-16,-15 0 0 16,-12 2 0-16,-20 8 0 0,-9 5 0 15,-16 11 0-15,-9 12 0 16,-14 14 0-16,-1 14 0 15,-8 7 0-15,-1 15 0 16,-2 16 0-16,4 6 0 16,4 16 0-16,5 6 0 15,13 11 0-15,11 3 0 0,21 6 0 16,14-10-23-16,21 2-66 16,24-3-2-16</inkml:trace>
  <inkml:trace contextRef="#ctx0" brushRef="#br1" timeOffset="534875.6348">9146 14263 192 0,'0'0'6'16,"0"0"7"-16,-13 6 4 15,4-2 4-15,-1-1 1 16,-3 0 4-16,1 2-1 0,-2-2 1 16,8-1-5-16,6-2-6 15,-15 2-5-15,15-2-2 16,0 0 0-16,17-2-2 0,13-11 0 15,15-5 1-15,15-9 0 16,20-9 1-16,24-14 1 16,18-10-2-16,19-7-1 15,14-10 0-15,6-1-2 16,5-5-1-16,4 4 0 16,-4 3 0-16,-9 2-1 0,-9 6 0 15,-15 11-1-15,-21 10 0 16,-19 12 1-16,-23 5 0 15,-15 11-1-15,-22 9 0 0,-16 8-1 16,-17 2 1-16,-15 14-2 16,-17 3 1-16,-18 9-1 15,-10 6-1-15,-39 14 0 16,-21 12 0-16,-11 6 1 16,-21 8-1-16,-10 5 1 15,-9 5 1-15,-13 4-1 16,3-2 0-16,19-7 1 0,5-4 0 15,10-7 0-15,16-9 0 16,16-4 0-16,19-13 0 16,21-12 0-16,18-4 0 15,17-8 0-15,18-8 0 16,22-8 0-16,5-3 0 16,27-15 0-16,23-9 0 0,26-12 1 15,24-14 1-15,29-10-1 16,23-12 1-16,19-7-1 15,15-4 0-15,9 0 0 0,-1-1 0 16,-8 5-1-16,-7 7 0 16,-12 5 0-16,-16 7 1 15,-17 10 0-15,-22 7 0 0,-25 9 1 16,-17 8 0-16,-23 7 0 16,-17 8 0-16,-16 9-1 15,-19 5 0-15,-14 3 0 16,-11 6-1-16,-10 6-2 0,-8 4-2 15,-3 5-4 1,-9 0-6-16,5-9-52 0,-2 17-20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27T07:57:51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1725 15208 152 0,'0'0'5'0,"0"0"3"0,-2-10 3 15,2 10 2-15,-3-11 2 16,3 11 1-16,-9-12 2 15,9 12-1-15,-13-10-2 16,1 3-3-16,2 4-2 16,-5-1-1-16,0 1-2 0,0 3-1 15,-2 0-1-15,-1 0 1 16,-2 0-1-16,3 0-2 16,-3 3 0-16,3 4-1 15,-1-4 0-15,0 4 0 0,2 0-1 16,-2 2 1-16,1 2-1 15,-6 4 1-15,1-3-1 16,2 6 1-16,-5-1 0 16,5 5 0-16,-3-2-1 0,4 6 1 15,-1-2-1-15,6 0 0 16,0 3 0-16,0-1-1 16,4 1 1-16,0 3 0 0,3 2 1 15,2-2-2-15,-3 2 1 16,0-1 1-16,4 2-1 15,-4-1 1-15,4-2-1 16,-5 2 1-16,5 1 0 0,-1-4 0 16,0 1-1-16,0 0 1 15,3-3 1-15,2 5-1 16,0-3 0-16,0 2 0 16,2 1 1-16,3-3-2 15,2 1 1-15,3-3 1 16,0 0-1-16,2-4-1 0,2-4 0 15,-2 2 1-15,5-1-1 16,0-4 1-16,1-3 1 0,1 2-1 16,4-2 0-16,2-4 0 15,2-1 0-15,3 0 1 16,-2-4-2-16,5-1 1 16,-3-1-1-16,3-2 1 15,0 0-1-15,-3 0 0 0,-1 0 0 16,-1 0 0-16,2-2 0 15,-3-1 0-15,3-1 0 16,0-4 2-16,-3-2-3 0,0-1 2 16,3-1-1-16,-3 0 0 15,0-3 1-15,-3-2-1 16,5 0 1-16,-4-4-1 16,-2 2 0-16,0-6 0 15,3-4 0-15,-4-3 0 16,3-1 0-16,-5-6-1 0,0-2 1 15,-2 2 0-15,-2-5 0 16,-6 3 1-16,1 2-1 16,-6 0 0-16,-3-4 1 0,-2 6-1 15,0 0 1-15,-5-1-1 16,-2 7 0-16,-4-2 0 16,-1 1 0-16,-3 3 0 0,0 4 0 15,-2-2-1-15,0 2 1 16,-6 5-1-16,3 0 0 15,-2 3 0-15,0 2 1 16,-3 0-1-16,0 3 0 16,-5 1 0-16,-3 2 0 0,1-1 0 15,-5 3-1-15,2 2 1 16,-8 0 0-16,3 5 0 16,-3 0-1-16,0 0 1 15,1 5-1-15,3 5 1 16,-5-6 0-16,8 6 0 0,-1 0 0 15,2-1 0-15,5 2 0 16,3-2 0-16,6-1 0 16,1 2-2-16,5-2-2 0,5 4-7 15,0-4-9-15,10-8-58 16,0 12-4-16</inkml:trace>
  <inkml:trace contextRef="#ctx0" brushRef="#br0" timeOffset="2488.2933">1422 16243 17 0,'0'0'1'0,"18"0"3"15,-4 0-1-15,8-2 3 0,8-3 2 16,0 2 2-16,5-2 0 15,8-3 2-15,-4 1 0 16,1-2 2-16,-6-1 3 0,7 0-3 16,-6-3 0-1,7-1-1-15,-2 1-2 0,0 2 1 16,-7-1-3-16,-3 4-2 16,0-1-1-16,-9 5-3 15,-4-2 1-15,-4 4 2 16,-13 2 0-16,0 0 0 0,0 0 1 15,0 0 0-15,0 0-1 16,-11 5 0-16,1-2-4 16,3-1-11-16,-3 2-22 0,0-4-27 15,10 0-8-15</inkml:trace>
  <inkml:trace contextRef="#ctx0" brushRef="#br0" timeOffset="22973.3096">3090 16587 176 0,'0'0'5'0,"0"0"4"16,0 0 2-16,0 0 0 15,0 8-1-15,0-8 2 16,0 0 4-16,5 7 3 0,3-2-4 16,9 0 3-16,8-5-4 15,17 5 2-15,3-5 0 16,15 0 1-16,7 0-5 15,8 0-2-15,-1-2-1 16,0-3-5-16,-6 5 1 0,-4 0-1 16,-11 0-1-16,-6 0-1 15,-10 0 1-15,-8 0-2 16,-8 2 1-16,-3-2-1 16,-6 3 1-16,-12-3 0 0,7 0 1 15,-7 0 1 1,0 0-1-16,0 0 1 0,0 0 0 15,0 0 0-15,0 0-2 16,0 0-3-16,0 0-7 16,0 0-19-16,0 0-32 0,0 0-23 15</inkml:trace>
  <inkml:trace contextRef="#ctx0" brushRef="#br0" timeOffset="23533.4893">5581 16622 254 0,'0'0'5'0,"10"10"3"16,11-5 4-16,5 2 1 15,17-2 3-15,6 0 1 16,11 2 1-16,9-2 1 0,1-5-2 15,2 0-5-15,-5 0-2 16,-7-2-3-16,-8 2-1 16,-10 0-2-16,-9 0 0 15,-9 0-3-15,-6 0 0 0,-8 2 1 16,-10-2-2-16,7 4-1 16,-7-4-4-16,0 0-11 15,0 0-50-15,0 0-15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27T07:55:22.4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2729 15208 238 0,'0'0'4'15,"0"0"3"-15,0 0 0 16,0 0 0-16,0 0-1 16,0 0-1-16,0 0-1 15,0 0-7-15,0 0-12 0,0 0-29 16,0 0-22-16</inkml:trace>
  <inkml:trace contextRef="#ctx0" brushRef="#br0" timeOffset="18236.0923">4277 5034 187 0,'0'0'0'16,"0"0"-6"-16,0 0-10 15,7 2-32-15,-7-2-7 0</inkml:trace>
  <inkml:trace contextRef="#ctx0" brushRef="#br0" timeOffset="18874.9549">4373 4451 20 0,'0'0'0'0,"0"0"-1"15,0 0-4-15,0 0-1 16,8-10-2-16</inkml:trace>
  <inkml:trace contextRef="#ctx0" brushRef="#br0" timeOffset="37665.9177">2299 16382 16 0,'0'0'1'0,"0"0"0"16,0 0-1-16,0 0 1 0,-10-3-1 15,10 3 0-15,0 0-3 16,-12 0-2-16,12 0-3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27T08:30:52.0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21720 10768 203 0,'0'0'8'0,"0"0"4"16,0 0 4-16,-3-9 3 15,3 9 4-15,-7-12 1 16,7 12 1-16,-13-18 1 16,6 7-5-16,0 4-3 0,-4-5-5 15,2 2-3-15,-6 0-1 16,0-2-2-16,-3 0-2 16,1 1 0-16,-3-4-1 0,1 5-1 15,1 3 0-15,-5 0 0 16,6-1-1-16,-1 5 0 15,-1-4 0-15,1 7-1 16,1 0 1-16,-3 0-1 0,3 0-1 16,-3 5 1-16,-2 0-1 15,1 3 0-15,-1 1 0 16,3 2 1-16,-4-1-1 16,3 4 0-16,-2-1 0 15,2-1-1-15,0 3 1 0,-2-3 0 16,4 5 0-16,3-2 0 15,-2 3 0-15,1-1 0 16,2 1 0-16,4-4 0 16,-3 5 0-16,1-1 0 0,2 2 0 15,0 0-1-15,0 0 2 16,0 2-1-16,3-2 0 16,-3 2 0-16,3 3 1 0,-1-3 1 15,0 3 0-15,4-2 0 16,-1-1 0-16,0 5 0 15,3-2 0-15,-1 2 1 16,-3-2-2-16,6 2 0 16,0-2 0-16,0 2 0 0,0 4 0 15,3-5-1-15,3 2 1 16,-2-1 0-16,1 5 0 16,2-2 0-16,1 3 1 15,0-1 0-15,-1 2-1 0,0 0 0 16,-1-1 0-16,1-1 0 15,0 3 0-15,1-6 0 16,-1 1-1-16,4-1 0 16,-4 1 1-16,2-4 0 0,2 1 0 15,-1-3 0-15,2 3 0 16,0-1 0-16,3 2 1 16,-2-2-2-16,2 1 0 0,-3 1 0 15,3 1 0-15,3-3 0 16,-4 5 0-16,2-1 0 15,-4-3 0-15,0-3 0 16,3 2 0-16,-3-4 0 0,0-2 0 16,-1-1 0-1,1-4 0-15,1 5 0 0,-1-5 0 16,-2 2 0-16,2-4 0 16,6 1 0-16,-3 4 0 15,2 0 0-15,-2-1 0 0,0 0 0 16,5 0 0-16,-3 0 0 15,0 1 0-15,1 2 0 16,-3-2 0-16,5-4 0 16,-2 1 0-16,-3-1 0 0,6 1 0 15,-4-2 0-15,4 0 0 16,-3-1 0-16,1 0 0 16,-4-2 0-16,2 0 0 0,1 0 0 15,0-3 0-15,-2 0 0 16,2 4 0-16,-1-4 0 15,3 1 0-15,1-2 0 16,0 0 0-16,2-1 0 16,2 0 0-16,0-3 0 15,0 4 0-15,1-6 0 0,-3 2 0 16,2-2 0-16,-2 0 0 16,-3 0 0-16,4 0 0 0,-1-2 0 15,-3-4 0-15,2 1 0 16,0-2 0-16,1-1 0 15,-4 1 0-15,4-1 0 16,-1-1 0-16,-1-2 0 16,-2 4 0-16,1-2 0 0,0-1 0 15,-1 0 0-15,2 0 0 16,-2-2 0-16,4 1 0 16,-3 1 0-16,2-2 0 15,-2-1 0-15,-2 1 0 0,2 2 0 16,-1-2 0-16,-1-3 0 15,-1 1 0-15,0-2 0 16,0-1 0-16,1 0 0 16,-2 0 0-16,3-3 0 15,-4 0 0-15,0 2 0 0,-3-4 0 16,3 2 0-16,-3-1 0 16,1 1 0-16,-1-4 0 15,1 3 0-15,-6-2 0 0,3-1 0 16,-5-4 0-16,1 1 0 15,1-2 0-15,-2-2 0 16,-3-1 0-16,0-2 0 0,-2-1 0 16,0 2 0-16,0-1 0 15,0 2 0-15,0-3 0 16,0 5 0-16,-2 1 0 16,-3-1 0-16,3-2 0 0,-5 2 0 15,1 0 0-15,1 0 0 16,-2 3 0-16,0-2 0 15,-1-1 0-15,-2 0 0 16,0 1 0-16,0 2 0 16,-3-6 0-16,4 3 0 15,-2 1 0-15,-3-1 0 0,1 0 0 16,1 3 0-16,-6-5 0 16,4 6 0-16,2 0 0 15,-6-2 0-15,6 2 0 0,-6 0 0 16,2 1 0-16,0 1 0 15,-1 1 0-15,-1 1 0 16,0 0 0-16,1-3 0 0,-1 4 0 16,1-2 0-16,-5 2 0 15,4 0 0-15,-3-2 0 16,2 4 0-16,-3-1 0 16,0-1 0-16,0-1 0 0,-3 5 0 15,2-3 0-15,1 1 0 16,-3-1 0-16,3 2 0 15,-3-1 0-15,0 1 0 16,3 1 0-16,-4-1 0 16,2 2 0-16,-1 0 0 0,0 3 0 15,-3-1 0-15,4 4 0 16,4 0 0-16,-7 3 0 16,4 0 0-16,-3 1 0 15,1 5 0-15,0-3 0 0,0 4 0 16,2 0 0-16,-2 0 0 15,1 0 0-15,1 5 0 16,1-2 0-16,-3 2 0 0,2-2 0 16,1-1 0-16,0 3 0 15,-3 0 0-15,0 0 0 16,5-3 0-16,0 6 0 16,-3-4 0-16,7 1 0 0,-2 0 0 15,3 0 0-15,0 3 0 16,3-1 0-16,-4 0 0 15,4 0 0-15,2 4 0 16,-2-1 0-16,4 0 0 16,-3 0 0-16,1-1 0 0,4 1 0 15,4 3 0-15,-3-3-6 16,5-1-83-16,13-4-1 16</inkml:trace>
  <inkml:trace contextRef="#ctx0" brushRef="#br0" timeOffset="8016.5195">2265 15461 67 0,'0'0'4'0,"0"0"2"16,0 0 2-16,0-11 3 0,0 11 2 15,0-14 1-15,2-2 1 16,0 2 3-16,6-6-3 16,-2 3-2-16,0-8-1 0,4 3-1 15,1-6 1-15,1-1-3 16,3 4 1-16,0-11-3 15,3 7 2-15,1-8-1 16,1 3-1-16,3-7-1 0,-1 7 2 16,0-5-2-16,1 1 1 15,2 2-1-15,5-8-1 16,-4 8 0-16,2-6 0 0,1 5 1 16,1-3-2-16,0 0 0 15,5-1 0-15,-2 4 0 16,-1-1-1-16,1-2 0 15,-1 2 0-15,0-1 0 0,0 7-1 16,1-3 0-16,-4 3 0 16,1 3-1-16,-2 0 0 15,2 0 0-15,-3 0 1 16,3 0 1-16,2-5-3 16,0 2 3-16,1 1-1 15,-1-1 0-15,5-1 0 0,-5 1-1 16,3 5 0-16,-5-1 0 15,-3 3 0-15,1 3 0 16,-3 1 1-16,-3 3 0 0,3-5-1 16,-1 3 0-16,3 1 0 15,1-4 0-15,0 2-1 16,4-2 1-16,-2 1-1 0,2-3 0 16,-5 3 0-16,3-1 0 15,-2 5 0-15,-3-1 1 16,0 2-1-16,-9 5 1 15,5-3-1-15,-4 0 1 16,3 0 0-16,-2 0 1 0,-4-2-1 16,9-3 0-16,-4 5 0 15,0-4 0-15,5 4 1 16,-1-1-2-16,-2 1 1 16,-3 3-1-16,2 0 1 15,-6 5-1-15,2-1 0 0,-4 1 0 16,0-1 0-16,1 4 0 15,-1-1 0-15,1-4 0 16,2 5 0-16,-2-1 0 0,1-1 0 16,4 4 0-16,-6-2-1 15,-1-2 1-15,3 4-1 16,-2-1 0-16,-1 3 1 16,-11 0-1-16,13 0 0 0,-13 0 1 15,16 0-1-15,-16 0 1 16,13 8-1-16,-13-8 1 15,14 9 0-15,-14-9 0 0,15 14 0 16,-15-14 0-16,15 15 0 16,-15-15-1-16,13 16 1 15,-6-8 0-15,-2 2 0 16,0 0 0-16,0 2 0 16,-2 0 1-16,2 1-1 0,-1-1 1 15,1 6-1-15,-2-4 1 16,-1 1 0-16,0 3-1 15,1 2 1-15,3-4-1 16,-4 2 1-16,0-1 0 0,-2 4-1 16,3-5 1-16,-3 1 0 15,0 1 0-15,0 0 0 16,-3 2 0-16,-1-1 1 0,-2 3-1 16,-1-2 0-16,2 1 1 15,-2 1-1-15,2-3 0 16,-1-2 0-16,-1 1 0 15,2-1 0-15,3 1 0 0,-3-1-1 16,0 5 2-16,-3-5-2 16,3 3 1-16,-2 0 0 15,0 0 0-15,-2-3 0 16,0 3 0-16,2-2-1 16,-1-2 1-16,3 1 0 0,-3-3-2 15,0 3 1-15,2 0-1 16,1-2 0-16,-4 2 0 15,3 1 1-15,-4-3-1 0,3 2 0 16,-4 0 2-16,4-2-1 16,0 2 0-16,0-2 1 15,-4 3-1-15,1-1 1 16,1 1-1-16,-2 1 0 0,1-2 0 16,1 4 1-16,-2-1-1 15,4-3 0-15,-3 2 1 16,0-1-1-16,0 2 0 15,3 0 1-15,-1-3-1 0,1-2 0 16,-1 2 0-16,1-2 0 16,0-1 0-16,-1 2 0 15,0-2 0-15,4-1 0 16,-1-1 0-16,0 1 0 16,1-1-1-16,0 3 1 0,1-3 0 15,0 1 0-15,-1 1 0 16,2-1 1-16,2 2-1 15,-3 2-1-15,1-2 1 16,-3 2 0-16,1 1 0 0,2 2 0 16,0-5 0-16,0 1-1 15,-3 1 1-15,0 1 0 16,3-3 0-16,-3 0 0 0,2 2 0 16,-1-2 1-16,0 0-1 15,-2 2 0-15,5-1 1 16,-6-2-1-16,-1 1 1 15,3 0-1-15,-5 0 0 16,3 0 1-16,-4-1-1 0,-1 4 0 16,0-3 1-16,-1 0-1 15,-1 2 0-15,-4 0 1 16,4 0-1-16,-5-2 1 16,3 1-1-16,-2-1 0 0,0-3 0 15,0 0 1-15,4 0-1 16,0 1 0-16,-4-4 0 15,6 4 0-15,-6-3 0 16,3 1 0-16,-7 1 0 0,5 2 0 16,-3 1 1-16,-3-1-1 15,3 1 0-15,-2 1 0 16,2-1 1-16,0-3-1 0,3-2 1 16,1 0-2-16,0 0 1 15,-2-3 0-15,1 1 0 16,4-4 0-16,-1 1 0 15,-4 3 0-15,6-4 0 0,-4 2 0 16,2-4 0-16,3 2 0 16,-4 2 0-16,4-4 1 15,-2 1-1-15,3 0 2 16,-3 0-2-16,4-2 0 16,-3-1 0-16,-2 3 0 15,0-3 0-15,0 3 0 0,1-1 0 16,-3 1 0-16,2 2-2 15,-2-3 2-15,2 3 0 16,-1 0 0-16,2 0 0 0,1-3 0 16,-3 1 0-16,5 2 0 15,-3-5 0-15,1 2 0 16,-3 3 2-16,2-5-2 0,0 3 0 16,-4-3 0-16,4 1 0 15,-4-1 0-15,4 0 0 16,0 0 0-16,-2 0 1 15,0-1-1-15,3-2 1 0,1-2 0 16,-3-2 0 0,2 2 0-16,-1-3-1 0,1 1 1 15,1 0 0-15,-1-4-1 16,0 1 0-16,2 1 1 16,0-2-1-16,-2-1 0 15,1 3 1-15,2-4-1 0,1-2 0 16,-2 1-1-16,3 2 1 15,-2-6 0-15,0 0-1 16,2 1 0-16,-1 0 1 0,4-2-1 16,-4-2 1-16,0 1 0 15,6 0 0-15,-3-2 0 16,0 1-1-16,3-5 1 0,-1 0 1 16,1 5-1-16,2-6 0 15,-2-1 0-15,2 0 0 16,0 2 1-16,0 1 0 15,0-2-1-15,2 4 1 16,0 1 0-16,6 2-1 16,-5-1 1-16,3 1-1 0,2-1 0 15,0-1 1-15,4 2-1 16,-2-4 1-16,5-3-1 16,5-1 0-16,-1-1 1 15,3-1-1-15,4-3 1 0,-4 1-2 16,6 1 1-16,-4-2 0 15,1 1 0-15,1 2 0 16,0 3-1-16,-2-3 1 0,3 8 0 16,-6-6 0-16,4 4-1 15,-2-2 1-15,2 2 0 16,-1-3 0-16,3 0-1 0,-2-8 2 16,5 3-1-16,-2-1 1 15,2-2-1-15,-4 4 1 16,2-1-1-16,-3 4 0 15,-3 1 0-15,3 5 0 16,-2 3-1-16,-3-1 0 16,-2 2 1-16,6 0-1 0,-1-1 1 15,-2 2-1-15,4-1-3 16,2 4-7-16,-1-4-17 16,-8 6-51-16,14-4-4 15</inkml:trace>
  <inkml:trace contextRef="#ctx0" brushRef="#br0" timeOffset="9082.2811">3257 14422 157 0,'0'0'0'0,"0"0"-10"16,0 0-23-16,0 0-18 16</inkml:trace>
  <inkml:trace contextRef="#ctx0" brushRef="#br0" timeOffset="12090.0899">3379 14947 159 0,'0'0'4'0,"0"0"-1"0,0 0 1 15,0 0-1-15,0 0 2 16,0 0-1-16,0 0 2 15,0 0-1-15,0 0-4 0,0 0-3 16,0 0-24-16,0 0-27 16,0 0-3-16</inkml:trace>
  <inkml:trace contextRef="#ctx0" brushRef="#br0" timeOffset="12464.3823">3478 14573 234 0,'0'0'4'0,"0"0"-2"16,0 0 2-16,0 0-2 15,0 0 1-15,0 0-10 16,0 0-13-16,0 0-17 16,0 0-25-16</inkml:trace>
  <inkml:trace contextRef="#ctx0" brushRef="#br0" timeOffset="12764.8966">3960 14043 155 0,'0'0'-4'0,"0"0"-17"16,0 0-27-16,0 0-3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27T08:31:48.4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14013 3438 118 0,'0'0'5'0,"0"0"0"15,0 0 2-15,-8-10 1 16,8 10 0-16,-8-10 0 15,8 10 0-15,-14-9 2 0,14 9-6 16,-14-8 0-16,3 8-3 16,2 0 0-16,-1 5 0 0,-5-1-1 15,5 4 0-15,-3-3 0 16,4 0 0-16,-3 2 1 16,12-7-1-16,-21 11 1 15,21-11-1-15,-12 13 2 0,2-6-1 16,10-7-1-16,-17 12-1 15,6-2-1-15,-1-6 1 16,3 11 1-16,-7-8 0 16,4 9 0-16,-1-7 1 15,-1 12 3-15,-2-4 0 0,-1 2 3 16,-3 9 1 0,0 1 0-16,-2 5 0 0,2 4-1 15,-3 4 1-15,4 3-1 16,-1 2-1-16,0 3 0 15,5 4-1-15,2 6 0 0,1-6 1 16,5 8 0-16,5-2-1 16,2 7 1-16,0-5-1 15,4 2 0-15,6-2-1 0,1-5 1 16,3 4 2-16,4-1-2 16,4-10 0-16,5 0 1 15,8-9-1-15,5-1 2 0,6-12-2 16,10-4 0-16,3-9 0 15,6-5-1-15,-1-8 0 16,7-2 0-16,-2-2-1 16,0-8 1-16,-2 0-2 15,1-5 1-15,-6-2-2 16,3 3 0-16,-5-6 0 0,-3-4-1 16,-3 3 1-16,1 1 0 15,-8 1 0-15,-5-7 1 16,-5 6 0-16,-1-5 0 15,-4 1 2-15,-8-1-1 0,-4-8 1 16,-4 4-1-16,-9-8 1 16,-2-3-1-16,-5-1-1 0,-5-2 1 15,-8-2-1-15,-6-3-1 16,-7-1 0-16,2 3 0 16,-9-4 0-16,-4 3 0 15,-2 0 0-15,-4 1 0 0,-6 0 1 16,-4 7-1-16,-1-4 1 15,-5 6-1-15,-2 1 1 16,-1 1-1-16,0 5 1 16,0 3-1-16,2 2 0 15,3 8-1-15,-1 2 0 16,4 4 0-16,2 10 0 0,0 1 0 16,-1 6-1-16,4 10 0 15,4 4-3-15,1 4-1 16,6 3-9-16,5-2-19 15,1 8-44-15,15-4-4 0</inkml:trace>
  <inkml:trace contextRef="#ctx0" brushRef="#br0" timeOffset="9250.8553">10429 14296 252 0,'0'0'2'0,"0"0"0"0,0 0 0 16,0 0-1-16,0-7 0 15,0 7-4-15,2-20-8 0,3 5-10 16,6-5-11-16,1 0-15 15,2-7-17-15</inkml:trace>
  <inkml:trace contextRef="#ctx0" brushRef="#br0" timeOffset="9366.541">10615 14048 273 0,'0'0'2'16,"0"0"2"-16,5 11-2 0,-5-11 0 16,5 9 0-16,-5-9-1 15,13 5-7-15,-13-5-15 16,14-11-23-16,6 2-21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27T07:59:07.7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1181 3012 96 0,'0'0'5'0,"0"0"5"16,0 0 5-16,8 0 3 16,-8 0 4-16,10 0 4 15,2-3 1-15,-4 3 0 0,6 0-2 16,2 0-4-16,0 0-4 16,5 0-2-16,1 0-4 15,5 0 0-15,3 0-2 16,5 0-1-16,0-3 1 15,4-1-1-15,3 2 1 16,8-4-2-16,0 4-1 0,2-3-1 16,5 0-1-16,0 3 0 15,1-3-1-15,-1 3-1 16,0 2 0-16,-2-6-1 0,3 6 1 16,-2-2 0-16,-1 2 0 15,4-2-1-15,-1-1 2 16,4 1-1-16,2-1-1 15,1-2 1-15,-1 1 0 16,2 1-1-16,-2-5 0 0,3 7 0 16,0-3 0-16,-2 2 0 15,-1 0 0-15,4 2-1 16,-3-4 0-16,-3 4 1 16,2 0 0-16,-4 0-1 15,1 0 1-15,0 0-1 0,1 0 1 16,0 0-1-16,-2 0 1 15,2-2 0-15,2-1 1 16,3-1-2-16,-3-1 1 0,5-1 2 16,-5 4-1-16,3-2-2 15,-3 1 2-15,-1 0 0 16,-1 1-2-16,-3 2 2 0,1-3 0 16,-6 3-2-16,4-2 1 15,2 0 1-15,-5-1-1 16,-1 1-1-16,0-1 1 15,4-1-1-15,-1 1 1 16,3 0-1-16,-3 2 0 0,3-2 1 16,2 0-1-16,0 1 0 15,-2-1 1-15,-1 3 0 16,1-2-1-16,0-1 0 16,2-1 1-16,0 1-1 15,-2-2 1-15,4 2-1 0,-3-3-1 16,5 5 1-16,-2-1 0 15,1-1 0-15,0 3 0 0,5 0 0 16,-3 0 0-16,2-3 0 16,6 3 1-16,-1 0-1 15,6 0 1-15,-2 0-1 16,5-3 0-16,-3 2 0 0,-2-2 0 16,1 3 1-16,-5-3-1 15,-1 3 0-15,-4 0 1 16,0 0-1-16,-1 0 0 15,-3 0 1-15,-1 0-1 16,1 0 1-16,-1 0-1 0,5 0 0 16,-1 0 1-16,-1 0-1 15,0 0 1-15,2 0-1 16,2 0 1-16,-4 0-1 16,0 0 0-16,-3 0 0 15,5 0 0-15,-1 0 1 0,-1-2-1 16,0 2 0-16,-1 0 0 15,3 0 0-15,-5-3 0 0,1 3 0 16,-1-3 1-16,3 1-1 16,0 2 0-16,4-2 0 15,-5 0 0-15,4-4 1 16,-3 4-1-16,1-1 0 0,-2 1 0 16,-1 0 1-16,-3-3-1 15,0 2 0-15,0 3 0 16,-2-2-1-16,0 2 1 15,-3-3 0-15,-3 3 0 16,1 0 0-16,-3-2-1 16,1-1 2-16,-7 1-1 0,7 0 0 15,-5-1 0-15,1 1 0 16,3-1 0-16,-2 1 0 16,4-1 0-16,-4 3 0 15,5 0 0-15,-2 0 1 0,-1 0-1 16,2 0 0-16,-4 0 0 15,5 0 1-15,-6 3-1 0,6-1 0 16,0-2 0-16,-1 3 1 16,4-3-2-16,-2 2 1 15,2-2 0-15,-1 3-3 16,-5-3-2-16,1 2-4 0,-2 3-15 16,-8 7-56-16,4-7-2 15</inkml:trace>
  <inkml:trace contextRef="#ctx0" brushRef="#br0" timeOffset="2612.5063">10752 2755 143 0,'0'0'6'16,"0"0"3"-16,-13-5 2 15,13 5 1-15,0 0 2 0,0 0 3 16,-12-3 2-16,12 3 2 15,0 0-3-15,10 3-2 16,5 2 0-16,-5-5 0 16,10 4-1-16,-3-1-2 15,8 2-2-15,-2 0 0 0,6 0-3 16,-4-3 0-16,5 0-2 16,0 3 0-16,0-2-1 15,7 0 0-15,0-1-1 16,11 0 0-16,-7 0-1 0,10 1 1 15,0 2-1-15,4-2-1 16,-1-3 1-16,4 3-1 16,0-3 0-16,1 0 1 15,6 0-1-15,-5 0 0 16,-1-3 0-16,3 0-1 0,-1 1 1 16,3-4 0-16,-2 4-1 15,2-2 1-15,-2 1-1 16,0-2 1-16,3 2-1 0,-1 1 1 15,1 0-1-15,-1-3 0 16,4 2 0-16,-1 3 0 16,5 0 0-16,-4 0 0 15,1-2 0-15,-2-1 0 0,2 3 0 16,-3 0 0-16,-2 0-1 16,3 0 0-16,-5 0 1 15,5 0-1-15,-2 0 1 0,-1 0-1 16,4 0 0-16,-1 0 0 15,2 0 1-15,3 0-1 16,-2 3 1-16,2-3-1 16,3 0 1-16,-1 0-1 15,2 0 0-15,-2 0 1 16,-3 0-1-16,2 2 0 0,-4 1 0 16,1-1 1-16,-6 3-1 15,4-3 0-15,-3-2 1 16,-1 3-1-16,1-1 0 0,-1 1 0 15,-4-3 1-15,2 0-1 16,0 3 0-16,-1-3 1 16,2 0-1-16,-1 0 0 15,4 0 1-15,-7 0-1 0,6-3 1 16,-3 0-1-16,0 1 0 16,3-1 1-16,-7 3-1 15,3-2 0-15,-4 2 0 16,3-2 0-16,-6-1 0 0,3 1 0 15,-2-1 0 1,2 3 0-16,-2-5 0 0,3 5 1 16,1-2-1-16,-1-1 0 15,0 3 0-15,0 0 0 0,-2-2 0 16,2 0 0-16,0 2 0 16,-1-3 0-16,0 3 0 15,-2 0 0-15,1 0 0 16,-3 0 0-16,2 0 0 0,0 0 0 15,-3 0 0-15,0 0 0 16,-2 0 0-16,2-2 1 16,-3 2-1-16,-1 0 1 0,-2 0-1 15,0 0 0-15,-2 0 0 16,-1 2 0-16,1 1 0 16,-1-3 0-16,-3 0 0 15,1 0 0-15,2 0 0 16,-3 0-1-16,2 0 1 0,0 0 0 15,0 0 0-15,1-3 0 16,1 3 0-16,-2 0 0 16,-1-2 1-16,2 2-1 15,-3 0 0-15,3 0 0 16,-1 0 0-16,-1 0 0 0,1 0 0 16,-3 0-1-16,2 0 1 15,-2 0 0-15,0 0 0 16,2-3 0-16,-2 3 0 0,-3 0 0 15,3 0 0-15,-1 0 1 16,-4 0-1-16,3 3 0 16,-2-3 0-16,3 2 0 15,-2-2 0-15,2 3 0 0,-1-3 0 16,0 0 0-16,3 2 1 16,-2 0-1-16,1-2 0 15,-3 3 0-15,2-1 0 16,0-2-1-16,0 3 1 0,-6-3 0 15,2 0 0-15,1 0 0 16,0 0 0-16,-4 0 0 16,6 0 1-16,-5 0-1 15,3 0 0-15,-3 0 0 16,0-3 0-16,0 3 0 0,1 0 0 16,4 0 0-16,-6-2 0 15,6-1 0-15,-5 3 0 16,2 0-1-16,1 0 2 0,2 0-2 15,-5 0 2-15,2 0-1 16,3 0 0-16,-3 0 0 16,3 0 0-16,0 0 0 15,1 0 0-15,1 3 0 0,1-3 0 16,2 0 0-16,1 0 1 16,-1 0-1-16,1 0 0 15,-1 0 0-15,2 0 0 0,-3 0 0 16,0-3 0-16,-4 3 0 15,6 0 0-15,-6 0 0 16,3 0 0-16,-4 0 0 16,5 0 0-16,1 0 0 15,-1 0 1-15,3-2-1 16,-5 0 0-16,4-1 0 16,2 1 0-16,-3-1 0 0,0 1 0 15,0-1-1-15,-1 0 1 16,1 2 0-16,-4 1 0 15,6 0 0-15,-5-6-1 0,3 4 1 16,-1-1 0-16,1 1 0 16,0 2 1-16,-2-4-1 15,-1 3 0-15,1-1 1 0,-2 2-1 16,-3-3 0-16,-1 3 0 16,-2-3 0-16,-4 3 1 15,-1-3-2-15,-4 3 1 16,-1-4 0-16,-5 4 0 0,-2-3 1 15,-5 3-1-15,0-2 0 16,-10 2 1-16,12 0-1 16,-12 0 0-16,0 0 0 15,0 0 0-15,0 0-1 16,0 0-3-16,8 9-17 16,-8-9-57-16,-4 6-4 0</inkml:trace>
  <inkml:trace contextRef="#ctx0" brushRef="#br0" timeOffset="3809.9325">13595 2977 161 0,'0'0'1'15,"0"0"2"-15,0 0 3 0,9 3 3 16,0-1 5-16,14 1 2 15,7 1 2-15,16-1 1 16,16 2 0-16,18-2-1 16,20-1-2-16,21-2-3 15,20 0-2-15,17 0-3 16,14-2-1-16,20-1-2 0,13-2 1 16,16 2-2-16,16-1 0 15,6 1 0-15,8 1 0 16,15 2 1-16,10 0-3 0,0 0 1 15,5 0-1-15,3 0 0 16,-4 0-1-16,-4 2 1 0,-7-2-2 16,-3 0 1-16,-10 0-1 15,-8-5 0-15,-9 1 1 16,-16-4-2-16,-12-2 2 16,-16-2 0-16,-11 3 0 15,-25-3 2-15,-19 0 1 0,-21 2 0 16,-25 0-1-16,-21 5 1 15,-12-2-4-15,-18 5-6 16,-21-1-28-16,-7 3-38 16,-15 0-2-16</inkml:trace>
  <inkml:trace contextRef="#ctx0" brushRef="#br0" timeOffset="25324.3475">18038 9988 265 0,'0'0'6'0,"0"0"4"16,0 0 4-16,0 0 1 0,0 0 4 15,0 0 1-15,0 0 1 16,-8 0 1-16,8 0-7 16,0 0-4-16,0 0-2 15,0 0-4-15,-7 8-2 0,7-8-2 16,0 12 1-16,0-12-2 16,0 15 1-16,0-15 1 15,7 15 1-15,-7-15 1 0,20 7 1 16,-10-7 0-16,6 0 1 15,-4-2 1-15,5-3-1 16,-5-5 1-16,1 0-1 16,-3 0 0-16,-5-5-1 15,-3 0 0-15,-2 2 0 16,-2 4-5-16,-5-1 0 0,-3 0 0 16,-3 5 0-16,-1 0 0 15,-2 3 0-15,-1 2 0 16,2 2 0-16,3 6 0 0,-4-1 0 15,4 5 0-15,3 0 0 16,1 1 0-16,5-1 0 16,3 0 0-16,0 1 0 0,5-2 0 15,6-2 0-15,3-4 0 16,4 0 0-16,1-5 0 16,1 0 0-16,1-7 0 15,-2-3 0-15,-1 0 0 0,-5-6 0 16,-4 2 0-16,-4 1 0 15,-3-1 0-15,-2 2 0 16,-7 2 0-16,-6 0 0 16,1 5 0-16,-8 3 0 0,3 2 0 15,-3 0 0-15,2 7 0 16,-1 3 0-16,3 0 0 16,4-3 0-16,5 2 0 15,1 1 0-15,6 0 0 16,0-10 0-16,11 15 0 0,-1-9 0 15,5-4 0-15,2-2 0 16,1 0 0-16,-1 0 0 16,0-6 0-16,-5 1 0 15,1 1 0-15,-13 4 0 0,10-15 0 16,-10 15 0-16,-5-13 0 16,-9 9 0-16,-2 1 0 15,-1 3 0-15,-3 0 0 0,2 5 0 16,-2 0 0-16,3 5 0 15,2 0 0-15,3-2-5 16,5 4-5-16,2-2-4 16,5 0-9-16,0 12-45 15,5-12-19-15</inkml:trace>
  <inkml:trace contextRef="#ctx0" brushRef="#br0" timeOffset="28171.0106">18088 10038 107 0,'0'0'2'16,"0"0"2"-16,0 0 3 0,0 0 3 16,0 0 4-16,0 0 4 15,8 0 0-15,9 2 4 16,5 3-1-16,8 0 0 16,12 0-2-16,8 0-3 0,10 0-2 15,7-1 0-15,10-1-3 16,9-1-1-16,7-2-2 15,11 0-2-15,6 0 0 16,14 0-2-16,3 0 0 0,11 0-2 16,12 0 0-16,1 0 0 15,9 0-1-15,-1 3 1 16,2-1-2-16,1 4 1 16,-3-5-1-16,3 2 0 15,-8 2 2-15,0 1-2 0,-3-2 0 16,-4 4 0-16,-2-3 0 15,-11 2 0-15,-8-1 1 16,-6 0-1-16,-11 2 1 16,-10-3 0-16,-4 0 0 0,-13 0 1 15,-10 0 0-15,-8-3 0 16,-9 3 1-16,-12-5 3 16,-8 0-1-16,-13 0 2 0,-5 0 0 15,-7 0 0-15,-10 0 2 16,0 0-2-16,10 0 2 15,-10 0-4-15,0 0-1 16,0 0-1-16,0 0-1 0,0 0-2 16,0-7-1-16,0 7 0 15,0 0-1-15,0 0 0 16,-10-7-2-16,10 7 0 16,0 0-1-16,-10-6-1 0,10 6-3 15,-9 0-1-15,9 0-3 16,-11 0-5-16,11 0-4 15,-10 0-10-15,10 0-26 16,-14 10-20-16</inkml:trace>
  <inkml:trace contextRef="#ctx0" brushRef="#br0" timeOffset="29923.7242">18197 10097 87 0,'0'0'7'0,"4"3"3"16,13-2 4-16,-1-1 4 0,7 3 1 16,4-3 0-16,8 2 3 15,7-2 1-15,1 0-7 16,8 4-2-16,4-4-5 0,0 0-1 16,10 0-1-16,-6 0 0 15,16 0-2-15,0 0 0 16,4-4 0-16,0 4-1 15,4 0 0-15,1 0-1 16,8 4-1-16,8-2 0 16,-8 3-1-16,4-3 0 0,4 1-1 15,3-1 1-15,2 4 0 16,8-4-1-16,-6 1 1 16,-8-2-1-16,5 5 1 0,-10-4-1 15,9 1 0-15,-1-1 0 16,-8 0 0-16,-1 4 1 15,4-4-1-15,-3 0 0 16,5 1 0-16,3 2 0 0,-1 0 0 16,-1-3 0-16,2 3 1 15,1-3-1-15,-2 1 0 16,1 0 1-16,-5-2-1 16,0-1 0-16,-2 0 0 0,-6 0 0 15,1 0 0-15,-6 0 0 16,3 0 0-16,0 0 0 15,-5 0 0-15,-3 0 0 16,-2-4 0-16,6 4 0 16,-9-5 0-16,1 5 0 0,-6-3 2 15,-7 1-2-15,0 2 1 16,-4-2 0-16,-8 2 1 16,-3 0 0-16,-5 0 2 15,-4 0-1-15,-6 0 0 0,0 0 1 16,-10 2-1-16,-4-2 0 15,-3 0-1-15,-5 0 0 16,-10 0-1-16,13 2 0 0,-13-2 0 16,0 0 0-16,0 0-1 15,0 0 1-15,0 0 0 16,0 0 0-16,0 0-1 16,0 0 0-16,0 0 0 0,0 0 0 15,0 0 0-15,0 0-1 16,0 0-1-16,0 0-4 15,-9 12-9-15,9-12-33 16,-7 14-24-16</inkml:trace>
  <inkml:trace contextRef="#ctx0" brushRef="#br0" timeOffset="31921.2295">12512 15495 97 0,'0'0'3'16,"0"0"1"-16,0 0 5 0,5-3 2 15,5 3 3-15,-10 0 5 16,20 0 2-16,-6 0 2 16,4 0-1-16,12 0 0 15,5 0-3-15,7 0-3 0,5 0-4 16,13 0-2-16,0 0-1 15,8 0-2-15,12 3 0 16,2-1-2-16,11 1-1 0,-1-1 0 16,10 3-1-1,4-2 0-15,13 2-1 0,9-4 0 16,6 3 0-16,6-2 0 16,11 0 1-16,7-2 0 15,3 3 1-15,10 0 0 0,4 0 1 16,0 1 0-16,6 1-1 15,6 3 1-15,-1-4-2 16,4 4-1-16,-2-3 1 16,5-3-2-16,2 3 0 0,1-2 0 15,1-1 0-15,-2-2 0 16,5 0 0-16,-1 0 0 16,2 0 0-16,-5 0 0 15,1 0 0-15,2 0 0 16,0 5 0-16,-4-2 0 0,-5-2-1 15,-1 7 0-15,0 0 1 16,-5 2-1-16,-3-4-1 16,-2 5 1-16,-7-1 0 15,-1 3 0-15,-1-1 0 0,-4-2 0 16,-4 0-1-16,-1-3 1 16,0 3 0-16,-4-1 0 15,-5 2 0-15,-1-4 0 16,-2 4 0-16,-4-2 0 0,-1 2 0 15,-5-4 1-15,3 0-1 16,-12 0 1-16,6 1-1 16,-7-1 1-16,-5-4-1 0,1 1 1 15,-13-1-1-15,-8-1 1 16,0 1 0-16,-6-3 1 16,-9 3 0-16,-9-3 0 0,-8 0 0 15,-5 0 1 1,-12 0-1-16,-10 0 2 0,-11 0 0 15,-6 0 2-15,-11 0-2 16,-4 0 0-16,-13 0 1 16,12 0 0-16,-12 0-1 15,0 0-1-15,0 0 0 0,0 0-2 16,0 0 0-16,0 0 0 16,0 0-1-16,0 0 0 15,0 0 0-15,0 0 0 0,0 0 0 16,0 0 0-16,0 0 0 15,0 0-1-15,0 0 1 16,0 0 0-16,0 0 0 16,0 0 0-16,0 0 0 0,0 0 1 15,0 0-1-15,0 0 1 16,0 0-1-16,0 0 1 16,0 0-1-16,0 0 1 15,0 0-2-15,0 0-1 16,0 0-4-16,0 0-6 0,0 0-10 15,0 0-29-15,-10-3-31 16,10 3-5-16</inkml:trace>
  <inkml:trace contextRef="#ctx0" brushRef="#br0" timeOffset="35860.3398">17859 9975 307 0,'0'0'7'0,"0"0"4"16,0 0 2-16,0 0 2 16,-4-10 3-16,4 10 1 0,0 0-2 15,0 0-1-15,0 0-5 16,-11-2-5-16,11 2-3 16,-7 15-2-16,2 0-1 0,3 3-1 15,2 4 1-15,0 0 0 16,0 2 1-16,4-2 0 15,8-1 0-15,4-7 1 16,2-1 0-16,6-3 0 16,2-8 0-16,3-2 1 0,-2-7 1 15,0-5 0-15,-2-6 1 16,-3-2-1-16,-2-7 1 16,-8-3-1-16,-3-2 1 0,-7-1 0 15,-2 2-1-15,-11 4-2 16,-5 1 1-16,-7 6-1 15,-2 11-1-15,-7 4 0 16,-4 5-1-16,2 8 0 16,0 6 0-16,4 6-1 0,2 3-1 15,11 1-2-15,7 4-5 16,10-3-16-16,5-3-59 16,22 3-1-16</inkml:trace>
  <inkml:trace contextRef="#ctx0" brushRef="#br0" timeOffset="41173.2663">16858 12530 80 0,'0'0'2'0,"0"0"4"15,-8 7 3-15,8 8 8 16,-5 5 3-16,5 9 4 15,-3 11 3-15,1 16 4 16,2 15-1-16,0 8-4 0,0 15-5 16,0 11-3-16,2 3-5 15,-2 13 0-15,0 25 0 16,0 1-4 0,0 1 0-16,0 8-1 0,0 2 2 15,0-4-2-15,3 9 1 16,-3-6-4-16,0-18-2 15,0 0 0-15,0-8-1 16,-5-4 0-16,1-4 0 0,4-4 0 16,0-6-1-1,0-1 0-15,4-3-1 0,1-5 2 16,-4-8-1-16,6 1-2 16,-5-5 1-16,1-10-1 0,-3-6 0 15,0-6-1-15,0-10-5 16,-8-12-8-16,3-4-7 15,-4-17-3-15,6-3-4 0,-2-12-6 16,2-1-1-16,3-11-2 16,0 0 10-16,-13 4 11 15,13-4 12-15,0 0 12 16,-12 6 10-16,12-6 8 16,-7 12 6-16,5-2 2 0,-4 0-4 15,3 2-2-15,-1-2-6 16,1 4-4-16,1 1-8 15,-1-5-9-15,3 3-27 0,3 2-42 16,-3-6-7 0</inkml:trace>
  <inkml:trace contextRef="#ctx0" brushRef="#br0" timeOffset="41943.159">12574 15473 266 0,'0'0'5'16,"0"0"4"-16,0 0 1 15,0 0 0-15,-8-3-1 0,8 3 3 16,0 17 1-16,0 8 3 15,4 15-5-15,3 15 0 16,-2 18 1-16,2 17 1 16,0 14-1-16,1 12 0 0,-2 7-2 15,0 1-3-15,-1 6 2 16,-5-8-1-16,0-4-3 16,0-4 0-16,-2-15-1 15,-1-2 0-15,-4-6 0 0,7-49-1 16,-2 3-2-16,-1-3-2 15,3-2-1-15,0-2-3 16,-2-2-6-16,2-4-13 16,-4 5-45-16,4-12-13 15</inkml:trace>
  <inkml:trace contextRef="#ctx0" brushRef="#br0" timeOffset="42802.4416">16768 16340 310 0,'0'0'7'15,"0"0"4"-15,0 0 2 16,0-13 0-16,0 13 2 16,0 0 1-16,0 13 0 0,-5 5 2 15,-5 14-6-15,2 11-4 16,-1 13 0-16,2 7 1 15,-2 14 1-15,5 5-1 16,4 2-1-16,0 1-1 0,0-4 0 16,2-1 0-1,-2-47-4-15,2 11-1 0,-2-10 0 16,3 6-2-16,-1-8 0 16,2 0-2-16,-4-1 1 15,0-2-1-15,0-7 1 0,2 2 0 16,-2-4-2-16,0 3-4 15,0-8-5-15,0 2-11 16,0-7-44-16,0 0-19 0</inkml:trace>
  <inkml:trace contextRef="#ctx0" brushRef="#br0" timeOffset="44103.3094">13508 17258 357 0,'0'0'8'0,"0"0"2"16,0 0 3-16,0-9 0 0,0 9 1 16,0 0-1-16,0 0 2 15,0 0 0-15,0 0-7 16,6 7-3-16,-6-7-3 16,7 13 0-16,-7-13 0 15,17 12-1-15,-6-6 1 0,-2-6 1 16,28 3 1-16,-2-3-1 15,6-9 1-15,0-9 0 16,0-11-1-16,-6-10-1 16,-6-7 0-16,-17 0-1 15,-7-4-1-15,-5 3 0 16,-7 2 1-16,-8 6-1 16,-3 4 0-16,-4 10 1 0,3 8 0 15,-4 12-1-15,3 5 2 16,0 14-2-16,4 12 0 0,5 6 0 15,3 10 0-15,8 3 0 16,0 4 0-16,13 3 0 16,-7-25 0-16,3 0 0 15,6 2 0-15,-1-2 0 16,2-1-22-16,3-1-58 0,1-3-7 16</inkml:trace>
  <inkml:trace contextRef="#ctx0" brushRef="#br0" timeOffset="44320.7269">14075 17186 432 0,'0'0'3'0,"0"0"1"16,0 0 1-16,3 9 1 15,-3 0 0-15,0-9-1 0,2 18 0 16,-2-6-1-16,0 3-2 15,5-1-2-15,-2 4-5 16,0 2-8-16,-1-1-27 0,1 4-40 16,1-5-2-16</inkml:trace>
  <inkml:trace contextRef="#ctx0" brushRef="#br0" timeOffset="44623.4738">14535 17086 397 0,'0'0'7'0,"0"0"1"0,0 0 3 15,-9-13 0-15,0 10 0 16,-1 3 2-16,-6 0-1 15,-2 10 1-15,-1 5-6 0,-1 5-2 16,-1 5-2-16,2 1-1 16,11-8-1-16,3 0-1 15,3-4-1-15,-1 6 0 0,3-2-2 16,5-3-3-16,8-1-8 16,-3 4-21-16,2-8-49 15,6 2-1-15</inkml:trace>
  <inkml:trace contextRef="#ctx0" brushRef="#br0" timeOffset="44921.1974">14707 17174 380 0,'0'0'7'0,"0"0"1"16,0 0 2-16,-18 0 2 0,11 9 1 16,-7-3 0-16,1 4 0 15,-2 3 0-15,10-6-6 0,-3 3-3 16,8 0-2-16,0 0-1 15,0-1 0-15,3-1-1 16,7-1 0-16,2 1 0 16,1-2 2-16,-6-5 1 0,28-1 0 15,0 0 0-15,1-7 0 16,-1-8 0-16,-5-2 0 16,-12-5-1-16,-11-1 0 15,-7 14-3-15,-10-3-1 16,-1 3-2-16,-5 4-3 0,-2 5-9 15,-1 0-17-15,1 0-49 16,9 8-2-16</inkml:trace>
  <inkml:trace contextRef="#ctx0" brushRef="#br0" timeOffset="45271.4508">15052 17140 361 0,'0'0'7'15,"0"0"1"-15,0 0 2 0,-5-5 0 16,5 5 1-16,-14-3 0 16,0 3 0-16,3 0 0 15,-2 0-6-15,-4 5-1 16,4 3-3-16,-1 1 0 16,6 2 0-16,0 3-1 0,8 2 1 15,0-4-1-15,0-12 0 16,13 17 0-16,-3-7 0 15,0 0 0-15,3 0-1 16,-1-1 0-16,-2 1 0 16,5 0 0-16,-5 0 2 15,1 3-2-15,-3-3 2 0,0 2 0 16,-3 0 1-16,0 1-1 16,-5-4-1-16,0 3 0 15,-5-4-4-15,-3 2-5 0,1 1-14 16,-7-8-50-16,2 3-7 15</inkml:trace>
  <inkml:trace contextRef="#ctx0" brushRef="#br0" timeOffset="45757.6447">15314 17093 430 0,'0'0'5'0,"0"0"1"0,0 0 1 0,0 0 0 16,-8 2 1-16,0 9 0 16,-1 1 1-16,-1 5 0 15,3 5-4-15,1-10-4 16,0 5 1-16,5 1-2 16,-2 0 1-16,3-1-2 15,0 2 1-15,0-1 0 0,8-4 0 16,0 0 1-16,0 1 1 15,5-8 0-15,0 0 0 0,7-4 1 16,10-6 1-16,-1-11-4 16,-1-18 0-16,-6-9 0 15,-7-3 0-15,-12-4 0 16,-3 6 0-16,-13 10 0 0,-4 0 0 16,0 10 0-16,-4 7 0 15,0 6 0-15,0 6 0 16,1 3 0-16,3 9 0 15,4 6 0-15,6 5 0 16,5 2 0-16,2 6 0 16,9-1 0-16,8 0 0 0,3-2 0 15,3-2 0-15,7-3 0 16,-3-6 0-16,1-4 0 16,-1-5 0-16,-2-3-8 15,-3-2-26-15,8 0-51 0,-15-2-3 16</inkml:trace>
  <inkml:trace contextRef="#ctx0" brushRef="#br0" timeOffset="46146.7031">15732 17140 487 0,'0'0'3'0,"0"0"2"16,0 0 1-16,2 5 2 15,-2-5-6-15,5 12-2 0,-3 0 0 16,1 3 0-16,1 3 0 16,-4-8 0-16,3 2 0 15,-3 3 0-15,0 2 0 16,2 0 0-16,-2-2 0 0,4 3 0 15,-4 2 0-15,2-3 0 16,0 1 0-16,-2-2 0 16,0-1 0-16,0-1 0 0,3 3 0 15,-3-8 0-15,0 3 0 16,0-2 0-16,0-10 0 16,2 10 0-16,-2-10 0 15,0 0 0-15,0 0-11 0,-7-2-79 16,7 2-4-16</inkml:trace>
  <inkml:trace contextRef="#ctx0" brushRef="#br0" timeOffset="48272.3819">16817 12409 52 0,'0'0'4'0,"0"0"3"16,0 0 1-16,0 0 3 15,0 0 1-15,0 0 2 16,-11-3 0-16,11 3 1 0,0 0-3 16,0 0 0-16,0 0-2 15,0 0-1-15,0 0-1 16,0 0 0-16,0 0-2 16,0 0-2-16,0 0 1 0,0 0-5 15,0 0-6-15,0 0-10 16,0 0-23-16,0 0-17 15</inkml:trace>
  <inkml:trace contextRef="#ctx0" brushRef="#br0" timeOffset="49987.4552">18028 10089 7 0,'0'0'5'15,"0"0"5"-15,0 0 3 16,0-10 3-16,0 10 3 16,0 0 2-16,0 0 3 0,0-10-3 15,0 10-2-15,0 0-5 16,0 0-4-16,0 0-2 15,0 0-2-15,-3 5-1 16,3 6 1-16,-2 1 1 0,2 6 1 16,0 3 1-16,0 7-1 15,0 6 2-15,0 4-1 16,0 4 1-16,0 8-2 16,0-4 1-16,0 9-1 15,0-3-1-15,0 2 1 16,0-2-1-16,0 4 2 0,0-5-1 15,0 2-1-15,0-2 0 16,0-1-1-16,0 1 2 0,0 5 0 16,0-5-1-16,0-1-2 15,0 1 1-15,0-3-1 16,0 1 0-16,-5-2 1 16,5-2-2-16,-5-1-1 0,5-1 1 15,-2-1-2-15,0-3 1 16,2 1 0-16,0-4-1 15,0 5-1-15,-3-7 0 16,3 3 0-16,-2 1 0 16,2-1 0-16,-4 0 0 15,2 0-1-15,0-5 2 0,2 1 0 16,-3 2-1-16,0-3 0 16,3-3 0-16,0 3 0 15,0-1 0-15,0-2 0 0,0 2 1 16,3-2-2-16,0-2 1 15,-3 0-1-15,2 0 1 16,-2 0-1-16,0-2 1 0,0 0-1 16,0-3 1-16,0 3-1 15,0-3 0-15,0-2 0 16,-2-1 0-16,2-3 1 16,-3 2-1-16,0-3 0 0,1 2 0 15,2-5 0-15,0 0 0 16,-2 1 1-16,0-4-1 15,2 2 0-15,0-11 1 16,-3 15-1-16,3-15 0 0,0 9 0 16,0-9-1-16,0 0-1 15,0 0-2-15,0 0-4 16,0 0-6-16,0 0-13 16,0 0-40-16,0 0-13 15</inkml:trace>
  <inkml:trace contextRef="#ctx0" brushRef="#br0" timeOffset="51306.2052">16828 12468 94 0,'0'0'4'0,"0"0"7"16,0 0 1-16,0 0 2 15,-8-5 3-15,8 5 2 0,0 0 2 16,0 0 2-16,-10-5-3 16,10 5-2-16,0 0-1 15,0 0-2-15,0 0-1 16,0 0-2-16,0 0-1 16,-10-3-4-16,10 3 0 0,0 0-3 15,0 0-1-15,0 0-1 16,0 0-1-16,0 0 0 15,0 0 0-15,0 0 1 0,0 0 1 16,0 0 0-16,0 0 0 16,0 0 1-16,6 0 2 15,-6 0-2-15,11 0 1 16,-11 0 1-16,18 0-1 16,-7 0-1-16,5 0 1 0,2 0-2 15,4 0 1-15,5-2-1 16,8-1 0-16,0 3 0 15,10-2 0-15,3 2 0 16,3-2 0-16,6-1-1 0,5 1 1 16,1-1-1-16,-4 1 0 15,5-1 0-15,1 0 0 16,-5 2 0-16,-4 1-2 0,-2-3 0 16,-7 0 1-16,-5 3-1 15,-5-2 1-15,-7 2 0 16,-5 0 0-16,-5 0 0 15,-5 0 0-15,-6-3 1 16,-9 3 0-16,13 0 0 0,-13 0 0 16,0 0 0-16,0 0 0 15,0 0-1-15,0 0 0 16,0 0 0-16,0 0-1 16,0 0 1-16,0 0-1 0,0 0 0 15,0 0 0-15,0 0 0 16,0 0-1-16,-11 3-2 15,11-3-3-15,-14 8-9 16,5-4-15-16,-8-4-49 0,11 5-3 16</inkml:trace>
  <inkml:trace contextRef="#ctx0" brushRef="#br0" timeOffset="52452.6875">17825 12433 189 0,'0'0'3'0,"0"0"-2"16,0 0 0-16,0 0 3 15,-3 10 3-15,3 2 3 16,0 8 3-16,0 8 2 16,0 6 0-16,3 8 5 15,2 10 0-15,-1 2-1 0,1 11 1 16,2 0-3-16,2 4 0 16,-5 2-2-16,4 2-4 15,-5 0-1-15,3 5-2 16,-2-2-1-16,5 16-1 15,-2 5 0 1,1-5-2-16,-2 4 1 0,5-7 0 16,-6 3 0-16,2-5-1 15,-2 0-1-15,-3-21-1 16,-2-1-1-16,0 1 0 16,0-1 0-16,-2-1 0 0,0 3 0 15,-1-5 1-15,0 5-1 16,2-6 1-16,1 5 0 15,0-5-1-15,0-1 0 0,4 2 0 16,-1-6 1-16,-1-1-2 16,0-1 1-16,5-1 0 15,-7-2 0-15,2 2 0 16,0-4 0-16,-2-2 0 16,3 0 0-16,-3-2 0 15,0-1 0-15,0 3 0 16,0-6 0-16,0 0-1 0,0 2 0 15,0-1 1-15,0-4-1 16,0 0 0-16,0-1-1 0,0 1 1 16,-3-3 0-16,3 1 0 15,0 0 0-15,0-4-1 16,-2 4 2-16,0 0 0 16,2-4 0-16,-3 2-1 0,-1-2 2 15,4 1-1-15,-2 0 0 16,2 4 1-16,0-3-2 15,-2 2 1-15,2-1 0 16,0 3 0-16,-3-4-1 16,3 6 1-16,-3-5-1 0,2-1 1 15,-2-1 0-15,1-1 0 16,-1-3 0-16,1 3-2 16,0-1 1-16,-1-5 1 15,3 1-1-15,0 1 1 16,0-3-1-16,0-1 0 0,0 1 1 15,0-5 2-15,3 3-3 16,-1-1 0-16,-2-2 0 0,0-1 0 16,0 1 0-16,0-2 0 15,0-1 0-15,0-2 0 16,-2 0 0-16,-1-1 0 16,-1-1 0-16,2-1 0 0,-2-1 0 15,4-2 0-15,-4 1 0 16,4 0 0-16,0-10 0 15,0 13 0-15,0-13-6 16,0 12-2-16,0-12-5 16,0 0-6-16,6 12-17 15,7-12-50-15,-13 0 0 0</inkml:trace>
  <inkml:trace contextRef="#ctx0" brushRef="#br0" timeOffset="62417.4838">17308 16738 290 0,'0'0'7'0,"0"0"3"16,0 0 2-16,0 0 2 0,0 0-1 15,4-9 0-15,-4 9 3 16,5 4 1-16,-5 11-6 15,3 11-3-15,-1 3-1 16,1 10-1-16,0 9 2 0,9 6 0 16,-2 4 0-16,2-2-2 15,-2-26-2-15,2 0 0 16,1-1-1-16,6 1-1 16,2-3 0-16,4 0-1 15,5-2-1-15,-1-3 1 16,6 1 0-16,2-1 1 0,-1-5-1 15,10 1 0-15,-6-3 0 16,5-3-1-16,-3 0 0 16,0 3 1-16,1-4-1 0,-6-4 1 15,-2-2-1-15,-4 0 0 16,-3-3 1-16,-3 0 0 16,-4 1-1-16,-5-1 1 0,-4-2-1 15,1 3 0-15,-13-3-3 16,12 0-4-16,-12 0-10 15,0 0-25-15,0 0-41 16,0 0-2-16</inkml:trace>
  <inkml:trace contextRef="#ctx0" brushRef="#br0" timeOffset="65099.4207">19363 16944 344 0,'0'0'7'16,"0"0"4"-16,0-13 3 16,0 13 1-16,0-12 1 15,0 12-1-15,-10-15 1 16,1 10 0-16,-7 5-6 0,-3 8-4 16,-1 4-2-16,-5 10-1 15,-4 6-1-15,5 5 1 16,3 3-1-16,3 3 1 15,8-1 0-15,3-1 0 16,7-20-2-16,7 0 2 0,3 1-1 16,2-3-1-16,6-3-3 15,2 3-3-15,17 2-13 16,18-4-64-16,-25-11-3 16</inkml:trace>
  <inkml:trace contextRef="#ctx0" brushRef="#br0" timeOffset="65435.537">19594 17073 396 0,'0'0'5'0,"0"0"1"0,0 0 1 16,0 0 0-16,-15 9 0 16,5 2 1-16,3-1 1 15,-2 5-1-15,0 2-4 16,5 0-1-16,4 0 0 15,0 3 0-15,13-5 0 0,3-3 1 16,7 1-1-16,4-8 1 16,-2-3-1-16,5-2 1 15,-7-2-1-15,1-10 0 0,-4 2 0 16,-5-7-1-16,-7-4 0 16,-6 1-1-16,-4 1-1 15,-9 4 0-15,-6-2-1 16,0 5-2-16,-6 3-1 0,1 7-3 15,0 2-6-15,4 0-12 16,3 8-19-16,-2-1-39 16,9 6-4-16</inkml:trace>
  <inkml:trace contextRef="#ctx0" brushRef="#br0" timeOffset="65817.1371">19992 17021 348 0,'0'0'5'0,"0"0"2"16,-10-2 1-16,2 2 1 15,-4 0 1-15,-6 0-1 16,2 2 0-16,-2 6 0 0,-2-1-4 16,5 2-2-16,1 1-1 15,5 5 0-15,2 1 0 16,7-2 1-16,3 4 0 15,10-4 1-15,3 3-1 0,7-1 0 16,2-2 1-16,3 2-2 16,4-4 0-16,-2 0-1 15,-8 0 0-15,-2-2-1 16,-20-10 0-16,17 10 1 16,-17-10 0-16,3 10 0 15,-3-10 0-15,-8 12-1 16,-3-9 1-16,-2 2-1 15,-4 1-1-15,4-3-7 0,-8 0-11 16,14-3-33-16,-13 3-28 16,2 0-5-16</inkml:trace>
  <inkml:trace contextRef="#ctx0" brushRef="#br0" timeOffset="66965.7244">20467 16868 311 0,'0'0'10'15,"0"0"2"-15,0 0 3 16,0 0 2-16,-2-8 3 0,2 8-1 16,0 0 1-16,0 0 0 15,-8 0-8-15,-2 8-3 16,0 7-3-16,-3 4-1 0,-3 3-1 16,-2 8 0-16,1 3-1 15,-1 3 1-15,3-1 0 16,0 5-1-16,8-6-1 15,5-14-1-15,2-3 0 0,0 3 0 16,0-2-1-16,2-1 0 16,5 0 1-16,0-2 0 15,4-2-1-15,1-4 2 16,0 3 0-16,6-6 0 16,-9-3-2-16,30-1 0 15,-2-7 0-15,0-10 0 16,-7-12 0-16,-1-11 0 15,-11-4 0-15,-8 0 0 0,-10 3 0 16,-5-1 0-16,-6 6 0 16,-6-1 0-16,-5 5 0 0,-3 7 0 15,1 9 0-15,-6 7 0 16,5 1 0-16,0 6 0 16,-3 3 0-16,3 5 0 0,8 4 0 15,2 5 0-15,6 0 0 16,3 6 0-16,6-3 0 15,8-1 0-15,9 3 0 16,5-2 0-16,3-3 0 16,8-1 0-16,1-3 0 0,3-4-9 15,1-6-68-15,2 1-10 16</inkml:trace>
  <inkml:trace contextRef="#ctx0" brushRef="#br0" timeOffset="67173.7115">20753 17098 431 0,'0'0'4'0,"0"0"2"0,0 0 1 16,4 13 1-16,-4-4 1 16,4 3-1-16,1 5 1 15,-1 0 0-15,-2-4-5 16,1 3-3-16,2-7-3 0,-2 9-8 15,1-6-18-15,-1 3-56 16,3-3-2-16</inkml:trace>
  <inkml:trace contextRef="#ctx0" brushRef="#br0" timeOffset="67380.6791">20991 16969 414 0,'0'0'6'15,"0"0"1"-15,0 0 0 16,0 0 1-16,0 4 1 0,3 10 0 16,-1 1 0-16,1 6 1 15,-1 4-5-15,3 1-2 16,1 11-1-16,1-3-3 0,0-2-4 16,-4-17-15-16,0 5-42 15,1-8-23-15</inkml:trace>
  <inkml:trace contextRef="#ctx0" brushRef="#br0" timeOffset="67550.9637">20920 17073 405 0,'0'0'4'0,"0"0"0"0,2-11 2 15,-2 11 0-15,15-7 0 16,2 2 1-16,3 3-3 15,7-5-5-15,8 7-24 0,10 0-53 16,-8-3-3-16</inkml:trace>
  <inkml:trace contextRef="#ctx0" brushRef="#br0" timeOffset="67955.8438">21364 16912 419 0,'0'0'5'16,"0"0"2"-16,0 0 0 0,0 0 2 15,0 0 0-15,0 12 1 16,0 1 0-16,-5 6 0 16,0 7-4-16,1 3-2 15,-4 5 0-15,3 1-1 16,5-4-1-16,0 0 1 0,2-4 0 16,11 1-3-16,-1-10 0 15,3-2 0-15,5-8 0 16,0-6 0-16,0-2 0 15,-1-10 0-15,2-5 0 16,-9-6 0-16,1-8 0 0,-6-5 0 16,-2-5 0-16,-5-1 0 15,0-2 0-15,-8 0 0 16,-1 7 0-16,-4 3 0 0,-4 10 0 16,2 4 0-16,-2 10 0 15,1 8 0-15,2 8 0 16,-1 8 0-16,5 5 0 0,2 7 0 15,8 1 0-15,0 6 0 16,8-3 0-16,4 0 0 16,8 6-10-16,-3-11-30 15,3-2-45-15,10-4-2 16</inkml:trace>
  <inkml:trace contextRef="#ctx0" brushRef="#br0" timeOffset="68287.1075">21680 17070 442 0,'0'0'6'0,"0"0"2"0,0 0 2 15,-4-9 1-15,4 9 0 16,-6-8 0-16,6 8 1 16,0-10-12-16,0 10 0 15,8-5 0-15,2 5 0 0,6 0 0 16,0 7 0-16,2 1 0 15,-2 1 0-15,0 9 0 16,-6 0 0-16,-6 4 0 0,-4 5 0 16,-2-2 0-16,-3-11 0 15,0 4 0-15,1-6 0 16,-5 3 0-16,4 0 0 16,1 0 0-16,-1-3 0 15,2-2 0-15,3-10 0 16,0 16 0-16,0-16-7 15,28 7-23-15,-3-7-54 16,4-18-4-16</inkml:trace>
  <inkml:trace contextRef="#ctx0" brushRef="#br0" timeOffset="68520.4956">21922 16738 446 0,'0'0'3'15,"0"0"1"-15,0 0 0 16,0 0 1-16,7 6 1 15,0 6 1-15,3 6 0 0,7 9 0 16,1 2-2-16,1 10-1 16,4 9 1-16,0 7-2 15,-6 2 0-15,-9-25-1 16,-3 2-2-16,-5 1 0 0,0 4 0 16,-5 2 0-1,-8 0 0-15,-4-2-11 0,-6 7-16 16,-14-8-57-16,5 3-3 15</inkml:trace>
  <inkml:trace contextRef="#ctx0" brushRef="#br0" timeOffset="68949.6632">20332 16679 338 0,'0'0'6'0,"0"0"5"0,-2-13 2 15,2 13-1-15,0 0 0 16,-14-5 2-16,-3 10 2 16,1 13 2-16,-4 14-5 15,-4 13-5-15,0 12 2 0,5 12-1 16,1 5 2-16,16-31-4 15,0 3-2-15,6 2-1 16,8 6-3-16,9-9-6 16,6 9-27-16,10-4-52 0,1-1-2 15</inkml:trace>
  <inkml:trace contextRef="#ctx0" brushRef="#br0" timeOffset="73148.5888">13096 17524 169 0,'0'0'4'16,"0"0"0"-16,0 0 0 15,0 0 1-15,0 0 3 16,0 0 0-16,0 0 1 0,0 0 2 16,5 5-2-16,2 0 2 15,6-3 1-15,4 3 2 16,3-2-1-16,8 1-1 15,4 2 1-15,8-2-1 16,5-1 0-16,6-1-3 16,9 3-2-16,8 0-1 0,3 0-2 15,6 0-1-15,5 0-1 16,8 0 0-16,4 1 0 0,7-3-2 16,5 0 1-16,1 3 1 15,2-4-1-15,8 4 0 16,0-5 0-16,7 4 0 15,-3 1 0-15,7-1-1 0,-2-1 1 16,7-1 1-16,-2 2-2 16,6-3 1-16,-1 3 0 15,4 0 0-15,-4-3 0 16,4 6 0-16,3-4-1 0,-3 4 2 16,2 0-1-16,-1 1 0 15,-4-2 0-15,1 4 0 16,3 1-1-16,-2-1 1 15,-3-2 0-15,1 4-1 16,2-4 0-16,-4 6 1 0,-4-6-1 16,3 2 0-16,-1-4 0 15,-4 4-1-15,-3 1-1 16,0-4 0-16,3 1 0 16,-6-1 0-16,4 1 0 15,-5-4 0-15,0 3 1 0,2-4 1 16,-2 2 0-16,0-4 1 15,0 2-1-15,-3-1 1 16,0 0-1-16,-2-3 2 16,2 0 1-16,-2 0-1 15,2-3 0-15,-4-1-1 0,2-1 1 16,-3-2-1-16,-4-6 1 16,4 6-2-16,-5-3 0 15,-2-2 0-15,-2-1 0 16,-6 1-1-16,0-4 2 15,-5 4-1-15,1-8 0 16,-8 3 0-16,-2 3 1 0,-4-6 0 16,-6-1 0-16,-2 1 1 15,-6-1-1-15,-11 1 1 16,0-2 0-16,-7-4 1 0,-4-1-1 16,-5 0 0-16,-3 3 0 15,-24 7 1-15,37-41 0 16,-16 1 0-16,-12 5 0 15,-9 0 0-15,-6 7-1 0,-7 0 1 16,0 8-1-16,-7 8-2 16,-1 2 0-16,-6-1 1 15,1 4-1-15,3-3 0 16,-3 1 0-16,1-1-1 16,-3 3 1-16,-2-1 0 0,-3 3-1 15,0-3 1-15,-5 2-1 16,-2 1 1-16,-6 0-1 15,-4 3 0-15,-4-2 1 16,-5 4 0-16,-1-3-1 0,-5 1 2 16,-3-1-2-16,-5 2 0 15,-5-2 0-15,1 3 0 16,-8-3 1-16,0 6-1 16,-5-4 1-16,-5 3-2 0,2 3 3 15,-4-3-1-15,-6 2 0 16,-4 1 1-16,-3-1-1 15,-2 4 0-15,-6-1 1 0,-4-1-1 16,-6 2 0-16,-4 1 0 16,-5 4 1-16,2-4-1 15,-2 3 0-15,-4 0 0 16,-4 3 1-16,4 2-1 16,-1-3 0-16,-5 3 0 0,2 0 0 15,-7 0 0-15,2 3 0 16,-5-1 0-16,-2 5 0 15,-3 1 0-15,-2 2 1 16,-3 1-1-16,1-2 0 16,-6 3 0-16,3 3 0 0,-1-2 0 15,-4 1-1-15,3 1 2 16,-3 2-2-16,3-1 1 16,2 1-2-16,0 0 2 0,4 3 0 15,3-3 0-15,5 0 0 16,4 1 0-16,-2 0 0 15,6-4 0-15,4 1 3 0,3 0-3 16,6-6 0-16,4 4 1 16,2-2-1-16,11-2 0 15,5 2 0-15,2-4 0 16,6-2 0-16,6 2 0 0,5-2 1 16,3-3-1-16,5 1 0 15,0-1 1-15,7 0-1 16,3-2 0-16,3 3 1 15,4-3-1-15,1 3-1 16,11-3 1-16,0 0 0 16,4 2 0-16,2 0 0 0,2 1 0 15,3-1-1-15,4 1 1 16,-2-1 0-16,8 3 0 16,-1-3 0-16,4 6 0 0,1-2-2 15,6-2-7-15,-3 4-16 16,-3-1-52-16,13 4-1 15</inkml:trace>
  <inkml:trace contextRef="#ctx0" brushRef="#br0" timeOffset="78196.9893">18590 16823 203 0,'0'0'7'0,"0"0"2"16,-2 7 4-16,2-7 2 0,-3 12 5 15,3-12 0-15,0 18 1 16,0-9 1-16,0 2-5 15,0-11-3-15,0 12-1 16,0-12 1-16,5 10-3 16,-5-10 0-16,15-3 0 0,0-6-1 15,-2-3 1-15,6-9-1 16,-2-6-1-16,3-5-3 16,-2-5 0-16,-6-8-3 15,-2 1-1-15,-5-6-1 0,-5 8 0 16,-2-1 0-16,-8 7-1 15,-2 4 0-15,-1 8-2 16,-2 12 1-16,0 5 0 16,0 7-1-16,3 10 1 0,2 7-1 15,-2 9 1-15,4 6-2 16,0 5 3-16,6 5 1 16,2 2 0-16,0-2 1 15,10-2-1-15,2-3 1 0,6-4-1 16,-1-6 2-16,3-5-3 15,2-5-1-15,-2-1-2 16,0-6-6-16,0-4-15 16,-5 9-56-16,-1-15-2 0</inkml:trace>
  <inkml:trace contextRef="#ctx0" brushRef="#br0" timeOffset="78763.7453">18794 16744 373 0,'0'0'6'0,"0"0"3"0,0 0 2 16,0-11 0-16,0 11 1 0,5-14 1 15,-2 6-1 1,-3 8 2-16,14-20-7 0,-3 16-2 16,1-4-2-16,0 5-2 15,1 3 0-15,-1 0 0 0,-2 3 0 16,0 5 0-16,-5 4-1 16,-5 3 2-16,0 2-1 15,-3 0 0-15,-4 3 1 16,-4 0-1-16,-1-5 0 0,0 2-1 15,4-2 1-15,3-3-1 16,-2-2 0-16,7-10 0 16,-2 12 1-16,2-12-1 15,7 9 0-15,6-9 1 0,1 0-1 16,9 0 0-16,-4 0-1 16,5 0-2-16,-2-4-7 15,3 4-20-15,4 0-55 16,-17 0 1-16</inkml:trace>
  <inkml:trace contextRef="#ctx0" brushRef="#br0" timeOffset="79079.5403">18510 17065 374 0,'0'0'4'0,"0"0"3"16,0 0 1-16,0 0 1 15,11 5 3-15,-2-5 0 16,8 0 2-16,6 0 0 16,4 0-2-16,9-2-3 0,5-1-1 15,4 0-3-15,0 2 0 16,-3-5-2-16,3 4-2 15,-7 2-1-15,-9 0-3 16,-3 0-3-16,-7-3-4 0,-1 3-12 16,-9 0-32-1,-9 0-31-15,7 5-2 0</inkml:trace>
  <inkml:trace contextRef="#ctx0" brushRef="#br0" timeOffset="79611.9456">18717 17256 442 0,'0'0'4'0,"0"0"2"0,0 0 1 15,0 0 0-15,0 0 1 16,0 0 0-16,0-7 0 15,0 7 0-15,9-8-3 16,-9 8-3-16,16-5-1 16,-5 5 0-16,0 0-1 15,1 3 0-15,-12-3-1 16,7 10 0-16,-7-10-1 0,5 14 2 16,-5-1-1-16,0-2 0 15,0 3 1-15,-7 1-1 0,2 0 2 16,-2 2-1-16,-3 0 1 15,2-2-1-15,-4-1 0 16,2 7 0-16,3-6 1 16,-3 2 0-16,2-2 1 0,1-3 1 15,3 0-1-15,4-1-2 16,0-11 0-16,6 15 0 16,5-12 0-16,-2-2 0 15,6-1 0-15,-2 0 0 16,4 0 0-16,0 0 0 0,-1 0 0 15,-2-1 0-15,4-2 0 16,-4 0 0-16,-1 1 0 16,-1-1 0-16,-4 0 0 15,-8 3 0-15,13-3 0 0,-13 3 0 16,0 0-23-16,0 0-66 16,0 0-3-16</inkml:trace>
  <inkml:trace contextRef="#ctx0" brushRef="#br0" timeOffset="83210.6207">19344 7045 143 0,'0'0'1'0,"0"0"2"15,0 0-1-15,0 0-1 16,0 0-1-16,0 0-4 0,0 0-6 16,0 0-5-16,-16-13-25 15,16 13-9-15</inkml:trace>
  <inkml:trace contextRef="#ctx0" brushRef="#br0" timeOffset="83568.3188">16136 8026 51 0,'0'0'-12'0,"0"0"-16"15</inkml:trace>
  <inkml:trace contextRef="#ctx0" brushRef="#br0" timeOffset="91407.2695">3062 5559 243 0,'0'0'6'15,"0"0"3"-15,0 0 1 16,0 0 1-16,-10-8 0 15,10 8 1-15,-9 3-1 16,9-3 2-16,-15 20-5 0,5-3-3 16,1 5-1-1,0 8 0-15,0 5 1 0,2 4-1 16,2-2 1-16,5 5-1 16,0-2 1-16,0 0-1 15,7-3-2-15,-1-3 1 0,4-1-1 16,6-4 1-16,1-4-1 15,6 0 0-15,-3-5 0 16,7 0 1-16,1-1 0 0,4-7 0 16,3-1-1-16,2-4 1 15,-1 1-1-15,3-1 1 16,0-4-1-16,1-3 0 16,8 0 0-16,-4 0 0 0,4-3 0 15,3-3-1-15,1 0 0 16,6-4 1-16,4-1-1 15,2-1 0-15,3 0 0 16,4 0-1-16,-2-5 2 16,2 2-1-16,2-3 0 0,-3 3 0 15,-3 0 0-15,0 3 0 16,-4 0 0-16,-4 2 0 16,-6 0-1-16,1 6 0 15,-4-2 1-15,-1 1-1 0,1 3 0 16,0-2 0-16,1 4 2 15,2 0-2-15,2 0 0 16,0 6 0-16,-1 2 0 0,-3-1 0 16,-2 3 0-16,-5 2 0 15,-3 3-2-15,-2-1 1 16,-7 6-1-16,-4-2 1 16,-1 2 0-16,-6 0-1 0,-1 2 1 15,1-2 1-15,-6 0 0 16,-2 0 0-16,-4-3 0 15,1 2 0-15,-2-4 0 16,-3-2 0-16,0-6 1 16,-3 2-1-16,-2-9 1 0,5 11 0 15,-5-11 1-15,0 0 3 16,0 0-3-16,0 0 2 16,0 0 0-16,0 0 0 15,0-5-1-15,0 5 0 0,5-18-1 16,-5 6-1-16,5 0 0 15,0-3-1-15,3 0 1 0,-1 1-1 16,6-4 0-16,1 3 0 16,2 0 0-16,-1 0 0 15,9 1 0-15,1-4 0 16,-1 6 0-16,6 0 1 16,2 0 0-16,2-4-1 0,3 3 1 15,2 4-1-15,1-1 1 16,0 0 0-16,2 3-2 15,3 2 1-15,4-2 0 16,1 1 0-16,5 2 0 16,2-4 1-16,0 6-1 0,5-4 0 15,-1 5 0-15,8-2 1 16,-5-3-1-16,1 6 0 16,2 0 0-16,-3 0 1 15,7 0-1-15,-4 9 0 0,2-2 0 16,-3-2 1-16,5 3-1 15,-4-1 0-15,5 2 0 16,0-1 0-16,-2-1 1 0,-1 3-2 16,0-3 1-16,-1 3-1 15,-1 0 1-15,0 3-1 16,-7-3 0-16,2-3 1 16,-2 3-1-16,-1-2 1 0,-1 1 0 15,1-1 0-15,-4-3 0 16,2 0 0-16,3-1 1 15,-7 1-1-15,3-5 0 16,-4 3 0-16,1-3 1 0,-6 0-1 16,3 0 0-16,-6-3 0 15,-1-2 0-15,-4 1 1 16,-2-1-1-16,0 0 0 16,1-5 0-16,-1 3 1 15,-2-1 0-15,0-2 0 0,-3 3 0 16,-2-3 0-16,0-1 1 15,-3 1 0-15,-2 1-1 16,-5 1 1-16,-3-1 0 0,-4-1-1 16,-1 0 1-16,-2-3 0 15,1 1-1-15,-4 0 1 16,0-6 0-16,0 3 0 16,1-4-1-16,0-3 1 0,-1-2 0 15,0 3 0-15,-1-7-1 16,-1 6 1-16,-3-2 0 15,0-2-1-15,-2 4 1 16,0 2-2-16,0 4 0 0,0-4 0 16,0 6 0-16,-2-1 0 15,-3 3 0-15,-1 5 0 16,6 7 0-16,-4-12 0 16,4 12 0-16,0 0 0 15,-5-10 0-15,5 10 0 0,0 0-2 16,7 17-27-16,11-2-55 15,-6 0-4-15</inkml:trace>
  <inkml:trace contextRef="#ctx0" brushRef="#br0" timeOffset="95789.5854">16899 12409 94 0,'0'0'4'0,"0"0"7"15,0 0 1-15,0 0 0 0,-12-3-2 16,12 3-2-16,0 0-2 16,0 0-1-16,0 0-4 15,0 0-3-15,0 0 2 16,8 8 0-16,1-6 3 0,11 3 3 15,15 0 4-15,5 2 2 16,14-4 0-16,9-1-1 16,14 1-3-16,8-3-1 15,7 0-2-15,12 0 0 16,6 2-2-16,9-2 0 0,5 3-2 16,9-1 1-16,12 3-2 15,5-3 0-15,7 1 1 16,6 2-1-16,9 0 0 0,4 2 0 15,15 1 0-15,-4 1 0 16,2 4 0-16,10 0 0 16,7-4-1-16,1 4 1 15,7-1-2-15,-3-4 1 16,-7-2 0-16,15 4 0 16,-1-5 1-16,-4 3 0 0,-3-4 2 15,-12 4-1-15,-10-2 2 16,-5 4-1-16,-2-5 0 15,-23 4 0-15,-8-6 0 0,-15 4 0 16,-11-2 2-16,-8 0-1 16,-5-2 2-16,-18 1 2 15,-13-1-1-15,-5 0 1 16,-17-1 0-16,-14 0 0 0,-5 1 0 16,-17-3 1-16,-7 2-3 15,-7 1 0-15,-9-3-2 16,0 0-6-16,0 0-13 15,-9 0-43-15,0 4-11 0</inkml:trace>
  <inkml:trace contextRef="#ctx0" brushRef="#br0" timeOffset="97131.8556">21894 12905 233 0,'0'0'7'0,"2"-9"4"15,-2 9 3-15,0-7-1 16,0 7-1-16,0 0 1 16,0 0 0-16,0 0 2 0,8 9-7 15,-8 18-3-15,0 6-2 16,0 14 1-16,0 10 2 16,2 18 2-16,-2 6 2 15,3 15 0-15,-3 8 1 0,0 8-1 16,0 10 2-16,0 2-2 15,-5 4 0-15,-7 1-2 16,1 3-2-16,-1-6 0 0,-2-2-2 16,3 2-1-16,-3-8-1 15,1-3 0-15,1-3-1 16,-1-8 0-16,5 0 0 16,-1-6-1-16,-2-8 1 0,1-3-1 15,1-6 1-15,2-7-1 16,-2-4 0-16,7-10 0 15,0-9-1-15,-3-3 1 16,5-11-1-16,-3-6 1 0,3-7-1 16,0-7 1-16,0-5-1 15,0-5-1-15,0-7 0 16,0 0-2-16,-2 10-5 16,2-10-3-16,0 0-8 15,-7-10-22-15,-1 3-38 0,3-8-5 16</inkml:trace>
  <inkml:trace contextRef="#ctx0" brushRef="#br0" timeOffset="97911.0058">21854 12825 318 0,'0'0'7'0,"0"0"1"16,0 0 4-16,0 0 1 0,0 0 1 15,0 0 1 1,0 0-2-16,0 0 0 0,0 0-6 16,-3 7-2-16,-4 3-3 15,-3 7-1-15,-5 3-1 16,1 2 0-16,-4 2 1 0,-1 5 0 15,1-3 0-15,-3-4 0 16,5-1 0-16,0-4-1 16,4-4 1-16,3-4 0 0,9-9 2 15,-13 13 0-15,13-13 0 16,0 0 1-16,-3-5 0 16,6-7 0-16,1-3 0 0,5-5-1 15,3-3-1-15,2-4-1 16,1 0-1-16,-3 4 1 15,4 1 0-15,-4 2 0 16,1 5-1-16,-3 3 0 16,-10 12 0-16,12-9 0 0,-12 9-1 15,17 9 1-15,-5 9-1 16,1 6 0-16,7 3 1 16,2 11 0-16,6 6 0 15,-1 4 0-15,5 3-2 16,1 2-8-16,1 0-28 0,1 5-43 15,-5-9-3-15</inkml:trace>
  <inkml:trace contextRef="#ctx0" brushRef="#br0" timeOffset="98708.9618">21506 15337 374 0,'0'0'5'16,"0"0"3"-16,0 0 1 0,0 0-1 15,0 0 1-15,0 0 0 16,2 7 2-16,1 0 0 16,2 8-4-16,0-1-2 15,5 6 0-15,0 3-1 16,2 2 0-16,3 0 0 0,0-1-1 15,0-1-1-15,-1-1-1 16,2-5 1-16,-2 1-1 16,2-7-1-16,-4 0 1 15,-2-3 0-15,-2-4 1 16,-8-4 1-16,14 3-1 0,-14-3 2 16,11-3-1-16,-9-7 1 15,3-3-1-15,0-3 1 16,-1-6-2-16,5-6-2 15,-2-4 0-15,0-3 0 0,0-2 0 16,4-2 0-16,-6-3-3 16,7-4-9-16,-7 2-26 15,5-1-47-15,0 1-3 0</inkml:trace>
  <inkml:trace contextRef="#ctx0" brushRef="#br0" timeOffset="99774.0767">21800 12685 225 0,'0'0'10'16,"5"-7"7"-16,-5 7 3 15,4-12 4-15,-4 12 2 0,8-15-1 16,-8 15 2-16,4-10-1 15,-4 10-10-15,0 0-5 0,0 0-5 16,0 13-3-16,-4 6-1 16,-4 1-2-16,-1 10 0 15,-4 2 2-15,1 2 0 0,-6 4 0 16,1-1 0-16,-3-5 0 16,2 1 0-16,1-7 0 15,-1 2-1-15,2-6 1 16,3-7-1-16,0 0 0 15,3-4 1-15,10-11 0 0,-10 7 1 16,10-7 0-16,0 0 0 16,3-13 0-16,4-1 0 15,6-7 0-15,-1-1-1 16,6-7-1-16,0-2-1 0,6-3 1 16,-4-1-1-16,2 2 1 15,0-1 0-15,-4 5 0 16,0 6 2-16,-4 2-1 15,-3 0 1-15,-2 8-1 16,-4 6 1-16,-5 7-2 0,0 0-1 16,0 0-1-16,0 0-1 15,0 0 1-15,0 0-1 0,0 0 0 16,7 12 0-16,-4-4 1 16,2 7 1-16,-4-6 0 15,3 4-1-15,1-2 2 16,-3 1-1-16,-2-12 0 0,3 15 0 15,-3-15 0-15,2 9 0 16,-2-9 1-16,0 0 0 16,0 0 1-16,0 0-1 15,0 0 1-15,0 0 0 16,0 0 0-16,0 0-1 0,0 0 0 16,0 0 0-16,0 0-1 15,0 0-1-15,0 0 0 16,0 0 0-16,0 0-1 15,8 12 1-15,-3 8 0 0,3 3 0 16,4 4 1-16,0 5 0 16,6 2 1-16,-1 2-1 15,3 0 1-15,2 0-1 0,-1-4 0 16,-2-3 0-16,-1-2 0 16,-3-1-1-16,2-4-1 15,-8-2-5-15,4-4-10 16,-8 9-46-16,0-9-23 0</inkml:trace>
  <inkml:trace contextRef="#ctx0" brushRef="#br0" timeOffset="100694.7901">22117 14410 319 0,'0'0'3'0,"0"0"2"16,0 10 0-16,0-10 3 0,3 7 3 16,-3-7 3-16,17 7 4 15,-4-7-1-15,7-2-1 16,5-10 0-16,-1-3-1 0,6-7-1 16,2-8-3-16,-4-5-2 15,0-7 0-15,-2-5-2 16,-5-7-1-16,-4-6-1 0,-4-2-2 15,-6-2-3-15,-7 4 0 16,-3 3 0-16,-1 7 0 16,-9 8 0-16,0 10 0 15,3 10 0-15,-1 5 0 16,5 12 0-16,6 5 0 16,-13 19 0-16,6 14 0 0,3 11 0 15,3 7 0-15,1 10 0 16,0 6 0-16,11 2 0 15,0-5 0-15,8 1 0 16,2-11 0-16,7-4 0 0,-3-11-18 16,-8-1-67-16,16-8-2 15</inkml:trace>
  <inkml:trace contextRef="#ctx0" brushRef="#br0" timeOffset="100913.1044">22739 14166 419 0,'0'0'2'0,"0"0"0"0,0 11 2 15,-3 1 1-15,3 3 1 16,-2 5-1-16,2 2 1 16,0 8 0-16,0-2-1 15,2-2-3-15,4 2-4 0,4-3-11 16,-3 2-42-16,3-10-26 15,2-2-2-15</inkml:trace>
  <inkml:trace contextRef="#ctx0" brushRef="#br0" timeOffset="104551.7037">22103 10442 243 0,'0'0'4'0,"0"0"4"15,2-13 3-15,-2 2 3 0,2-1 3 16,-2 3 1-16,0-3 4 15,0-1-1-15,0 1-3 16,0 12-4-16,0-10-5 16,0 10-1-16,0 17-2 0,0 7-2 15,0 14-3-15,-2 7 0 16,2 12 1-16,0 14 1 16,-2 9 1-16,2 6-1 0,0 3 1 15,0 6 1-15,0-4 0 16,0 5 0-16,0-4 1 15,0-2-1-15,0-4-2 16,-2-1 1-16,-3-4-3 0,-1-2-1 16,1-2 1-16,0-5-1 15,1-2 0-15,-6-4 0 16,7-3 1-16,-2-9-1 16,0-2 1-16,3-7-1 15,-2-6 0-15,3-4 0 0,-2-3 0 16,1-5 0-16,-1-1 0 15,0-4 0-15,1-6-1 16,-1 0 1-16,1-4 0 16,2-3 0-16,0-9 0 15,-2 13 0-15,2-13 0 0,0 0-1 16,0 0 0-16,0 0 0 16,0 0-1-16,-3 8 0 15,3-8-2-15,0 0-1 0,0 0-3 16,0 0-1-16,-5 10-4 15,5-10-5-15,0 0-17 16,-13 0-42-16,13 0-5 0</inkml:trace>
  <inkml:trace contextRef="#ctx0" brushRef="#br0" timeOffset="105316.6207">22076 10451 247 0,'0'0'8'0,"0"0"4"16,0-12 4-16,0 2 2 0,0 2 2 15,0-2 0-15,0 0 2 16,-3 0 2-16,3 10-8 16,-2-12-4-16,2 12-4 0,0 0-2 15,0 0-2-15,-8 6 1 16,0 8-4-16,-1 8 0 15,-4 4 0-15,-2 5 0 16,-3 1 0-16,-1 6 1 16,-1-4-1-16,5-4 0 0,-2-5-1 15,1-5 1-15,7-3 0 16,1-7 0-16,8-10 1 16,-12 10 1-16,12-10 0 15,0 0-1-15,0-15 1 16,8-2 0-16,1-8 0 0,3-5-1 15,4-5 0-15,-2-2-2 16,2 0 0-16,0 0 0 16,0 5 0-16,1 4 0 0,-4 6 0 15,-6 7 0-15,0 3-1 16,-7 12 1-16,16 0 0 16,-9 8 1-16,0 11-1 0,1 6 0 15,2 10 0-15,3 4 0 16,4 8 1-16,1 6 0 15,1-5-1-15,3 8-3 16,3-5-9-16,-3 4-40 16,3-3-31-16,0-2-2 0</inkml:trace>
  <inkml:trace contextRef="#ctx0" brushRef="#br0" timeOffset="105991.0389">21717 12158 413 0,'0'0'4'16,"0"0"1"-16,0 0 1 16,0 0 0-16,0 0 0 15,0 10 1-15,0-10 0 0,3 17 1 16,2-1-4-16,-1 4-1 16,5 1 0-16,3 6 1 15,0 0-1-15,1 3-1 16,4 0 1-16,3-1-1 0,0 0 0 15,2-2 0-15,-5-3-1 16,-3-2 0-16,2 0 0 16,-6-4 0-16,1-3 1 0,-4-5-1 15,-7-10 0-15,7 12 2 16,-7-12 0-16,0 0 0 16,0 0 1-16,7-10-4 15,-4-2 0-15,2-9 0 16,0-5 0-16,5-6 0 15,2-8 0-15,3-3 0 0,6 4 0 16,-5-6 0-16,1 9 0 16,1 1 0-16,-3 2 0 15,0 9 0-15,-5 2 0 0,-2 7 0 16,-4 0-5-16,4 8-22 16,2-1-58-16,-10 8-3 15</inkml:trace>
  <inkml:trace contextRef="#ctx0" brushRef="#br0" timeOffset="106595.4555">22246 11605 347 0,'0'0'3'15,"0"0"4"-15,0 0 2 16,0 0 2-16,0 10 1 16,0 0 0-16,-2 3 1 0,2 1 0 15,0 10-2-15,0-10-4 16,0 4-1-16,5-9 0 16,6-1-1-16,1-4 1 15,4-4 0-15,2-7 0 16,2-7 2-16,5-6-1 15,-2-6 0-15,-1-8-1 0,-4-5-3 16,-2-10-3-16,-5-2 0 16,-9-6 0-16,-2-2 0 15,-2 4 0-15,-6 1 0 0,-9 9 0 16,2 6 0-16,2 9 0 16,2 7 0-16,-3 11 0 15,2 9 0-15,-2 9 0 16,3 13 0-16,7 7 0 0,0 11 0 15,4 6 0-15,0 10 0 16,8 1 0-16,13 1 0 16,3-3 0-16,3-5 0 0,11-5-8 15,-8-7-24-15,-6-8-52 16,14-7-4-16</inkml:trace>
  <inkml:trace contextRef="#ctx0" brushRef="#br0" timeOffset="107410.0786">22614 11536 454 0,'0'0'4'0,"0"0"2"0,-7-13 1 16,7 13 1-16,-5-12 1 15,2 2 1-15,1-2-1 0,2 3-5 16,0-3-4-16,8 1 0 16,1 4 0-16,6-4 0 15,0 7 0-15,0 1 0 0,5 3 0 16,-2 4 0-16,-3 11 0 16,-3 2 0-16,-2 4 0 15,-5 4 0-15,-5 4 0 16,0 4 0-16,-8-5 0 0,-1-2 0 15,-4 2 0-15,1-6 0 16,0-5 0-16,-1-2 0 16,5-5 0-16,8-10 0 0,-7 15 0 15,7-15 0-15,10 2 0 16,2-2 0-16,10-4 0 16,1-4 0-16,5 0 0 15,1-3 0-15,6 3 0 16,-5-4 0-16,0 4-10 0,-3 8-74 15,-4-10-3-15</inkml:trace>
  <inkml:trace contextRef="#ctx0" brushRef="#br0" timeOffset="112273.9602">23154 14059 360 0,'0'0'8'15,"0"0"3"-15,5-11 2 0,-5 11 0 16,0-15 1-16,0 15 0 16,0-17 1-16,-5 7-1 15,-2 5-6-15,-5 0-4 16,-6 3-1-16,0 2-1 0,0 0-2 15,-1 7 1-15,2 3-1 16,2 2 0-16,3 0 1 16,4 6-1-16,8 0 0 0,0 2 0 15,8-1 1-15,9 3-1 16,10 0 1-16,0 1 0 16,8-3 0-16,0-3 0 15,0 0 0-15,-2 1 0 16,-7-6-1-16,-3 0 1 15,-8-1 0-15,-3-2-1 0,-9 2 2 16,-6-4-1-16,-9 2 1 16,-6-1-1-16,-7-3 1 15,-7 0 0-15,0-3-1 0,-5 1 0 16,0-3-1-16,4 0 0 16,4-3-2-16,4 3-4 15,4-5-11-15,12-2-34 0,9 7-33 16,-5-10-3-16</inkml:trace>
  <inkml:trace contextRef="#ctx0" brushRef="#br0" timeOffset="112472.9707">23395 14120 419 0,'0'0'6'0,"0"0"2"15,0 0 2-15,0 0 0 16,0 0 0-16,0 0 0 15,0 0-1-15,11 7 1 16,-11 3-6-16,2 5-2 0,1-1-3 16,1 7-1-16,1-4-3 15,2 3-5-15,-2-3-18 16,-2-3-54-16,4 1-4 0</inkml:trace>
  <inkml:trace contextRef="#ctx0" brushRef="#br0" timeOffset="112851.4871">23562 14120 419 0,'0'0'3'16,"0"0"2"-16,0 0 0 15,0 0 1-15,0 0-4 16,0 7 3-16,0-7-1 16,3 18 1-16,-1-6-3 15,3 3-2-15,0 2-1 16,-1-2 2-16,-1 3 0 0,3-6-1 15,-3-3 0-15,-3-9 1 16,9 15 1-16,-9-15 2 16,0 0-1-16,0 0 1 0,12-4 1 15,-6-7-1-15,1-1 0 16,2-5-1-16,1 3 0 16,3 1-3-16,-1-2-1 0,-1 2 0 15,-2 6 0-15,1 2-1 16,-10 5 1-16,15 3-1 15,-15-3 0-15,12 16 1 16,-7-2 0-16,5 1 1 0,-4 2 0 16,3 2-1-16,-2-4-4 15,2 6-7-15,-2-7-17 16,-7-2-52-16,12-1-2 16</inkml:trace>
  <inkml:trace contextRef="#ctx0" brushRef="#br0" timeOffset="113289.1721">23953 13967 387 0,'0'0'7'0,"0"0"4"0,0-9 2 16,0 9 2-16,0 0 0 16,0-9 0-16,0 9 0 0,0 0 1 15,-11 12-7-15,1 9-3 16,1 5-4-16,-4 7-2 15,1 5 0-15,-1 1 0 16,6 2 0-16,3 0 0 16,4-7 0-16,4-1 0 0,5-9 0 15,7-4 0-15,-2-8 0 16,6-7 0-16,0-5 0 16,0-2 0-16,2-11 0 15,-4-7 0-15,-3-10 0 16,-2-4 0-16,-1-6 0 0,-5-4 0 15,-7-1 0-15,0-2 0 16,-5 5 0-16,-5 6 0 16,-3 2 0-16,-3 12 0 15,-2 10 0-15,3 7 0 0,-3 7 0 16,3 13 0-16,3 5 0 16,4 10 0-16,6 0 0 15,2 4 0-15,2 4 0 0,11-4-2 16,4-7-15-16,13-12-56 15,-2 7-14-15</inkml:trace>
  <inkml:trace contextRef="#ctx0" brushRef="#br0" timeOffset="113441.7641">24305 14075 430 0,'0'0'4'0,"0"0"3"16,0 10 0-16,-2 3 1 0,-3 4 0 15,5 5 0-15,-3 6 0 0,3 4-2 16,0-5-15-16,3 7-72 16,4-1-3-16</inkml:trace>
  <inkml:trace contextRef="#ctx0" brushRef="#br0" timeOffset="116342.6832">22301 11957 319 0,'0'0'7'15,"0"0"3"-15,0 0 1 16,0 0 3-16,0 0 2 16,0 0 1-16,-7 3 0 15,7-3 1-15,0 0-3 16,0 0-3-16,0 0 0 0,5 4-1 15,10-4 0-15,7 0-1 16,9-4 1-16,10-1-11 16,9-6 0-16,10 0 0 15,6-4 0-15,9 1 0 0,0-1 0 16,0-2 0-16,-6 3 0 16,-7 2 0-16,-9 5 0 0,-11-3 0 15,-10 4 0-15,-10 4 0 16,-6 0 0-16,-16 2 0 15,10 0 0-15,-10 0 0 16,0 0 0-16,0 0 0 0,-5 0 0 16,5 0 0-16,-18 10 0 15,7 0-16-15,3 2-74 16,-10-3-3-16</inkml:trace>
  <inkml:trace contextRef="#ctx0" brushRef="#br0" timeOffset="116920.6466">22458 12213 440 0,'0'0'5'0,"0"0"1"0,0 0 3 16,-7-10 1-16,7 10 0 15,-3-18 1-15,3 8 0 16,3 0-2-16,9-4-9 16,5 4 0-16,1 0 0 0,2 0 0 15,5 0 0-15,0 8 0 16,0 2 0-16,-4 0 0 16,2 7 0-16,-5 6 0 15,-6 1 0-15,-7 6 0 0,-3 2 0 16,-2 1 0-16,-7 6 0 15,-12-4 0-15,0 0 0 16,-5 0 0-16,1 0 0 16,0-6 0-16,2 1 0 15,-2-5 0-15,9-3 0 0,1-1 0 16,1-4 0-16,12-7 0 16,-10 8 0-16,10-8 0 15,10 0 0-15,4 0 0 16,6-6 0-16,5 1 0 0,5-2 0 15,2-1 0-15,8 1 0 16,-5-4 0-16,2 2 0 16,-7 1 0-16,0 4 0 0,-10-1 0 15,-3 0 0-15,-7 5 0 16,-10 0 0-16,12 0 0 16,-12 0 0-16,0 0 0 15,0 0 0-15,0 0 0 16,0 0 0-16,0 0 0 0,0 0 0 15,0 0 0-15,-12 0-79 16,12 0-13-16</inkml:trace>
  <inkml:trace contextRef="#ctx0" brushRef="#br0" timeOffset="118598.1835">23346 11564 362 0,'0'0'8'0,"5"-10"2"0,-5 10 3 15,7-15 1-15,-4 7 2 16,-1-4 1-16,-2 0 0 15,0-1 1-15,0 4-7 16,0 9-3-16,-11-16-4 0,-1 15-1 16,-2 1-1-16,-4 4-2 15,1 4 0-15,-1 4-1 16,2 3 1-16,-2 1-1 16,6 4 1-16,3 1 0 0,7-1-1 15,2 0 0 1,13-3 0-16,6 0 1 0,4-3 0 15,4 4-1-15,6-6 1 16,-3-1 0-16,1-2 0 16,-1-1 0-16,-2-1 0 15,-6 1 0-15,-4-1 0 0,-1 0 0 16,-7-2 0-16,-10-5 0 16,11 12 1-16,-11-12 0 0,-4 11 0 15,-5-4 0-15,-6 1 0 16,-5-4 0-16,-3 4 0 15,-4-1 0-15,-3 1 0 16,0-5-1-16,3 2 0 0,3-1 0 16,-1-2-3-16,12 1-7 15,-4-3-12-15,6-5-39 16,11 5-24-16,0 0-4 16</inkml:trace>
  <inkml:trace contextRef="#ctx0" brushRef="#br0" timeOffset="118806.6094">23567 11593 425 0,'0'0'5'0,"0"0"3"16,0 0 1-16,0 0 0 16,0 0 0-16,0 0 0 0,5 5 0 15,0 5-1-15,-5 0-4 16,2 5-3-16,0-1-3 15,3 7-3-15,-1-4-4 16,5 6-16-16,-4-2-51 0,2-6-6 16</inkml:trace>
  <inkml:trace contextRef="#ctx0" brushRef="#br0" timeOffset="119205.2368">23731 11566 434 0,'0'0'4'0,"0"0"2"16,0 0 1-16,0 0-1 16,0 0 0-16,0 0 0 15,0 0 0-15,2 10 1 0,3 3-6 16,3-1-1-16,-1 5-1 16,3 0 1-16,-2-2 0 15,-1 3-1-15,-2-6 1 0,0-2 0 16,-5-10 1-16,7 10 1 15,-7-10 0-15,0 0 0 16,0 0 1-16,3-10 0 16,-3-2 0-16,3-4 0 0,-3-2-1 15,5-1-1-15,-3-1 0 16,5 4 0-16,-2 0-1 16,2 4-1-16,2 2 0 15,0 5 0-15,1 5 1 0,1 2-1 16,1 5 0-16,-5 11 0 15,6 1 0-15,-4 0 0 16,3 3-2-16,-1 0-3 16,-1 1-8-16,-3-5-18 15,-7 1-52-15,7-9 0 16</inkml:trace>
  <inkml:trace contextRef="#ctx0" brushRef="#br0" timeOffset="119792.8749">24009 11289 419 0,'0'0'5'15,"0"0"3"-15,0 0 0 16,0 0 0-16,0 0 2 0,0 4 0 16,0 7 0-16,0 0 1 15,0 4-5-15,0 8-3 16,0 0 0-16,0 1 0 0,0 3-1 15,2-3 0-15,4-1-1 16,-1-3 1-16,5-3-2 16,-3-7 0-16,6 0 0 15,-1-5 0-15,1-2 0 0,1-3 0 16,-2-5 0-16,-1-8 0 16,1-4 0-16,-5-5 0 15,-1-9 0-15,-6-1 0 16,0-4 0-16,-8-1 0 15,-4-1 0-15,-4 2 0 0,-3 6 0 16,1 5 0 0,-3 8 0-16,3 4 0 0,-2 8 0 15,5 5 0-15,0 7 0 0,7 8 0 16,3 3 0-16,5 2 0 16,0 2 0-16,5 6 0 15,9-5 0-15,2 0 0 16,2-3 0-16,4 0-10 15,0-10-30-15,1 2-44 0,2-5-3 16</inkml:trace>
  <inkml:trace contextRef="#ctx0" brushRef="#br0" timeOffset="119988.8032">24231 11313 419 0,'0'0'3'0,"0"0"1"0,0 0 1 15,0 0 2-15,0 10 1 0,0 2-1 16,4 3 1-16,2 3 0 16,-4 2-2-16,3 4-1 15,3 0-4-15,-3-3-4 16,4 2-9-16,-4-6-27 16,2-3-42-16,-1 1-1 0</inkml:trace>
  <inkml:trace contextRef="#ctx0" brushRef="#br0" timeOffset="120303.9672">24320 11118 410 0,'0'0'5'0,"0"0"2"0,0 0-1 16,0 0 2-16,3 7 1 16,-1 3 0-16,3 2 0 0,0 4 1 15,2 1-6-15,1 3-1 16,4 2-1-16,-4-1-3 15,2 0-7-15,0-1-20 0,2 0-54 16,-6-9 0-16</inkml:trace>
  <inkml:trace contextRef="#ctx0" brushRef="#br0" timeOffset="120461.5379">24335 11243 421 0,'0'0'4'0,"0"0"1"0,0 0 0 16,0-12 0-16,0 12 0 16,7-14-1-16,6 6-3 15,-3-1-13-15,8-11-54 0,1 9-14 16</inkml:trace>
  <inkml:trace contextRef="#ctx0" brushRef="#br0" timeOffset="120891.7035">24496 11001 399 0,'0'0'4'0,"0"0"1"15,0 0 1-15,0 0 1 16,0 0-1-16,-12 7 3 16,7 6 1-16,1-1 0 15,-6 6-3-15,6 4-2 16,4 3-1-16,-2 2 1 0,2-2-1 15,2-3-2-15,7 0 0 16,-3-5 0-16,4-5 0 16,0-1 0-16,3-3 0 15,-1-8 0-15,-1 0 0 16,1-8 1-16,0-4-1 0,-4-6 0 16,-1-4-1-16,-2-3 0 15,-5-7-1-15,-2 0-1 0,-6-2-1 16,-2 3 0-16,-2 2 0 15,2 2 0-15,-3 4 0 16,4 9 0-16,-1 3-1 16,10 11 1-16,-13 0 1 0,8 5 0 15,5 10 0-15,0 2 2 16,0 8 0-16,5 3 0 16,6 1-3-16,-5-1-6 15,14 1-29-15,-2-4-44 0,2-5-1 16</inkml:trace>
  <inkml:trace contextRef="#ctx0" brushRef="#br0" timeOffset="121329.591">24613 11223 417 0,'0'0'4'0,"0"0"2"16,0 0 2-16,0 0 1 16,0 0 1-16,0 0 0 15,0 0-1-15,0 0 1 16,8 0-3-16,-8 0-3 0,15 0-3 16,-15 0 1-16,18-1-2 15,-11 1 0-15,-7 0 0 16,14 7 0-16,-8 3 0 15,-4 0 0-15,-2 2 1 0,0 0-1 16,-2 7 1-16,-6-5 0 16,-2 1-1-16,1-1 1 15,-2-2-1-15,1 1 1 16,1-3-1-16,1-2 1 0,8-8 1 16,-5 12 0-16,5-12 2 15,5 3-4-15,8-3 0 16,-1 0 0-16,1-5 0 15,3-3 0-15,5 1 0 0,-2 2 0 16,-4-5 0-16,0 7 0 16,-2-6-13-16,-1 9-72 15,-4-3-3-15</inkml:trace>
  <inkml:trace contextRef="#ctx0" brushRef="#br0" timeOffset="125832.3992">3160 7868 264 0,'0'0'2'15,"0"4"0"-15,0 6 1 16,-3 0 0-16,1 8 2 16,-3 1 0-16,2 4 1 0,-2 6 2 15,1 1-2-15,4-3 2 16,0 6-1-16,9-4 2 16,1 1-1-16,8 0 0 15,2-5 0-15,5-2 0 0,-2 1 0 16,7-4-1-1,0-3 1-15,9-5-1 0,-2-2-1 16,10-2 0-16,0-4 0 16,3-4-1-16,4 0-1 15,6-4-1-15,8-4 0 16,-4-2-1-16,8-2 0 0,-5 0-1 16,6-3 0-16,-4 2 0 15,0-2-1-15,-2 0 0 0,-1 3 1 16,-2 0-1-16,1 2 0 15,-1 1 0-15,-4-2 0 16,2 4 1-16,-2 1-1 16,-1 2 1-16,3 1-1 0,-4 3 0 15,4 0 0-15,-2 0 1 16,2 3-1-16,0 1 0 16,-5 6 1-16,3 4-1 15,-3-2 1-15,-3 2-1 0,-3 3 2 16,3 3-2-16,-8-5 0 15,0 5 1-15,-2 0-1 16,-6-1 1-16,-3 1-1 16,-5-1 0-16,-1-1 0 0,-10 0 0 15,0-3 0-15,-5-3 1 16,-3-2-1-16,-4-3 1 16,-7-7 0-16,7 12 0 15,-7-12 2-15,0 0 1 0,0 0-1 16,0 0 1-16,0 0 0 15,5-7-1-15,-3-3-1 16,-2-2 0-16,6-2-1 16,-3-3-1-16,4-7-1 0,2 4 1 15,7-4-1-15,1 2 0 16,3-6 0-16,7 4 0 16,3-1 0-16,5-2 0 15,4 2 0-15,4 2 0 0,4-1 0 16,5 4 0-16,6 0 0 15,-1 3 0-15,7 4 1 16,1 0-1-16,4 1 1 16,1 3-1-16,5 1 1 15,0 3 1-15,-1 1-1 0,6 1 0 16,-1 1 0-16,1-1 0 16,0 3 0-16,1 0 1 15,1 3-1-15,0 4 0 0,-5-3 1 16,3 7-1-16,-1-5 0 15,1 8 1-15,0-5 0 16,-6 0-1-16,6 0 1 0,-1 1-1 16,3-3 1-16,-2 0 0 15,1-1-1-15,2-2 1 16,-4-1-1-16,1-3 0 16,-5 0 1-16,-6-3-1 15,-7-1 0-15,-7-2 0 0,-5-1 0 16,-6-5 0-16,-2-1 0 15,-7 3 1-15,1-5-1 16,-7-4 1-16,1-1 0 16,-8-2 0-16,3-3 0 15,-5 2 1-15,-3-1 0 16,-2 2 1-16,-5-3 0 0,1 4 0 16,-5 2 0-16,-3 4 1 15,0 0 0-15,-3 6-1 0,0-1-1 16,0 10-1-16,2-12-1 15,-2 12 0-15,0 0-2 16,0 0-1-16,0 0-1 0,0 0-6 16,2 5-17-16,11 4-57 15,-13-9-2-15</inkml:trace>
  <inkml:trace contextRef="#ctx0" brushRef="#br0" timeOffset="127120.9854">8497 6861 270 0,'0'0'4'0,"-5"-15"3"16,-2 1 2-16,-5-6 3 15,-4 3 0-15,-4-6 2 16,-4 4 0-16,-6-4 0 16,-8 8-2-16,-1 11-3 15,-8 4-2-15,-3 10-2 0,-7 9-1 16,-3 11 0-16,-5 10 0 16,-1 7-1-16,1 7 1 15,-5 13 0-15,3 5 1 0,7 7 0 16,10 8 0-16,6 2 0 15,9 5 1-15,17-3-2 16,16 4 1-16,9-3-1 0,36 2 1 16,7-9 0-1,21-9-1-15,12-9 1 16,11-8 0-16,10-13-1 0,11-5 1 16,1-14-2-16,2-14-1 15,-2-13 0-15,1-3-1 16,0-14 0-16,-7-10 0 15,-6-7-1-15,-10-5 0 16,-9-8-1-16,-16-10 0 16,-14-5 1-16,-10-9 0 0,-15-8 0 15,-16-10 1-15,-11-8-1 16,-8-8 0-16,-15-1 1 16,-12 2 0-16,-8 5 0 15,-2 4 0-15,-8 9 0 0,-5 13-1 16,-4 5 1-16,-6 15 0 15,-7 12-1-15,-5 8 1 16,-5 12-2-16,-5 12 1 0,-5 9-1 16,-3 14 1-16,3 10-1 15,3 8 0-15,10 6-1 16,12 6-1-16,12 3-5 16,20 5-15-16,15 0-60 0,22-7-2 15</inkml:trace>
  <inkml:trace contextRef="#ctx0" brushRef="#br0" timeOffset="127886.9101">8263 8197 253 0,'0'0'11'0,"0"0"6"16,0 0 4-16,0 0 3 15,3-10 0-15,-3 10 1 0,0 0 1 16,0 0 0-16,0 12-7 16,0 13-6-16,-7 12-3 15,-4 10-4-15,2 10 0 0,-4 8 1 16,-2 6-1-16,0 6-1 15,3-3-2-15,0-4-1 16,4-6-1-16,0-5 1 0,1-1 0 16,2-12 0-16,1-1-2 15,-2-10 0-15,1-3 0 16,0-4 0-16,-2-8 0 16,5-3-6-16,-3-7-7 0,5 2-32 15,0-12-41-15,0 9-2 16</inkml:trace>
  <inkml:trace contextRef="#ctx0" brushRef="#br0" timeOffset="128541.3199">7739 10008 418 0,'0'0'4'15,"0"0"1"-15,0-15 1 0,0 15 2 16,-9-18-1-16,-2 11 2 15,-4 0-1-15,-9 2 1 16,1 5-4-16,-9 7-1 16,5 5-1-16,-3 9-2 0,0 1 0 15,10 0-1-15,5 5 1 16,7 0-1-16,8-2 1 16,15 0 0-16,8-5 0 15,9 2 0-15,5-4 0 0,5-1 0 16,3-4 0-16,2 1-1 15,1 1 0-15,-11-3 0 16,-2 3 0-16,-8 0 0 16,-9 3 0-16,-6-1 1 15,-12 3-1-15,-5-1 1 0,-13 1 0 16,-8 2 0-16,-12-1 0 16,1-2 0-16,-12-2 0 15,8-2-1-15,2-3-2 0,2-4-3 16,7-6-7-16,7 2-27 15,16-4-47-15,1-9 0 16</inkml:trace>
  <inkml:trace contextRef="#ctx0" brushRef="#br0" timeOffset="128738.9451">7988 10130 431 0,'0'0'2'0,"0"0"0"15,0 0 2-15,0 6 0 16,2 2 0-16,3 7 0 16,0 2 1-16,2 0 0 15,-3 6-3-15,7 0-2 0,-3-4-11 16,10 1-36-16,-4-4-34 16,-2-3-4-16</inkml:trace>
  <inkml:trace contextRef="#ctx0" brushRef="#br0" timeOffset="129106.5297">8177 10142 426 0,'0'0'2'0,"0"0"0"0,0 0 0 16,0 0 0-16,0 7 0 16,4 3 0-16,1 5 0 15,5 0 0-15,-3 0-2 16,6 5 0-16,0-1 1 15,-3-4-1-15,-3 0 1 0,-1-3-1 16,-6-12 2-16,17 9 0 16,-17-9 1-16,0 0-1 15,9-12 0-15,-6-2 1 16,1-3-1-16,2-6 0 0,1-4-1 16,3 2 0-16,1 0-1 15,-4 6 0-15,5 2 0 16,1 3-1-16,-3 10 1 0,-1 4-1 15,2 7 1-15,-2 8-1 16,-1 5 1-16,-1 2 0 16,3 3 0-16,0-1-1 0,2 2-4 15,1-4-9-15,-1-5-37 16,0-5-31-16,6-6-3 16</inkml:trace>
  <inkml:trace contextRef="#ctx0" brushRef="#br0" timeOffset="129353.7875">8559 9703 405 0,'0'0'6'0,"0"0"2"16,0 0 0-16,0 0 0 16,0 0 1-16,0 11 1 0,0 8-1 15,0 10 2-15,0 13-6 16,0 5-2-16,0 16-1 15,0 4 0-15,5 2 0 0,3-2 0 16,6-3-2-16,2-9 2 16,9-6-1-16,2-9-3 15,0-10-3-15,6-8-5 16,-7-17-20-16,-3-5-54 0,9-5-1 16</inkml:trace>
  <inkml:trace contextRef="#ctx0" brushRef="#br0" timeOffset="129755.2271">8855 9819 381 0,'0'0'8'16,"0"-7"1"-16,0 7 3 15,-5-11 0-15,5 11 0 16,0 0 0-16,-7-7 1 16,7 7 0-16,-15 21-7 0,5 3-3 15,3 9-2-15,-2 6 0 16,0 6 0-16,6-1-1 15,3 1 0-15,0-4 1 16,8-5-1-16,5-9 0 0,4-5 1 16,3-10 0-16,2-6 0 15,0-6 0-15,1-8 1 16,-3-9 0-16,-3-3-1 16,-4-7 1-16,-6-4 0 0,-5-2-1 15,-2-8 0-15,-7-1 1 16,-6 3-2-16,-4 1 1 15,-3 2-1-15,3 9 0 16,-3 7-1-16,0 4 0 16,3 14 0-16,2 4 0 0,5 11-1 15,5 5 1-15,5 4 0 16,2 3 0-16,11 5 1 16,2-3-2-16,10 0-3 15,-3-8-10-15,10-13-58 0,0 9-13 16</inkml:trace>
  <inkml:trace contextRef="#ctx0" brushRef="#br0" timeOffset="129952.4739">9193 9908 414 0,'0'0'4'16,"0"0"1"-16,0 0 1 0,-5 6 3 15,5 4-3-15,0 2 2 16,0 5 0-16,5 3 1 15,3 0-4-15,4 2-3 16,0 1-4-16,4-6-7 16,-1 2-26-16,9-7-47 0,-9-4-2 15</inkml:trace>
  <inkml:trace contextRef="#ctx0" brushRef="#br0" timeOffset="130150.8648">9441 9683 449 0,'0'0'3'0,"0"0"1"16,0 0-1-16,0 0 2 0,-4 14-1 15,4 4 1-15,0 5-1 16,2 4 1-16,9 8-3 16,-2 4-1-16,3 3-1 15,6-1-4-15,0-2-10 0,-1-4-27 16,-3-5-42-16,-1-9-3 15</inkml:trace>
  <inkml:trace contextRef="#ctx0" brushRef="#br0" timeOffset="130316.0868">9441 9898 417 0,'0'0'5'0,"0"0"1"15,0 0 1-15,0 0 0 16,0-12 0-16,0 12 1 0,18-14-1 15,0 3-1-15,1-6-9 16,12 10-23-16,18-5-55 16,-12-1-1-16</inkml:trace>
  <inkml:trace contextRef="#ctx0" brushRef="#br0" timeOffset="130772.9179">9875 9581 453 0,'0'0'3'0,"0"0"1"0,0 0 0 16,0 0 0-16,0 6 0 0,0 6 1 16,-3 3-1-16,3 7 1 15,-6 6-2-15,4 5-2 16,0 5 1-16,-1 1-1 15,3 2-1-15,3-9 1 0,7-1 0 16,0-5 0-16,4-8 0 16,4-6 0-16,5-7 1 15,-4-5 0-15,4-8 0 16,-3-9 0-16,0-5 1 0,-3-6-1 16,-5-6-2-16,-1-9 0 15,-10-1 0-15,-1-5 0 16,-1-4 0-16,-13 2 0 0,2 3 0 15,-2 6 0-15,-4 4 0 16,0 14 0-16,2 7 0 16,0 12 0-16,4 7 0 15,-1 18 0-15,6 7 0 16,2 8 0-16,5 5 0 0,5 4 0 16,6 1 0-16,8 2-5 15,1-8-7-15,17-11-42 16,-2 1-32-16,4-7-2 15</inkml:trace>
  <inkml:trace contextRef="#ctx0" brushRef="#br0" timeOffset="131068.7018">10287 9718 433 0,'0'0'5'0,"0"0"3"0,-10-10 1 15,10 10 1-15,-10-7 1 16,10 7 1-16,-10-11-2 15,10 11 1-15,-3-9-9 16,3 9-2-16,16-3 0 16,-2 3 0-16,3 0 0 15,2 5 0-15,3 8 0 0,-5 2 0 16,0 5 0-16,-6-1 0 16,-4 8 0-16,-5-3 0 0,1 2 0 15,-3-4 0-15,0-2 0 16,0-5 0-16,0-3 0 15,0-12-2-15,2 10-2 16,-2-10-3-16,20-4-8 0,-7 4-53 16,7-21-18-16</inkml:trace>
  <inkml:trace contextRef="#ctx0" brushRef="#br0" timeOffset="131303.1641">10602 9261 442 0,'0'0'4'0,"0"0"2"15,0 0 0-15,0 0 0 16,0 0 1-16,0 6 0 16,0 6 0-16,10 8 1 0,6 5-4 15,3 12-1-15,6 3-1 16,5 7 0-16,2 8-1 16,3-1 0-16,-3 6 0 15,-4-4-1-15,-8 2 0 0,-8 0 0 16,-7-3-1-16,-5-3-2 15,-17-2-6-15,-1 1-19 16,4-8-58-16,-16-6-1 0</inkml:trace>
  <inkml:trace contextRef="#ctx0" brushRef="#br0" timeOffset="132967.8056">8117 4596 202 0,'0'0'5'16,"0"0"7"-16,-10-6-1 16,0 3 3-16,-2 3 1 0,-9 5 3 15,-4 13 2-15,-4 12 1 16,-8 9-2-16,2 21-5 16,-5 11 0-16,2 15 0 0,4 14-2 15,6 8 1 1,9 4-2-16,6 3-1 0,15-4-1 15,14-4 0-15,11-3-1 16,13-12 0-16,10-9-2 16,10-11-3-16,9-12 0 15,5-11-2-15,13-17 1 0,3-9-2 16,4-17 2-16,4-9-1 16,3-17 0-16,1-10 1 15,-5-14-1-15,-2-6 0 16,-14-7 0-16,-1-10-1 0,-18-3-1 15,-9-6 1-15,-16-6-1 16,-14-12 0-16,-14 0 0 16,-9-10 0-16,-18 0 0 0,-14-3 0 15,-7 3 0-15,-16 5-1 16,-5 9 2-16,-9 9 0 16,-9 15-1-16,-1 8 1 15,-8 19-1-15,-2 12 1 0,-4 15 0 16,-1 8-1-16,0 9 1 15,9 13-2-15,10 7 1 16,8 5-1-16,16 6-1 16,13 7-3-16,20 1-10 15,16 6-36-15,19-14-30 16,24 2-2-16</inkml:trace>
  <inkml:trace contextRef="#ctx0" brushRef="#br0" timeOffset="133506.4806">9188 4991 319 0,'0'0'8'0,"0"0"3"16,0 0 2-16,0 0 2 15,0 0 2-15,-7-5-1 0,7-7 1 16,2-5 0-16,8-8-6 16,10-11-4-16,4 0-2 15,9-6-1-15,7-3 0 16,7 4 0-16,3-2 0 15,2 6-1-15,-3 5-1 0,-1 10 0 16,-3 2 0-16,-3 5-1 16,-5 7 0-16,-1 3-1 15,-10 5 0-15,-8 0-1 16,0 0 1-16,-4 5-1 16,-4 0-3-16,-3 5-6 15,-7-10-19-15,8 10-55 0,-6 0 0 16</inkml:trace>
  <inkml:trace contextRef="#ctx0" brushRef="#br0" timeOffset="133803.352">10290 4345 412 0,'0'0'4'0,"0"0"2"16,-13-8 0-16,6 8 1 16,-6 0 0-1,-4 2 0-15,-3 9 0 0,-5 6 1 16,3 8-4-16,2 3-2 16,2 8 0-16,6 4-1 15,5 0 0-15,7-4 0 0,7 0-1 16,13-9-1-16,4-5-3 15,9-5-8-15,5-12-15 16,-5-5-55-16,16 0-1 0</inkml:trace>
  <inkml:trace contextRef="#ctx0" brushRef="#br0" timeOffset="134085.6446">10555 4439 332 0,'0'0'6'0,"-7"2"2"0,-5 6 2 16,-1 2 2-16,-4 2 0 15,-1 5 2-15,-2 1-2 16,3 4 1-16,4-2-5 16,6-2-2-16,7-2-1 15,7-2-2-15,11-10 0 0,7-2 0 16,5-2 0-16,1-6-1 16,5-8 0-16,-4-1 0 15,0-2 0-15,-7 0 1 0,-2-5-1 16,-13 3-1-16,-5-2 1 15,-5 4-1-15,-10 4-1 16,-3 4-1-16,-9 1-2 16,2 8-6-16,-5 0-10 0,1 8-23 15,11 3-40-15,1 2-1 16</inkml:trace>
  <inkml:trace contextRef="#ctx0" brushRef="#br0" timeOffset="134424.9829">10856 4337 347 0,'0'0'6'0,"0"0"1"16,-5-5 3-16,5 5-1 15,-12-4 2-15,4 4 0 16,-1 0 0-16,-7 0 0 16,4 9-5-16,0 4-2 0,-1 1-1 15,3 4-1-15,3 2-1 16,1-1-1-16,6 1 1 0,9 0 0 15,3-6-1-15,4-1 1 16,7-3-1-16,2 1 1 16,0-4 0-16,2-2-1 15,-4 2 0-15,-6-2 0 0,-1 0 0 16,-7 5 1-16,-9 0-1 16,0-1 0-16,-12 6 0 15,-6-1 0-15,-2-2 1 16,-5 3-1-16,-1-3-3 0,1-2-2 15,2-3-13-15,-2 3-41 16,13-10-20-16</inkml:trace>
  <inkml:trace contextRef="#ctx0" brushRef="#br0" timeOffset="134923.7563">11244 3846 374 0,'0'0'6'0,"0"0"3"15,-5-9 0-15,5 9 0 0,-10-3 1 16,0 11 1-16,-2 7 1 16,-1 15-1-16,3 9-4 15,0 14-2-15,0 10-1 16,3 12 0-16,7 0-1 0,2 3-1 16,8-3 0-16,8-8 0 15,2-4-1-15,8-10 0 16,-2-9-2-16,12-11-1 15,-3-8-5-15,7-8-12 16,-5 0-56-16,3-17-8 0</inkml:trace>
  <inkml:trace contextRef="#ctx0" brushRef="#br0" timeOffset="135404.956">11481 3991 412 0,'0'0'4'0,"0"0"1"0,0 0 0 16,-11-3 1-16,11 3 0 16,-12 5 1-16,2 8-1 15,0 6 2-15,-3 8-4 0,9 6-1 16,-3 9 0-16,7 2-1 15,0-2 0-15,7 3 0 16,3-7-1-16,5-6 1 16,4-5-1-16,1-11 1 15,3-5 0-15,-1-5 1 16,0-6-1-16,1-11 1 0,-6-7 0 16,-3-4 0-16,-1-4-1 15,-7-10 0-15,1-1 0 0,-7-2-1 16,-8-1 0-16,1-2 0 15,-8 10-1-15,-2 2 0 16,-4 7 0-16,2 11-1 16,1 5 0-16,-1 10 1 0,1 6-1 15,6 8 0-15,4 8 1 16,3 0 0-16,5 0 0 16,5 1 1-16,8 0-1 15,6-6-1-15,6-2-4 0,5-9-5 16,5-4-16-16,-8-5-58 15,9 0-1-15</inkml:trace>
  <inkml:trace contextRef="#ctx0" brushRef="#br0" timeOffset="135579.494">11791 4085 400 0,'0'0'3'16,"0"0"1"-16,0 0 0 15,0 0 1-15,0 10 0 16,0 2 2-16,0 3-1 0,0 5 0 15,5 4-2-15,0-1-1 16,2 1-2-16,6 4-6 16,-6-6-14-16,6-5-59 15,4-1-1-15</inkml:trace>
  <inkml:trace contextRef="#ctx0" brushRef="#br0" timeOffset="135776.6805">12049 3935 446 0,'0'0'2'0,"0"0"0"0,0 0 0 16,-9 11 1-16,6 2-1 16,3 7 1-16,0 1 0 15,0 4 0-15,5 9-3 0,2-4-5 16,9 8-14-16,-2-6-61 15,1-2 0-15</inkml:trace>
  <inkml:trace contextRef="#ctx0" brushRef="#br0" timeOffset="135937.4338">11973 4130 432 0,'0'0'3'15,"0"0"1"-15,0-10 0 16,4-1-1-16,4 2 1 15,7-6-1-15,-1-3-5 16,12-2-18-16,13 3-59 0,-7-3-1 16</inkml:trace>
  <inkml:trace contextRef="#ctx0" brushRef="#br0" timeOffset="136320.0824">12352 3839 414 0,'0'0'2'0,"0"0"2"15,0 0 1-15,-7 12 2 16,0 4 1-16,5 6 0 16,-3 1 0-16,0 6 1 0,-1 3-2 15,4 5-1-15,2-5-2 16,2 1-1-16,9-5-1 16,-2-4 0-16,6-8 0 15,3 0 0-15,-2-9 1 0,5-4-1 16,-2-6 0-16,1-7 1 15,-2-9-1-15,0-4 0 16,-6-6-1-16,-5-4 0 16,-7-9 1-16,0 0-2 0,-7 2 0 15,-8 4 0-15,-2 1 0 16,-4 8 0-16,2 4 0 16,-7 11-2-16,9 9 1 15,-2 6 0-15,6 7 0 16,3 9 1-16,6 6-1 0,4 7 1 15,7-1-2-15,8 0-3 16,7 5-7-16,5-9-12 16,5-3-60-16,14-7-1 0</inkml:trace>
  <inkml:trace contextRef="#ctx0" brushRef="#br0" timeOffset="136621.2616">12724 3961 445 0,'0'0'4'0,"-9"-8"1"16,9 8 2-16,-12-15 2 16,5 5 0-16,0 3 0 15,1-5-1-15,3 2 1 16,3 10-3-16,6-15-6 0,8 11 0 16,4-1 0-16,2 5 0 15,0 5 0-15,2 4 0 16,-4 6 0-16,-3 5-2 15,-5 6 1-15,-8 3 0 0,-2 5 0 16,-2-5 0-16,-5 2 1 16,1-7 0-16,3-4 0 15,3-3-1-15,0-17-1 0,18 8-4 16,0-13-8-16,8-12-30 16,10-3-41-16,-4-10-1 15</inkml:trace>
  <inkml:trace contextRef="#ctx0" brushRef="#br0" timeOffset="136854.5983">12981 3480 462 0,'0'0'2'0,"0"0"1"16,0 0 1-16,-10 3 0 16,10 9 1-16,3 3 0 0,9 7 0 15,6 6 0-15,9 4-2 16,6 7 0-16,4 11-2 15,3 2 1-15,0 0-1 16,-5 5 0-16,-9 3-1 0,-6 1 1 16,-10 1 0-16,-10 1-1 15,-4 0 1-15,-14-3-3 16,-7 7-13-16,5-3-68 0,-6-6-4 16</inkml:trace>
  <inkml:trace contextRef="#ctx0" brushRef="#br0" timeOffset="141355.8725">14643 13800 287 0,'0'0'8'16,"0"0"2"-16,0 0 4 0,0 0 3 15,0 0 1-15,0 0 2 16,0 0 2-16,-8-4 1 15,8 4-6-15,-10-20-2 16,0 5-4-16,0-5-1 16,0-7-1-16,-2-8-1 0,-4-4-3 15,4-14 0-15,-6-12-1 16,4-6 0-16,-4-13 0 16,6-5-4-16,-1-10 0 15,6 0 0-15,5 2 0 16,-2 7 0-16,4 9 0 0,11 15 0 15,0 8 0-15,1 14 0 16,1 9 0-16,-1 10 0 16,2 5 0-16,-1 6 0 0,1 1 0 15,-3 3 0-15,-2 4 0 16,1-2 0-16,-10 8 0 16,16-8 0-16,-16 8 0 15,0 0 0-15,9-8 0 16,-9 8 0-16,0 0 0 0,0 0 0 15,0 0 0-15,0 0 0 16,0 0 0-16,0 0 0 16,0 0 0-16,0 0 0 0,0 0 0 15,0 0 0-15,0 0-3 16,-5 0-43-16,5 0-42 16,-14-10-2-16</inkml:trace>
  <inkml:trace contextRef="#ctx0" brushRef="#br0" timeOffset="141822.1766">14424 11944 356 0,'0'0'7'16,"0"0"5"-16,0 0 2 15,-6-11 1-15,6 11 1 16,0 0 2-16,0-12-2 16,0 12 2-16,0 0-6 0,0 0-4 15,13 9-1-15,-7 11-2 16,11 5-1-16,-4 5-1 16,6 6-3-16,0 3 0 15,2 4 0-15,0-3 0 16,-3-2 0-16,-3-4 0 15,0-5 0-15,-5-4 0 0,-2-4-6 16,-1-5-6-16,-5-1-8 16,3-5-24-16,-5-10-42 0,0 0-1 15</inkml:trace>
  <inkml:trace contextRef="#ctx0" brushRef="#br0" timeOffset="142234.2637">14595 11880 373 0,'0'0'4'0,"0"0"3"16,0 0 2-16,0 0 0 16,0 0 2-16,0 0 0 15,0 0 1-15,2 6 1 0,4 6-3 16,-4 3-4-16,3 5-1 16,-2 2-1-16,-1 3-1 15,-2 3 0-15,0-2-1 16,-5-1 0-16,-2-4-1 15,1 0 0-15,-4-6 0 0,3-2 0 16,0-6 0-16,7-7-1 16,-10 10 0-16,10-10-1 15,0 0 1-15,0 0-1 0,0 0 1 16,0 0 0-16,15 0-1 16,-6-3 2-16,4 1-1 15,2-1 1-15,5 3 0 16,-3 0 0-16,3 3-1 0,-3-1 1 15,2 6-1-15,0-1 0 16,-4-2 0-16,0 3-2 16,-4-1-2-16,2-5-2 15,-6 3-5-15,-7-5-10 16,18 4-25-16,-5-1-37 16,-13-3-2-16</inkml:trace>
  <inkml:trace contextRef="#ctx0" brushRef="#br0" timeOffset="142734.0717">14813 11866 332 0,'0'0'3'0,"0"0"2"0,0 0 1 16,0 0 0-16,-9-6-1 15,9 6 0-15,0 0-1 0,0 0 1 16,0 0-3-16,0 0-3 16,0 0 0-16,0 0 1 15,0 0 1-15,0 0 1 0,0 0 1 16,0 0 4-16,0 0-1 16,0 0 2-16,-3 6 1 15,3-6 1-15,0 17 0 16,3-4 1-16,-1 1-3 0,0 4 0 15,3 4-1-15,1 0-2 16,3 3-1-16,-1-3-1 16,-1-4-2-16,4 1-1 15,-1-1-1-15,-3-4-4 16,3-1-8-16,-10-13-17 0,3 10-50 16,-3-10-2-16</inkml:trace>
  <inkml:trace contextRef="#ctx0" brushRef="#br0" timeOffset="142936.6057">14792 11880 375 0,'0'0'6'0,"0"0"4"0,0 0 0 16,0 0 2-16,-7-8-1 15,7 8 0-15,0-9 0 16,0 9 0-16,16-12-7 15,-6 1-8-15,10 7-13 0,-2-3-24 16,-3-1-40-16,10 8-1 16</inkml:trace>
  <inkml:trace contextRef="#ctx0" brushRef="#br0" timeOffset="143107.1418">14866 11994 329 0,'0'0'7'0,"0"0"4"16,0 0 2-16,-10 11 2 15,10-11 0-15,0 0 0 16,0 0 0-16,-2 9 1 0,2-9-6 16,7 0-6-16,5-2-2 15,6-5-7-15,2-1-9 16,-1-5-35-16,9 4-30 16,-3 1-3-16</inkml:trace>
  <inkml:trace contextRef="#ctx0" brushRef="#br0" timeOffset="143239.9787">14905 12129 343 0,'0'0'7'0,"0"0"2"16,0 0 1-16,0 0 0 15,-7 9 2-15,7-9-1 16,0 0-2-16,13 0-7 16,4-17-62-16,6 7-12 15</inkml:trace>
  <inkml:trace contextRef="#ctx0" brushRef="#br0" timeOffset="143436.4541">15239 11821 430 0,'0'0'4'0,"0"0"4"0,0 0 0 16,0 0 3-16,0 12 0 15,0 3 1-15,3 3 0 16,4 5 1-16,0 1-11 0,5 7-2 15,0 0 0-15,10 4 0 16,-6-8-10-16,-14 2-75 16,17-4-2-16</inkml:trace>
  <inkml:trace contextRef="#ctx0" brushRef="#br0" timeOffset="145101.8485">17940 9864 166 0,'0'0'8'0,"0"0"6"16,0 0 7-16,0 0 2 16,0 0 4-16,0 0 1 15,0 0 2-15,0 0 0 16,-7-7-4-16,3-3-5 15,-1-2-5-15,-5-8-2 0,2-6-2 16,-2-6-2-16,-2-10-1 16,-5-9-1-16,2-6 0 15,-5-15-2-15,0-13 0 16,-2-6-2-16,-3-19 0 0,-2-11-1 16,-6-10 1-16,3-9 0 15,1-10 0-15,4 9 1 16,3 11-5-16,7 12 0 15,4 19 0-15,6 16 0 0,5 18 0 16,3 17 0-16,5 16 0 16,1 10 0-16,-4 5 0 15,1 2 0-15,0 6 0 0,-6 9 0 16,8-14 0-16,-8 14 0 16,0 0 0-1,8-10 0-15,-8 10 0 0,0 0 0 16,0 0 0-16,0 0 0 15,0 0 0-15,0 0 0 0,0 0 0 16,0 0 0-16,0 0 0 16,0 0 0-16,0 0-4 15,0 0-7-15,0 0-5 16,-5 0-23-16,5 0-49 0,-7-7 0 16</inkml:trace>
  <inkml:trace contextRef="#ctx0" brushRef="#br0" timeOffset="145734.8472">17412 7260 330 0,'0'0'7'0,"0"0"4"16,0 0 3-16,0 0 1 0,0 0 2 16,0 0-2-16,0 0 1 15,0 0 1-15,0 10-6 16,4 7-5-16,4 3-1 15,2 11-2-15,4 1-1 0,5 5 0 16,-3 2 0-16,7 1-2 16,-3-1-1-16,-3-4-3 15,-2-8-4-15,-2 1-10 16,-9-6-32-16,7-10-32 16,-4 1-4-16</inkml:trace>
  <inkml:trace contextRef="#ctx0" brushRef="#br0" timeOffset="146124.4871">17563 7209 343 0,'0'0'5'16,"0"0"3"-16,0 0 1 0,0 0 2 16,8 0 0-16,-8 0 1 15,0 0 1-15,13 15 1 16,-9-3-4-16,-1 2-3 15,-1 9-2-15,-2 1 1 16,0 2-1-16,-2 1-2 0,-3-3 0 16,-6 1-1-16,4-3-1 15,0-7-1-15,0-2 0 16,4-4 0-16,3-9-1 16,-6 10 0-16,6-10 1 0,6 6 0 15,4-6-1-15,2 0 1 16,6 0 1-16,2 0 0 15,2 0-1-15,0-6 1 16,1 6 0-16,-1-2-1 16,-5 2 0-16,4-2 0 0,-7 2-1 15,-3 0-1-15,1 2-2 16,-12-2-2-16,15 5-4 16,-15-5-8-16,0 0-19 0,14 12-44 15,-14-12-1-15</inkml:trace>
  <inkml:trace contextRef="#ctx0" brushRef="#br0" timeOffset="146400.9178">17844 7174 409 0,'0'0'4'16,"0"0"0"-16,0 0 2 0,0 0-1 16,0 9 1-16,0 4 1 15,0 2 0-15,2 5 0 16,1 5-3-16,0 1-2 16,0 3-1-16,4-5-3 15,-2-2-4-15,2-2-8 0,-2-2-25 16,-5-6-41-16,0-12-2 15</inkml:trace>
  <inkml:trace contextRef="#ctx0" brushRef="#br0" timeOffset="146597.9702">17800 7177 401 0,'0'0'5'15,"0"0"3"-15,0 0 1 16,0 0 1-16,-8-6 1 15,8 6 0-15,-2-10 0 0,2 10-1 16,2-15-4-16,3 3-4 16,7 5-5-16,1-5-5 15,7 4-11-15,-3-2-24 0,-2 5-39 16,3 5-4-16</inkml:trace>
  <inkml:trace contextRef="#ctx0" brushRef="#br0" timeOffset="146751.0703">17879 7295 337 0,'0'0'9'0,"0"0"3"16,0 0 4-16,0 0 1 16,0 0-1-16,0 0 1 15,0 0 0-15,0 0 0 0,5-10-11 16,5 0-7-16,4 2-12 16,-1-9-31-16,4 5-36 15,4 2-4-15</inkml:trace>
  <inkml:trace contextRef="#ctx0" brushRef="#br0" timeOffset="146889.2436">17899 7436 322 0,'0'0'6'0,"0"0"2"16,0 0 2-16,0 0 1 16,5-1 2-16,1-7-2 0,10 1-4 15,-2-9-15-15,9-9-57 16,2 8-7-16</inkml:trace>
  <inkml:trace contextRef="#ctx0" brushRef="#br0" timeOffset="147418.0263">18200 7092 429 0,'0'0'6'0,"0"0"3"16,0 0 1-16,0 0 3 15,-12-10 0-15,12 10 0 0,0 0 1 16,-7-12-10-16,7 12-4 16,0-16 0-16,11 9 0 0,-2-5 0 15,8 2 0-15,-3-2 0 16,4 5 0-16,-1 0 0 0,0 7 0 16,-5 1 0-16,-1 12 0 15,-4 5 0-15,-2 4 0 16,-5 4 0-16,0 2 0 15,-7 1 0-15,-4 4 0 16,4-6 0-16,-3-4 0 16,3-4 0-16,-1-1 0 0,6-9 0 15,2-9 0-15,4 10 0 16,7-10 0-16,3-2 0 16,4-8 0-16,2 3 0 15,2-9 0-15,1 4 0 16,2-5 0-16,-4 5 0 0,0 0 0 15,-4-4 0-15,0 6 0 16,-4 3 0-16,-3 2 0 0,-10 5 0 16,12-5 0-16,-12 5 0 15,0 0 0-15,0 0 0 16,0 0 0-16,0 0 0 0,0 0 0 16,0 0 0-16,0 0 0 15,0 0 0-15,0 0 0 16,0 0 0-16,0 0 0 15,-10 5 0-15,10-12-50 0,0 7-43 16</inkml:trace>
  <inkml:trace contextRef="#ctx0" brushRef="#br1" timeOffset="204788.2654">12178 15257 219 0,'0'0'3'15,"0"0"4"-15,0 0 3 16,0 0 4-16,0 0 3 0,0 0 2 16,0 0 2-16,8 0 1 15,-8 0-4-15,5-10-3 16,-5 10-1-16,10-14-3 15,-3 3-3-15,3 1-2 16,0-2 0-16,3-1-1 16,4-2 0-16,-4 4 0 0,6-6 0 15,-3-1-1-15,1 0 0 16,0 4 0-16,1-4-1 0,-1 3-1 16,1 1 1-16,-1-4-1 15,1 6-1-15,-2-3 1 16,2 0-1-16,2 0 0 0,0 0-1 15,0-2 1-15,0 2-1 16,2 0 1-16,0 1-1 16,1 1 1-16,0-2-1 15,-2 2 1-15,0 1-1 16,-1-2 0-16,-1-1 1 0,4 2 0 16,-3-5 0-16,-1 1-1 15,1 2 1-15,5 1 0 16,-5-3-1-16,2 2 1 15,-3-3-1-15,3 6 0 16,-5-4 0-16,0 4 0 16,0 1 0-16,3-5 1 0,-5 4-1 15,5-3 0-15,0 0 1 16,4-2-1-16,-3-3 0 0,4 3 0 16,-3 0 0-16,-2-1 0 15,1 3 0-15,-1-2 0 16,-2 4-1-16,0 1 1 15,-1 2 0-15,-2 0 0 0,3-2 0 16,-1 3 0-16,1-5 0 16,1 2 0-16,1-3 0 15,-2 3 0-15,1 0 0 16,-1-3 0-16,1 3 0 16,-2 0 0-16,3-2 0 0,-4 2 0 15,2 0 0-15,-2-1 0 16,2 1 0-16,-1 2 0 15,3-4 1-15,1 1-1 16,4-5 2-16,-4 1-2 16,4-1 1-16,-1 2 0 0,2 1 0 15,-3-3 0-15,1 4-2 16,-4-2 1-16,5 2 0 0,-8-1 0 16,3 0-1-16,3 3 2 15,-4-3-1-15,4 0-1 16,-3-3 1-16,5 1 0 15,-3 0 0-15,0 0 0 0,4 0 0 16,-4-1-1-16,0 4 1 16,0-4 0-16,1 3-1 15,0 2 1-15,-2-1 0 16,0 2 0-16,-1-3-1 0,1-1 1 16,0 1 0-16,0 0 0 15,3 1 0-15,-5-1 0 16,1 1-1-16,5-4 1 15,-3 2 0-15,3 1 0 16,-2-2 0-16,-1 3-1 16,3-1 1-16,-3 1-1 0,-2-1 1 15,-3 4 0-15,0-1 0 16,-1 5-1-16,-2-4 1 0,-1 2 0 16,0-3 1-16,-1-1-1 15,3 1 1-15,0-4-1 16,0 1 0-16,2 0 1 15,3 1-1-15,0-3 0 0,0 5 1 16,0-4-1-16,3 1 1 16,-7 0-1-16,6 0 0 15,2-2 0-15,-3 3 1 16,0-3-1-16,1 2 1 16,3-6-1-16,-3 7 0 0,0-1 1 15,1-3-1-15,-3 4 0 16,-3 2 1-16,3-3-1 15,0-3 0-15,0 6 1 16,0-3-1-16,2 0 1 16,0-2-1-16,1-1 0 0,2 0 1 15,-6 1-1-15,5 2 1 16,-5 1 0-16,0-3-1 16,-3 2 1-16,2 0-1 0,-4 1 0 15,0-3 0-15,-1 5-1 16,2-5 1-16,3 5 0 0,0-5-1 15,1 2 1-15,1 1 1 16,5-4-1-16,0 0 0 16,2 4 1-16,2-4-1 15,-1 1 0-15,-1 1 1 16,-2 2-1-16,-2 2 0 0,-4-1 0 16,1 3 1-16,-2-2-1 15,1 0 0-15,2 2 0 16,-1-2 1-16,-1-3-1 15,4 4 0-15,-2-4 0 16,-3 3 1-16,3 0-1 16,-4 2 0-16,-3 0 1 0,2-2-1 15,1-4 0-15,-2 4 1 16,2 0-1-16,4-3 0 16,-5 3 1-16,7-3-1 0,-3-2 0 15,3 2 0-15,-2 2 0 16,1 0 1-16,-1-1-1 15,1 2 0-15,-2-1 0 0,0 4 0 16,-3-3 1-16,-1 4-1 16,-2-2 0-16,-1 2 0 15,-1-2 1-15,4 0-1 16,-2 3 0-16,1-3 1 0,0 0-1 16,0-2 0-16,5 2 0 15,-3 1 1-15,0 1-1 16,3 0 0-16,-8-2 0 15,1 4 0-15,-1 0 0 16,-1 1 0-16,-11 5 0 16,17-13 0-16,-7 6 0 0,3 0 0 15,-1-1 0-15,1 3 0 16,2-2 0-16,4-1 0 16,-2 1 0-16,-1 0 0 0,0-1 0 15,0 4 0-15,-7-2 1 16,4 1-1-16,-3 4 0 0,0-5 1 15,0 1-1-15,-3 2 1 16,5-2-1-16,1 0 1 16,2-2-1-16,0 0 1 15,2 1-1-15,1 2 0 0,-4-1 1 16,4 2-1-16,-3 1 0 16,-2 0 0-16,-5-1 0 15,-8 3 0-15,19-3 0 16,-19 3 1-16,11 0-1 15,-11 0 0-15,17 0 0 16,-17 0 0-16,12 0 1 0,-12 0-1 16,11 0 0-16,-11 0 0 15,11 6 0-15,-11-6 0 16,15 2 0-16,-15-2 0 0,15 2 0 16,-15-2 0-16,15 3 0 15,-5-1 0-15,-10-2 0 16,12 5 0-16,-12-5 0 0,15 8 0 15,-15-8 0-15,15 7 0 16,-15-7 0-16,14 10 0 16,-14-10-1-16,13 7 2 15,-13-7-2-15,15 9 2 0,-15-9-1 16,15 11 0-16,-15-11 0 16,15 10 0-16,-15-10 0 15,15 13 0-15,-15-13 0 16,12 12 0-16,-12-12 0 15,11 12 0-15,-11-12 0 16,9 15 0-16,-9-15 0 0,10 12 0 16,-10-12 0-16,11 13 1 15,-11-13-1-15,9 11 0 16,-9-11 0-16,7 12 0 0,-7-12 0 16,5 12 0-16,-5-12 0 15,8 12 0-15,-8-12 0 16,8 12 0-16,-8-12 0 0,4 13 0 15,-4-13 0-15,3 14 0 16,-3-14 0-16,5 12 0 16,-5-12 0-16,2 13 0 15,-2-13 0-15,2 13 0 0,-2-13 0 16,3 12 0-16,-3-12 0 16,2 11 0-16,-2-11 0 15,4 9 0-15,-4-9 1 16,2 10-1-16,-2-10 0 15,0 10 1-15,0-10-1 0,0 14 0 16,0-14 0-16,0 12 0 16,0-12 0-16,0 11 0 15,0-11 0-15,0 10 0 16,0-10 0-16,0 10 1 0,0-10-1 16,0 12 0-16,0-12 0 15,0 13 0-15,0-13 0 16,0 12 0-16,0-12 0 15,0 10 0-15,0-10 0 0,-2 10-1 16,2-10 2-16,0 9-1 16,0-9-1-16,-4 12 1 15,4-12 0-15,-2 11 0 0,2-11 1 16,0 13-1-16,0-13 0 16,-5 14 0-16,5-14 0 15,-5 13 0-15,5-13 1 16,-7 14-1-16,7-14 0 15,-10 18 0-15,4-9 0 16,6-9 0-16,-11 18 1 0,6-10-1 16,-2 2 0-16,-2-1 0 15,1 2 0-15,2-2 1 0,-5 1-1 16,4-2 0-16,-2 1 0 16,-3-2 1-16,1 4-1 15,-4-2 0-15,5 2 0 16,-2-5 0-16,-4 5 0 0,2-1 0 15,-1 0 0-15,-2 0 0 16,1 0 0-16,-1-1 0 16,-3 1 0-16,3 0 0 15,0 0 0-15,-2 1 0 0,3-2 0 16,1 1 0-16,-2 0-1 16,-1 2 1-16,1-2 0 15,-1 2 1-15,4 0-1 16,-2-1 2-16,0-2-2 15,0 1 0-15,2 1 0 0,-4 1 0 16,2-3 0-16,-3 4 0 16,4-1 0-16,-2-2 0 15,2 0 0-15,0-1 0 16,0-1-2-16,0 3 2 0,2-1 0 16,1-1 0-16,0 2 0 15,-6 1 0-15,1-2-1 16,0 2 2-16,1 0-1 15,-8 3 0-15,4-2 0 0,-3-1 0 16,6 1-1-16,-4 1 1 16,0 1 0-16,-2 0 0 15,1 0 0-15,5-3-1 16,-4 6 1-16,-3-1 0 16,2 0 0-16,-1-4 0 0,6 2-1 15,-5 2 1-15,-7 1 0 16,5-2-1-16,1 0 1 15,4 0-1-15,-8 4 1 16,-1-2 0-16,-2 4 0 0,8-5-1 16,-3 4 2-16,-5 3-1 15,-5-1 1 1,5 1-1-16,3-1 0 0,-3-1 1 16,-2 2-1-16,2 2 1 15,-5-6-1-15,8-1-1 0,3 1 1 16,-4 2-1-16,-4 1 1 15,2-3-1-15,1 1 1 16,-1 1-1-16,-3 1 1 16,0 0 0-16,-1 1 0 0,4-2 0 15,0-2 0-15,-2 4 0 16,2-3 0-16,-3 1 1 16,1-2-1-16,2 2 0 15,0-3 1-15,0 2-1 16,3-4-2-16,3 1 0 0,2-2 1 15,-1 2-1 1,-2-1 0-16,0 1 1 0,3-5-1 16,0 3 0-16,-6 7 2 15,-2-4 0-15,-3-1 1 16,3-1-1-16,0 3-1 0,0 0 2 16,-1 0-1-16,-1 0 0 15,0-2 0-15,4 1 1 0,-2-2-1 16,2 3 0-16,-2-1 0 15,0 2 0-15,4-1 0 16,-2-1 1-16,-1 1-1 16,1 0 0-16,-2 1 0 15,6 0 0-15,-3-4 0 0,2 3 1 16,-3 0-1-16,2 0 0 16,0 0 0-16,-2 0 0 15,4-1 0-15,-6 1 0 16,1 2-1-16,-1 1 1 15,-2 0 0-15,-2-4 0 0,4 2 0 16,2-3 0-16,0 2-1 16,5-2 1-16,1-3 0 15,5-1 0-15,-1 1-1 0,0-3 1 16,6 1 0-16,-5 4 0 16,-3 1 0-16,0-3 0 15,-3 1 0-15,4 1 0 0,-6 3 0 16,-5 4 0-16,3-4 0 15,-1-3 0-15,8-3-1 16,-4 6 1-16,-1-3 0 16,-1 1 0-16,4-6 0 15,3 1-1-15,0-1 1 0,0 0 0 16,0-3-1-16,-1 5 1 16,3-4-1-16,1 0 0 15,-4 2 0-15,0 0 1 16,-2 3 0-16,-3 0 0 15,3-3 0-15,1 3 0 16,0-2 1-16,-2 0 0 0,6-1-1 16,-3-5 0-16,10 0-1 15,-3-1 1-15,4 3-1 16,-1-2 1-16,-3 0-1 0,1 1 1 16,-1 0-1-16,3 2 1 15,-2 0 0-15,-1 0 0 0,4 0-1 16,-1 0 1-16,-6 2 0 15,5-2 0-15,0 0 1 16,-1-4-1-16,0 2 0 16,-1 3 0-16,-4-2 0 15,4 1 0-15,-1-2 0 0,-4 2-1 16,4 0 1-16,-2-1 0 16,-1 1 0-16,2 0 0 15,-2 0 0-15,2 0 0 16,-3-1 0-16,0-1 0 15,1 1 0-15,3-8 1 0,-4 4-1 16,1 1 0-16,-3-4 0 16,0 0 0-16,0 1 1 15,-2-1-1-15,-1 1 0 16,-2-3 0-16,3 2 1 0,-3 1 0 16,5-3 0-16,-2 0 0 15,5 0 1-15,1 0-1 16,2-5 0-16,1 2 1 0,-2-2-1 15,6 1 1-15,-2-2-1 16,-1 0 0-16,5-3 0 16,-6 1 0-16,3 1 0 15,-2 0 0-15,2 0 0 0,0-1 0 16,-3-2-1-16,3 0 1 16,3-4-1-16,-1 2 1 15,1-5 0-15,2 1-1 16,0-1 2-16,2-3-2 15,1 0 0-15,-2-5 0 0,-1 0 0 16,1 3 0-16,0-5 0 16,-1 2 0-16,2-3 0 15,-1 2 0-15,1-2 0 0,3 3 0 16,0 0 0-16,0 3 0 16,0 0 0-16,4 5 0 15,4-1 0-15,-1 4 0 16,6 0-8-16,-1 2-12 0,6 5-65 15,7-3-3-15</inkml:trace>
  <inkml:trace contextRef="#ctx0" brushRef="#br1" timeOffset="206047.5966">14717 13909 392 0,'0'0'6'0,"0"0"4"16,0 0 2-16,-5-9 2 16,5 9 0-16,-10-8 2 15,10 8 0-15,-13-8 1 16,13 8-7-16,-12 0-6 16,12 0-4-16,-5 8 0 0,3 2 0 15,2 0 0-15,0 3 0 16,2-1 0-16,3 0 0 15,0 0 0-15,2-4 0 16,1-2 0-16,2-2 0 16,0-4 0-16,3 0 0 0,-1-4 0 15,1-2 0-15,-4-6 0 16,1-4 0-16,-3 1 0 16,-3 1 0-16,-2-3 0 15,-2 2 0-15,-6 3 0 0,-3-2 0 16,-3 7 0-16,-4 5 0 15,2 2 0-15,-2 2 0 16,-1 5 0-16,4 4 0 0,1 2 0 16,2 1 0-16,5 1 0 15,0 0 0-15,5-3 0 16,0 0 0-16,7-3 0 16,6 0 0-16,4-6 0 15,-1-1 0-15,4-2 0 0,-1-5 0 16,1-4 0-16,-3-5 0 15,-4 2 0-15,-1 0 0 16,-7-5 0-16,-3 0 0 16,-2 2 0-16,-7-1 0 15,-5 6 0-15,-4 2 0 0,0 7 0 16,-8 1 0-16,3 7 0 16,1 7 0-16,0 3 0 15,2-1 0-15,6 4 0 0,3-1 0 16,6-1 0-16,3-1 0 15,3-7 0-15,6-2 0 16,9-3 0-16,1-5 0 0,2 0 0 16,1-8 0-16,-5 1 0 15,6-7 0-15,-9-2 0 16,-1 2 0-16,-6-4 0 16,-4-2 0-16,-3 5 0 15,-3-3 0-15,-10 6 0 0,1 3 0 16,-4 3 0-16,-7 6 0 15,-2 3 0-15,2 9 0 16,-1 6 0-16,-1 2 0 16,7 2 0-16,4 2 0 15,3-1 0-15,6-1 0 0,5-2 0 16,0-5 0-16,11 0 0 16,1-6 0-16,3-1 0 15,2-8 0-15,1 3 0 0,1-6 0 16,-3 0-6-16,-2-4-16 15,-1 2-27-15,4-2-38 16,-17 7-2-16</inkml:trace>
  <inkml:trace contextRef="#ctx0" brushRef="#br1" timeOffset="206520.6168">14772 13847 341 0,'0'0'7'16,"0"0"3"-16,0 0 4 15,-8-10 1-15,8 10 0 16,-9-10 0-16,9 10 2 0,-20-6 0 16,6 0-7-16,1 6-3 15,2 3-2-15,-9 4-1 0,-2 8-1 16,0 8 0-16,-3 1-1 15,0 8 0-15,2 0 1 16,6 6-1-16,0-4-1 16,8 4-1-16,8-6 0 0,1-5 0 15,11-2 0-15,8-7 0 16,2-4 0-16,9-8 0 16,0-6 1-16,5-3 2 15,0-11-1-15,0-2 1 16,-3-4 1-16,-4-5-1 0,-7-1-1 15,-3-5-2-15,-8-6 0 16,-8 1 0-16,-2-2 0 16,-9 1 0-16,-12 2 0 15,0 3 0-15,-9 4 0 16,-5 11 0-16,3 8 0 0,-8 9 0 16,2 4 0-16,4 13 0 15,-2 4-5-15,15 3-14 0,-4 9-65 16,17-9-3-16</inkml:trace>
  <inkml:trace contextRef="#ctx0" brushRef="#br1" timeOffset="208021.9363">15194 12380 347 0,'0'0'8'16,"0"0"3"-16,0 0 4 15,-7-9 2-15,7 9 0 0,0 0 1 16,0 0 1-16,0 0-1 16,0 0-5-16,0 0-4 15,0 0-2-15,5 14-2 16,4-1 0-16,7 3-3 0,3 6-2 16,5 0 0-16,6 3 0 15,6 5 0-15,4 2 0 0,4-1 0 16,4 4 0-16,-1 5 0 15,3-3 0-15,0 3 0 16,-4 4 0-16,0 2 0 16,-2 0 0-16,-4 3 0 0,1 6 0 15,-7 3 0-15,0 3 0 16,-1 3 0-16,-1 3 0 16,-2 10 0-16,-3-7 0 15,1 1 0-15,-6 1 0 16,-1 0 0-16,3 0 0 15,-4-3 0-15,-6-2 0 0,6-3 0 16,-8-2 0-16,6-1 0 16,-6-6 0-16,1-2 0 15,-3-6 0-15,0-2 0 16,-2-6 0-16,-1-4 0 0,0 0 0 16,-2-6 0-16,-3-2 0 15,3 0 0-15,-1-3 0 16,0-3 0-16,-4-3 0 0,3-1 0 15,-1-5 0-15,-2 3 0 16,3-2 0-16,-3 1 0 16,0-1 0-16,2-3 0 0,-2 2 0 15,0-2 0-15,0-2 0 16,0-8 0-16,0 12 0 16,0-12 0-16,0 0 0 15,0 9 0-15,0-9 0 16,0 0 0-16,0 0 0 15,0 0 0-15,0 0 0 0,0 0 0 16,0 0 0-16,0 11 0 16,0-11 0-16,0 0 0 15,-7 13 0-15,7-13 0 16,-5 6 0-16,5-6 0 0,-11 11 0 16,11-11 0-16,-9 12 0 15,9-12 0-15,-10 8-43 0,10-8-48 16,-10 7-1-16</inkml:trace>
  <inkml:trace contextRef="#ctx0" brushRef="#br1" timeOffset="208590.3064">16052 14524 412 0,'0'0'6'0,"0"0"3"0,0 0 3 16,0 0-1-16,0 0 2 15,0 0-1-15,0 0 1 16,0 0 1-16,0 8-5 16,0-8-9-16,15 14 0 0,-5-2 0 15,5 3 0-15,0-1 0 16,2 7 0-16,0-4 0 15,1 5 0-15,1-2 0 0,-1 0 0 16,-4 5 0-16,2-8 0 16,-2 3 0-16,-1-3 0 15,-5-1 0-15,-1-6 0 0,1-2 0 16,-8-8 0-16,0 0 0 16,10 1 0-16,-10-1 0 15,7-9 0-15,-2-9 0 16,3 1 0-16,0-3 0 15,5-5 0-15,1-5 0 16,2-2 0-16,1 5 0 0,-1-3 0 16,1 5 0-16,-2 0 0 15,0 6 0-15,-5 4 0 16,3 3 0-16,-6 2 0 16,0 2 0-16,-7 8 0 0,13-8 0 15,-13 8 0-15,12 0 0 16,-12 0 0-16,10 0 0 15,-10 0 0-15,0 0 0 0,8 3 0 16,-8-3 0-16,3 9 0 16,-3-9 0-16,0 17 0 15,2-5 0-15,8-8-75 16,-10-4-19-16</inkml:trace>
  <inkml:trace contextRef="#ctx0" brushRef="#br2" timeOffset="213572.0104">12320 15770 156 0,'0'0'6'0,"0"0"1"15,0 0 1-15,0 0 2 16,0 0 0-16,0 0 3 15,0 0 0-15,6 0 0 16,-6 0-4-16,7 0 0 16,-7 0-1-16,17 0-2 0,-4 0 0 15,-1 3 2-15,8-1-2 16,0 3 1-16,9-1 0 16,1 2-1-16,11 4 1 15,5-3 0-15,3 2-1 0,11 2-2 16,3-1 1-16,7 3-1 15,5-4-1-15,4 6 1 16,8-3-1-16,2 1 0 16,6 1 0-16,1-2 0 15,12 6 0-15,2-3 0 0,3 0 0 16,6 5-1-16,3-3 0 16,0 2-1-16,5 1 1 15,0 1-2-15,0-1 1 16,-3 2-1-16,-2-5 0 0,-3 4 0 15,-2-2 0-15,3 0 1 16,-7 1-1-16,-1-3 1 16,5 1-1-16,3 2 1 0,-3-2 0 15,-4-1-1-15,2-3 2 16,-5 3-2-16,-4-1 0 16,-1-3 0-16,-8 4 0 15,-3-5 0-15,-2-2 0 0,-2 2 0 16,-5-2 0-16,-9 0 0 15,-1-1 0-15,-7-2 0 16,-4 1 0-16,-12 1 0 16,-5-6 0-16,-9 3 1 15,-11-3 1-15,-5-1 0 0,-9 1 2 16,-3-3 0-16,-10 0 1 16,0 0 0-16,0 0 1 15,0 0-1-15,0 0 0 16,0 0-1-16,0 0-1 0,0 0-1 15,0 0-1-15,0 0-5 16,0 0-8-16,0 0-12 16,0-5-38-16,0 5-18 0</inkml:trace>
  <inkml:trace contextRef="#ctx0" brushRef="#br2" timeOffset="216551.8027">12435 14994 189 0,'0'0'3'16,"0"0"-1"-16,0 0 2 16,0 0 3-16,0 0 1 15,0 0 1-15,0 0 1 16,4 3 0-16,-4-3 0 0,23 7-3 16,-5-3 0-16,4-3-4 15,3-1-2-15,5 3-2 16,4-3-2-16,3 0-3 0,1 2 1 15,-1-2-3-15,-2 3 1 16,-3 0-1-16,1-1 0 16,-6 3 4-16,-2 0-1 15,0 0 2-15,0-1 1 0,2 2 1 16,0-2-1-16,5 2 2 16,-2-2 0-16,6 1-1 15,-6 3 1-15,4-3 1 16,-1 2 2-16,1 1-1 0,3-2 1 15,-2 6 2 1,3-6-1-16,-1 5 2 0,5-4-2 16,-3 2 1-16,8-3-1 15,-2 4-1-15,0-3 1 16,6 0-2-16,-7-2 1 16,11 2-2-16,-3 1 1 0,2-1-1 15,3 1 2-15,1 0-2 16,1-1 0-16,-1 4 0 15,1-5 0-15,-4 4 0 0,-2 0-1 16,1-3 1-16,-7 0 0 16,8 4 0-16,-1-4-1 15,-1-2 1-15,2 3 0 16,-1-3 0-16,1-1 0 0,-6 5 2 16,2-8-2-16,-5 5 0 15,-3-1 0-15,-1 2 0 16,-3-2 0-16,2 0 0 15,-2-2-1-15,1 1 1 16,3 1 0-16,-2 0 0 16,2 3 0-16,-3-4 0 0,2 6-1 15,-8-5 1-15,8 3-1 16,-9-2 1-16,-3 5-1 16,0-5 0-16,-2-2 0 0,1 1 0 15,-1 1 0-15,-1-2 0 16,3 1 0-16,0 3 0 15,-4-4 0-15,4 1 0 0,3 0 0 16,0 3-1-16,2-4 1 16,-3 1 0-16,2 0-1 15,-4 0 1-15,3 3 0 16,-2-3-1-16,2 0 1 16,-6 2 0-16,3-1 0 0,-7-2 1 15,4 1 0-15,-3 0 0 16,1 0 1-16,1 0-1 15,-4 0 1-15,3 0 0 16,-1 0-1-16,4 0 0 16,-3-3 0-16,2 3 0 0,-2-2-1 15,3-2 1-15,4 5 0 16,-5-4 0-16,6 3 0 16,-4 1 0-16,4-2 0 0,-3 1 1 15,-1-1-1-15,-1 2 1 16,-7-1-1-16,5-2 0 15,-1 1 0-15,-5 2 0 16,1-4 0-16,2 3-1 0,-3-2 1 16,5 1-1-16,-5 4 1 15,2-3-1-15,-2 0 0 16,5 2 0-16,-5-2 0 0,2 0 0 16,-4 2 0-16,4-2 0 15,-7 1 2-15,4 0-1 16,-1-3 0-16,3 6 0 15,-2-8 0-15,1 4 1 16,0 1-1-16,-3-2 1 0,1-1 0 16,-4 2 0-16,2-3 0 15,-8 4 0-15,2-5-1 16,-10-1 0-16,16 6 1 16,-16-6-1-16,12 7-1 15,-12-7 1-15,11 5-1 0,-11-5 1 16,0 0-1-16,11 10 0 15,-11-10 1-15,0 0-1 16,10 10 0-16,-10-10 1 0,11 7-1 16,-11-7 1-16,7 8-1 15,-7-8 0-15,10 9 0 16,-10-9 1-16,11 10-1 16,-11-10 1-16,9 11 1 0,-9-11-1 15,12 12 1-15,-12-12 0 16,16 8 0-16,-16-8 1 15,12 12-2-15,-12-12 1 16,15 9-1-16,-15-9 1 16,12 13-1-16,-12-13 0 0,13 9-1 15,-13-9 0-15,12 12 1 16,-12-12 0-16,5 11-1 16,-5-11 0-16,6 12 1 15,-6-12 0-15,7 8-1 0,-7-8 1 16,5 10 0-16,-5-10-1 15,10 9 2-15,-10-9-1 16,8 11 0-16,-8-11 2 0,12 14-1 16,-12-14 0-16,8 15 0 15,-8-15 0-15,10 15-1 16,-10-15 0-16,9 15 0 0,-9-15 0 16,10 13 0-16,-10-13 0 15,9 12 0-15,-9-12 0 16,13 10 0-16,-13-10 0 15,8 10 1-15,-8-10-1 16,9 9-1-16,-9-9 1 16,0 0-1-16,13 8 0 0,-13-8 1 15,0 0-1-15,0 0 0 16,8 11 0-16,-8-11 0 16,0 0 1-16,4 11-1 15,-4-11 0-15,0 0 0 0,7 9 0 16,-7-9 0-16,3 8 0 15,-3-8-1-15,2 12 1 16,-2-12 0-16,4 10 0 0,-4-10 0 16,2 16 0-16,-2-16-1 15,5 15 1-15,-5-5 0 16,2-1-1-16,-2 1 1 16,0 0 0-16,3 0 0 15,-3 2-1-15,0-1 1 0,0 1 0 16,0-3 0-16,0 2 0 15,0 1 0-15,0-2 0 16,0-1-1-16,0 3 1 16,0-1 0-16,0-2 0 0,0 0 0 15,-3 0 0-15,1 2 0 16,0-4 0-16,-1 2 0 16,3-9 0-16,-8 15 1 15,8-15-1-15,-10 17 0 0,6-10 0 16,-4 4 1-16,8-11-1 15,-15 15 1-15,15-15 0 16,-15 15-1-16,4-7 1 0,1-1 0 16,1-2 0-16,1 2-1 15,-6 0 1-15,4-4 0 16,-3 4 0-16,1 0 0 16,-3-4 0-16,0 2 0 15,-2-2 1-15,2-2-1 0,-3 2 0 16,2 0 1-16,-5-3-1 15,3 0 0-15,4 0 0 16,-4 0 0-16,1 0 0 16,0 0-1-16,5-3 1 15,-4 0 0-15,-1 3 0 16,2-1-1-16,0 1 0 0,0-3 1 16,3 3-1-16,-1 0 0 15,3 0 0-15,-2 0 0 0,12 0-2 16,-15 0-2-16,15 0-6 15,-12-3-6-15,12 3-19 0,0 0-41 16,-11 0-6-16</inkml:trace>
  <inkml:trace contextRef="#ctx0" brushRef="#br2" timeOffset="218687.8479">14989 15717 274 0,'0'0'8'15,"0"0"5"-15,0 0 3 16,0 0 3-16,0 0 1 15,0-9 1-15,0 9 1 16,0 0 0-16,0 0-6 0,0 0-6 16,0-10-3-16,0 10-2 15,0 0-2-15,-11 5-1 16,11-5 0-16,-7 14-2 16,1-6-1-16,1 2 1 0,0 3 0 15,3-3 0-15,2 2 0 16,0-2 1-16,0-10 1 15,10 12 1-15,0-4 0 0,0-6 1 16,0 0 1-16,0-2 1 16,0-2-1-16,-1-3 1 15,-9 5-1-15,16-17 0 0,-15 7-1 16,-1 1-1-16,0-7-3 16,0 6 0-16,-1 0 0 15,1 10 0-15,-16-13 0 16,7 13 0-16,-3 0 0 15,0 3 0-15,4 7 0 16,-2 0-2-16,-1 0 1 0,6 3 0 16,3-1 0-16,2 0 1 15,5-2 0-15,2-2 0 16,9-1 1-16,1-2 0 16,3-2 0-16,0-3 1 0,0 0-2 15,-3-6 0-15,-2 1 0 16,-3-2 0-16,-2-3 0 15,-8 0 0-15,-2 1 0 0,-5 2 0 16,-5-1 0-16,-5 3 0 16,-1 2 0-16,-5 1 0 15,2 2 0-15,0 2 0 0,5 3 0 16,0 3 0-16,1-4 0 16,13-4 0-16,-8 18 0 15,8-8 0-15,0-10 0 16,18 14 0-16,2-9 0 15,1 1 0-15,7-6 0 16,-3 0 0-16,0 0 0 0,1 0 0 16,-10-6 0-16,0 1 0 15,-16 5 0-15,9-14 0 16,-9 14 0-16,-14-17 0 16,-1 12 0-16,-6-2 0 0,0 4 0 15,-3 0 0-15,0 3 0 16,4 0 0-16,1 6 0 15,6 1 0-15,1-2 0 0,12-5 0 16,-5 14 0-16,5-14-3 16,13 13 2-16,4-9 0 15,2-1 1-15,-1-1 0 0,2-2 1 16,-6 0 0-16,2 0-1 16,-4-2 1-16,-12 2-1 15,0-12-1-15,0 12 0 16,-15-11 0-16,0 7-1 15,0 1-3-15,-2 3-3 0,2 0-7 16,-4 3-9-16,8-3-59 16,6 7-3-1</inkml:trace>
  <inkml:trace contextRef="#ctx0" brushRef="#br2" timeOffset="219719.943">15090 15599 252 0,'0'0'6'15,"0"0"3"-15,0 0 4 16,0-11 2-16,0 11-1 0,0-6 2 15,0 6-1-15,-6-10 0 16,-6 7-5-16,3 1-1 0,-5 0-5 16,0 2 1-16,-3 0-1 15,0 2-1-15,-1 5 1 16,-2 1 0-16,0-2 0 16,0 7-1-16,-2 2 0 15,5 3 0-15,-3 2-1 0,7 2 0 16,0 2 0-16,3 5-1 15,4 0 1-15,3-3 1 16,3 2 1-16,5-1-1 16,2-1 2-16,9-3-1 15,-2-3 0-15,9 0 1 0,2-5 0 16,1 0-1-16,4-4 1 16,3-4-2-16,4-2 1 15,-4-3-1-15,1-2 0 0,-1 0 0 16,-4-7 1-16,1-3 0 15,-2 0 0-15,-6-8 0 16,-6-1 0-16,-2-6 0 0,-4-4-1 16,-5-5 1-16,-5 3-2 15,0-7-2-15,-9 5 0 16,3-5 0-16,-8 8 0 16,-2 0 0-16,-2 6 0 15,-4 5 0-15,-2 5 0 0,-4 2 0 16,-4 4 0-16,-4 4 0 15,4 1 0-15,-2 3 0 16,1 3-2-16,3 4 0 16,3 5 1-16,4 1-2 0,7 4-5 15,0 3-17-15,16 2-59 16,8 3-3-16</inkml:trace>
  <inkml:trace contextRef="#ctx0" brushRef="#br2" timeOffset="221983.417">14774 14100 280 0,'0'0'5'0,"0"0"2"16,0 5-1-16,0-5 2 15,0 13 1-15,0-4 3 16,0 3 1-16,2 8 0 15,3-2-1-15,1 7-2 0,1 4 2 16,0 7-1-16,9 1-1 16,-5 4-1-16,4 5 0 15,-2 2-2-15,4 8 0 16,-4-5-1-16,4 8-1 16,-4-2-1-16,-3-2-1 0,-1 4-1 15,4 1 1-15,-6-6-1 16,3 3 0-16,-2-2 0 15,2-3 0-15,0-6 0 0,0 2 0 16,2-6 0-16,1-4-1 16,-3-1 0-16,-1-3 0 15,4-1 0-15,-4-2 0 16,1-3 0-16,-2-1 0 0,0-7-1 16,-1 0 1-16,-2-5-1 15,-3-4 0-15,1-3 0 16,-3-8-1-16,2 12 1 15,-2-12 0-15,0 0-1 16,0 0 0-16,0 0 0 0,0 0-1 16,0 0-1-16,0 0-2 15,0 0-2-15,0 0-8 16,0 0-12-16,-7 0-49 16,7 0-6-16</inkml:trace>
  <inkml:trace contextRef="#ctx0" brushRef="#br2" timeOffset="222668.3557">14695 14893 302 0,'0'0'7'0,"0"0"5"15,0 0 4-15,-3-13 3 16,3 13 3-16,-3-12 1 16,3 12-1-16,-2-13 1 15,2 13-7-15,0 0-5 0,0 0-4 16,0 0-2-16,5 6-2 15,5 5-1-15,0 7 0 16,5 2 0-16,2 6 1 16,7 0-1-16,0 2 0 0,1 2 0 15,-4-6 0-15,2 3-1 16,0-4 0-16,-4-4 0 16,-1 0 0-16,-6-7 1 15,1-1-2-15,-13-11 0 0,12 13 0 16,-12-13 0-16,0 0 0 15,0 0 0-15,5-5 0 16,-5-7 0-16,0-7 0 0,-3-5 0 16,3-4 0-16,0 2 0 15,0-8 0-15,5 1 0 16,-2 3 0-16,7 1 0 16,-3 5 0-16,1 3 0 15,-3 1 0-15,3 8 0 0,-6 2 0 16,-2 10-7-16,0 0-36 15,0 0-45-15,0 0-2 16</inkml:trace>
  <inkml:trace contextRef="#ctx0" brushRef="#br2" timeOffset="225352.435">788 11468 377 0,'0'0'6'0,"0"0"2"16,0 0 2-16,0 0-1 16,0 0 1-16,0 0 1 0,0 6 1 15,0 12 0-15,0 4-4 16,3 10-5-16,2 3 0 0,-3 2 0 15,3 7 0-15,2 2-2 16,-2-6-1-16,0 1 0 16,-1-4-1-16,0-3-1 0,-1-4-4 15,-1 1-8-15,-2-5-15 16,-5-6-53-16,3 0-2 16</inkml:trace>
  <inkml:trace contextRef="#ctx0" brushRef="#br2" timeOffset="225814.6178">1065 11509 352 0,'0'0'6'0,"0"0"1"0,7-2 2 15,-7 2 1-15,0 0 1 16,5 7 1-16,-5 2 1 15,0 7 0-15,-7 3-6 0,-11 7-1 16,1-2-1-16,-8 1-1 16,-1 0-1-16,-1-3-2 15,-3-5 1-15,8-4-1 16,-6-1 1-16,9-7 0 0,6-3 0 16,1 1 0-16,12-3 0 15,-9 0-2-15,9 0 1 16,0 0-2-16,9 0 1 0,3 0-1 15,1 5 0-15,6 2 1 16,4 3-1-16,0 3 2 16,4 5-1-16,1-2 1 15,-7 2-1-15,7 3 0 16,-6-3 0-16,1 2 1 0,-6 0-1 16,1-5 0-1,2 2 0-15,-8-3 0 0,0-1 0 16,-2-3-1-16,-2-2-3 15,-8-8-2-15,9 12-5 0,-9-12-6 16,0 0-17-16,0 0-48 16,0 0-2-16</inkml:trace>
  <inkml:trace contextRef="#ctx0" brushRef="#br2" timeOffset="226167.6675">1382 11658 390 0,'0'0'6'16,"0"0"2"-16,0 0 2 15,0 0 0-15,0 0 0 16,0 0 0-16,3 10 2 0,-3 2 0 16,0 1-5-16,0 6-3 15,0 4-2-15,0 1 1 16,2 3-1-16,1 1 0 0,1-2-2 16,0 0-1-16,1-3-1 15,2-4-5-15,-2-2-5 16,-1 1-12-16,4-4-34 15,-8-14-27-15,8 13-3 0</inkml:trace>
  <inkml:trace contextRef="#ctx0" brushRef="#br2" timeOffset="226584.6182">1392 11680 365 0,'0'0'6'16,"0"0"3"-16,0 0 4 0,-10-4 0 15,10 4 0-15,0 0 1 16,0 0 0-16,-4-16 1 15,8 8-6-15,8 3-3 16,9-2-4-16,0-3-5 0,8 5-8 16,5-9-27-16,-6 7-44 15,4 4-1-15</inkml:trace>
  <inkml:trace contextRef="#ctx0" brushRef="#br2" timeOffset="226752.3681">1454 11826 361 0,'0'0'5'0,"0"0"3"0,0 0 2 16,0 0 1-16,0 0 1 15,8 0 0-15,2 0 1 16,4-5 0-16,9 3-8 16,0-3-10-16,9 0-21 15,3 0-53-15,-8 2-3 16</inkml:trace>
  <inkml:trace contextRef="#ctx0" brushRef="#br2" timeOffset="226940.3959">1398 12048 375 0,'0'0'5'0,"0"0"3"16,0 0 2-16,0 0 1 15,0 0 2-15,5 11 0 0,7-9 0 16,0-2 0-16,6 0-4 15,7-2-3-15,4-6-4 16,4 4-9-16,1-6-18 16,-9 5-56-16,10 0-3 0</inkml:trace>
  <inkml:trace contextRef="#ctx0" brushRef="#br2" timeOffset="227237.2356">1862 11876 425 0,'0'0'5'16,"0"0"1"-16,0 0 0 15,0 0 1-15,0 0 1 16,5 7 1-16,-2 6 0 0,-1-1 0 15,3 8-5-15,-3 2-1 16,4 3 0-16,-1 2 0 16,0-2-2-16,-2-5-2 15,3 4-1-15,-1-7-4 16,1 4-6-16,-6-12-10 0,0-9-45 16,2 15-19-16</inkml:trace>
  <inkml:trace contextRef="#ctx0" brushRef="#br2" timeOffset="227888.5281">2362 11643 403 0,'0'0'4'0,"0"0"4"0,0 0 1 16,0 0 0-16,0 0 1 15,0 0-1-15,0 0 0 0,0 0 0 16,0 0-4-16,15 7-5 16,-1-5-7-16,9 6-7 15,-3 0-23-15,-4-4-45 16,13 4-2-16</inkml:trace>
  <inkml:trace contextRef="#ctx0" brushRef="#br2" timeOffset="228037.1437">2357 11836 332 0,'0'0'5'16,"0"0"2"-16,0 0 2 0,0 0 1 16,0 0 4-16,0 7 0 15,5-4 1-15,10-3-1 16,8 0-8-16,14 0-21 15,14-6-57-15,-6 2-4 16</inkml:trace>
  <inkml:trace contextRef="#ctx0" brushRef="#br2" timeOffset="228504.6633">3453 11217 401 0,'0'0'5'16,"0"0"2"-16,0 0 2 15,-7-8 0-15,7 8 0 0,0 0 1 16,0 0 0-16,-3 5 0 16,6 12-4-16,2 3-2 15,2 10-2-15,3 2-1 16,2 5 0-16,1 3-5 16,-2 2-9-16,-2-10-20 15,-9 8-48-15,0-5-4 0</inkml:trace>
  <inkml:trace contextRef="#ctx0" brushRef="#br2" timeOffset="228851.2594">3041 11708 372 0,'0'0'5'15,"0"0"4"-15,0 0 0 0,0 0-1 16,-11 4 1-16,11-4 2 15,0 0 2-15,13 7 1 16,9-4-4-16,16 0-3 16,11-3 0-16,16 2 1 15,10-2-1-15,12-2-1 0,2-1-2 16,6-4-1-16,-8 0-1 16,-6 4 0-16,-8-5 0 15,-11 7-1-15,-15-2 1 0,-9 0-2 16,-8 3 0-16,-15-2 0 15,-1 2 0-15,-14 0 0 16,8 0-2-16,-8 0 1 16,0 0-2-16,0 0-2 0,-3 8-5 15,3-8-8-15,-13 12-19 16,-1-8-48-16,3 3 0 16</inkml:trace>
  <inkml:trace contextRef="#ctx0" brushRef="#br2" timeOffset="229540.0694">3423 12051 384 0,'0'0'6'0,"0"0"3"0,0 0 3 15,0-12 1-15,0 12 1 16,0-12-1-16,0 2 1 15,7-2 0-15,4 1-5 0,1 1-4 16,1 1-1-16,5 1-3 16,6 3-1-16,-1 5 1 0,-2 2-1 15,1 9-1-15,-3 1 0 16,-5 3 1-16,-3 8-1 16,-9-4 1-16,-2 8 0 0,-11-1 0 15,-4 0 0-15,-7 2 0 16,-6-1 0-16,1-4 0 15,-2-2 0-15,5-1 0 16,1-5 0-16,3 0-1 16,3-6 0-16,4-3 0 0,13-6 1 15,-7 9 0-15,7-9 0 16,18 0 0-16,-2-2 0 16,12-3 1-16,4-3 0 15,4 2 0-15,10-5-1 16,1 2-6-16,-4-4-9 15,4-1-41-15,-5 7-28 0,-2-1-2 16</inkml:trace>
  <inkml:trace contextRef="#ctx0" brushRef="#br2" timeOffset="230254.6451">4301 11678 416 0,'0'0'5'0,"0"0"1"15,0 0 1-15,0 0 0 16,0 0 0-16,0 0 1 15,-10 7 0-15,8 5 0 0,-1 6-5 16,1 2-1-16,2 4-1 16,0 3 0-16,0-1 0 15,2-2 0-15,6-2-1 0,-5-2 1 16,3-2 0-16,-2-9 0 16,-4-9 2-16,9 11 0 15,-9-11-1-15,0 0 1 16,-2-11 0-16,-5-4 0 0,3-3 0 15,-2-1-1-15,5-8-1 16,-4 2-1-16,3 0 0 16,2 3 0-16,0 0 0 15,5 2-1-15,-2 5 0 0,7 6 0 16,4 6 0-16,2 3 0 16,4 0 0-16,-1 5 0 15,0 7 0-15,4 3 0 16,-3 5 0-16,-3 2 0 15,1-2 0-15,-6 1 0 0,-5-2-1 16,-1-5 1-16,-2-1 1 16,-4-4 0-16,0-9 0 15,-4 8 1-15,4-8 1 0,-13-5-1 16,8-7 1-16,2-1 0 16,1-6-1-16,2-1 0 15,7-6-1-15,0 2 1 16,6-3-1-16,-3 7 0 0,3 1-1 15,2 3 1-15,0 4-1 16,-3 6-1-16,2 6 0 16,-1 3 0-16,1 10 0 15,2-1 0-15,-2 6 1 0,0 2-1 16,-2 5-2-16,-5-6-3 16,6 3-9-16,-8-1-26 15,0-4-41-15,-1 0-1 16</inkml:trace>
  <inkml:trace contextRef="#ctx0" brushRef="#br2" timeOffset="230633.4956">4801 11630 414 0,'0'0'5'0,"0"0"0"16,0 0 1-16,0 0-1 15,0 10 1-15,0 0 1 0,5 4 0 16,2 4 0-16,3 0-4 16,3 4-1-16,0 0 0 15,3 1 0-15,-2-1 0 16,2-2-1-16,-4-6 0 0,1 2 0 16,-3-7 1-1,2-2 0-15,-12-7 1 0,15 5 0 16,-15-5 0-16,15-9 0 15,-7-3 1-15,-1-6-1 16,0 1 0-16,1-8-1 0,-1 0 0 16,-1-4 0-16,-1 6 1 15,-1 1-3-15,-1 4 0 16,-1 0 0-16,1 9-7 0,-3 9-6 16,0 0-23-16,7 0-49 15,-7 0-3-15</inkml:trace>
  <inkml:trace contextRef="#ctx0" brushRef="#br2" timeOffset="231009.7295">5126 11296 464 0,'0'0'4'15,"0"0"1"-15,-7-15 2 16,7 15 1-16,-5-15 0 0,0 4 0 16,5-1-1-16,1-2-7 15,9 2 0-15,11-1 0 16,2 6 0-16,3-1 0 16,2 6 0-16,2 2 0 0,-5 5 0 15,2 10 0-15,-9 1 0 16,-8 7 0-16,-3 3 0 15,-7 3 0-15,0 0 0 0,-5-1 0 16,-2 2 0-16,-5-8 0 16,6-2 0-16,-1-6 0 15,0-1 0-15,7-13 0 16,-3 12 0-16,8-12 0 16,12 0 0-16,4-1 0 15,9-13-4-15,17 7-80 0,4-4-3 16</inkml:trace>
  <inkml:trace contextRef="#ctx0" brushRef="#br2" timeOffset="231372.1647">5902 11489 417 0,'0'0'6'0,"0"0"1"15,0 0 1-15,0 0-2 16,0 0 2-16,-5 15 1 16,2 2-1-16,3 1 1 0,0 9-7 15,0 0-1-15,0 5 0 16,0 1-6-16,0-1-7 16,0 0-38-16,3-6-32 15,2-2-4-15</inkml:trace>
  <inkml:trace contextRef="#ctx0" brushRef="#br2" timeOffset="231552.1395">5705 11660 404 0,'0'0'6'0,"0"0"3"16,0 0 1-16,0 0 0 16,0-13 0-16,13 9 1 15,-1-4 0-15,11 1 0 16,4 2-6-16,8 0-3 15,3 0-2-15,9 3-8 0,-4-5-20 16,-2 7-53-16,11-3-3 16</inkml:trace>
  <inkml:trace contextRef="#ctx0" brushRef="#br2" timeOffset="232019.8875">6752 11132 389 0,'0'0'6'0,"0"0"4"0,0 0 2 15,0-10 2-15,0 10-1 16,0 0-1-16,0 0 0 16,0 0 1-16,0 0-6 15,0 20-4-15,0 3-2 16,5 6-1-16,-5 0 0 0,5 9 1 16,-1-3-6-16,2 4-8 15,-3-6-34-15,2-4-36 16,-1-1-2-16</inkml:trace>
  <inkml:trace contextRef="#ctx0" brushRef="#br2" timeOffset="233362.6629">6548 11576 347 0,'0'0'4'0,"0"0"3"0,0 0 0 16,0 0 3-16,-7 5 3 16,7-5 1-16,5 11 2 15,8-10-1-15,6-1-2 16,8 5-3-16,8-5 0 0,8 3-2 15,6-3-2-15,6 0-2 16,-3 0-1-16,3 0-1 16,-8 0 0-16,-2-3 0 0,-10 3-2 15,-5-2-2-15,-5 2-8 16,-9-3-20-16,-16 3-51 16,10 5-3-16</inkml:trace>
  <inkml:trace contextRef="#ctx0" brushRef="#br2" timeOffset="233738.6966">6805 11858 410 0,'0'0'6'0,"0"0"2"0,0 0 2 15,-6-7 1-15,6 7 1 16,-5-11 0-16,5 11-1 0,0-14 1 15,11 7-6-15,1 2-2 16,5 0-3-16,5 0-1 16,-2 2-1-16,5 3 1 15,-2 0-1-15,-4 8 0 0,-6 2 1 16,-3 4 0-16,-10 6 0 16,0-2 0-16,-12 7 0 15,-6-3 0-15,-2 4 1 16,-5 0-1-16,1-2 1 0,-1-6-1 15,4-1 0-15,5-5 1 16,0-2-1-16,9-2 0 16,7-8 1-16,0 0 0 15,0 0 0-15,17 0-1 0,3-5 0 16,7-5-6-16,11 0-11 16,4 1-65-16,5-8-4 15</inkml:trace>
  <inkml:trace contextRef="#ctx0" brushRef="#br2" timeOffset="233986.0401">7448 11464 444 0,'0'0'4'15,"0"0"3"-15,0 0 0 16,0 0-1-16,0 0 1 15,0 0 0-15,0 13 0 0,0 4 1 16,3 3-4-16,-3 9-3 16,2 6-1-16,0 0 1 15,-2 4-1-15,0-3-3 16,0-2-7-16,-2-8-11 16,0-7-53-16,-1 0-11 0</inkml:trace>
  <inkml:trace contextRef="#ctx0" brushRef="#br2" timeOffset="234200.235">7329 11501 376 0,'0'0'8'16,"0"0"2"-16,0 0 2 0,0 0 1 16,0-12 1-16,0 12 0 15,0-9-1-15,0 9 1 16,12-11-6-16,1 6-4 15,6 1-2-15,4 1-2 0,4-3-4 16,5 6-6-16,-4 0-19 16,-3 3-53-16,5 5 0 15</inkml:trace>
  <inkml:trace contextRef="#ctx0" brushRef="#br2" timeOffset="234383.2806">7274 11819 329 0,'0'0'7'0,"0"0"4"16,0 0 3-16,-7 10 4 0,7-10 2 16,0 0 1-16,2 10 0 15,13-9 1-15,7-1-7 16,10 0-5-16,11-7-4 16,11 3-11-16,0-6-30 15,12 3-48-15,2-4-2 0</inkml:trace>
  <inkml:trace contextRef="#ctx0" brushRef="#br2" timeOffset="235218.1093">7973 11504 413 0,'0'0'6'0,"0"0"3"16,-5-10 1-16,5 10 1 16,-12-7 0-16,12 7-1 15,-13 0 1-15,3 10 0 0,3 4-6 16,-4 6-2-16,9 3-3 15,-3 4 0-15,5 0 0 16,0 0 0-16,5-4 0 16,8-1 0-16,4-6 0 0,2-4 0 15,0-8 2-15,7-4-1 16,-6 0 1-16,3-4 0 16,-4-8 0-16,2-2 0 15,-9 0-2-15,1-2 0 16,-4 2 0-16,-4 1 0 15,0 6 0-15,-5 7 0 0,0 0 0 16,0 0 0-16,3 12 0 16,2 2 0-16,2 2-3 0,3 0 2 15,5-4 0-15,7-3 1 16,3-4 1-16,2-2 0 16,6-3 0-16,-2-9 1 15,2-5-2-15,-3 0 0 0,-5-7 0 16,-5-1 0-16,-8 1 0 15,-5-7 0-15,-7 0 0 16,-7 3 0-16,-7 6 0 16,-4 0 0-16,-5 3 0 0,-3 4-12 15,6 9-20-15,8 3-52 16,-6 0-4-16</inkml:trace>
  <inkml:trace contextRef="#ctx0" brushRef="#br2" timeOffset="235573.3149">8586 11118 438 0,'0'0'4'0,"-4"-11"3"0,1 2 2 16,-2-1 0-16,3-5-2 15,2 1 1-15,-3-4 0 16,3 0-1-16,3 1-3 0,9 7-4 15,8 0-2-15,5 8 0 16,0 2 0-16,-1 2 1 16,4 11 1-16,-6 9 1 15,-1 0 0-15,-12 11-1 0,-3 3 2 16,-6 2-1-16,-1-1 1 16,-4-1 0-16,-8-4-2 15,6-3 0-15,0-5 0 16,2-4 0-16,5-8 1 0,0-2-1 15,14-2 1-15,9-6-1 16,7-2-1-16,9 4-8 16,7-4-22-16,6 0-52 15,2 0-2-15</inkml:trace>
  <inkml:trace contextRef="#ctx0" brushRef="#br2" timeOffset="236333.056">2550 12797 325 0,'0'0'3'15,"0"0"1"-15,0 0-1 0,6 0 2 16,-6 0 2-16,19 10 1 15,2-5 3-15,11 2 2 16,10 1-1-16,17-1-1 0,21 1 1 16,24 0-1-16,24-4 0 15,24-1-2-15,27-3-1 0,19-3-2 16,23-1-1-16,18-7 0 16,22 4-1-16,8-4 0 15,10 5 0-15,10-2-1 0,10 1 0 16,4 7 0-16,5 0 0 15,6 0-1-15,-3 1 0 16,2 7-1-16,-5-2 0 16,-3-2 0-16,-13 4 0 15,-7-1-1-15,-24-2 1 16,-17 1-1-16,-17-4 0 16,-26-2 1-16,-33 0 0 0,-20 0 0 15,-29 0 0-15,-27 0 1 16,-22-2 1-16,-20-1-3 15,-22 0 0-15,-5 1 0 0,-23 2 0 16,0 0 0-16,0-7 0 16,-12 2 0-16,-1 5-30 15,-10-6-57-15,-5 2-2 0</inkml:trace>
  <inkml:trace contextRef="#ctx0" brushRef="#br2" timeOffset="249005.3095">2289 14021 292 0,'0'0'5'16,"0"0"2"-16,0 0 2 0,0 0 2 15,-2 7 0-15,2-7 0 16,8 2 0-16,-1-2 2 16,6 0-10-16,-1 0-19 15,-12 0-53-15,23 0-4 16</inkml:trace>
  <inkml:trace contextRef="#ctx0" brushRef="#br2" timeOffset="249196.7952">2178 14287 350 0,'0'0'3'0,"0"0"3"15,0 0 4-15,5 0 0 16,-5 0 2-16,20 0 0 15,-2-3-1-15,6-2 1 0,5-1-6 16,-1 0-11-16,7-3-41 16,0 5-31-16,0-1-5 15</inkml:trace>
  <inkml:trace contextRef="#ctx0" brushRef="#br2" timeOffset="250331.3456">920 13868 319 0,'0'0'7'0,"0"0"3"0,0-14 2 16,0 14 3-16,0 0 1 15,0-7 0-15,0 7 1 16,0 5 2-16,0 15-7 16,0 5-2-16,3 7-3 15,-2 8-2-15,2 5-1 0,0 3-1 16,-3 2 0-1,0 1-2-15,0-10-1 0,0 1 0 16,0-4-2-16,-3-4-2 16,-1-2-5-16,-1-9-13 15,0-8-40-15,2 2-22 16</inkml:trace>
  <inkml:trace contextRef="#ctx0" brushRef="#br2" timeOffset="250747.478">1175 14011 305 0,'0'0'6'0,"0"0"1"0,0 0 3 16,3 10 0-16,-3 2 2 15,-5 3 1-15,-4 2 0 16,-4 9 1-16,-6-5-5 15,-4 4-2-15,0 1-1 16,2-2-1-16,-4-7-1 0,-1 1-1 16,9-11 1-16,-2-2 1 15,3-3 0-15,4-2-1 16,2 0-1-16,10 0 0 0,-16-5-1 16,16 5 0-16,0-9-1 15,0 9 0-15,13-8-1 16,0 6 0-16,4 2 0 0,3 2 1 15,5 6 0-15,3 1 0 16,-3 3 0-16,1 0 0 16,2 3 0-16,-3 2 0 15,-4-3-1-15,3 1-1 16,-8-1-3-16,-2-4-8 0,-2 5-17 16,0-3-52-16,-6-2-1 15</inkml:trace>
  <inkml:trace contextRef="#ctx0" brushRef="#br2" timeOffset="250979.9244">1410 14041 365 0,'0'0'4'0,"0"0"2"0,0 12 4 16,0 0 0-16,0 6-1 15,0 2 1-15,0 7 0 0,0 2 0 16,0 1-3-16,0 0-3 16,5 0-3-16,-4-3-4 15,7-2-9-15,-5-6-22 16,-3-1-46-16,8-6-2 16</inkml:trace>
  <inkml:trace contextRef="#ctx0" brushRef="#br2" timeOffset="251167.6358">1380 14073 388 0,'0'0'4'15,"0"0"3"-15,0 0 0 16,0 0 1-16,0-8 1 16,0 8-1-16,12-12 1 15,1 5 0-15,4-1-4 0,7 0-3 16,2-1-6-16,8 4-15 15,-1 5-53-15,-1 0-9 16</inkml:trace>
  <inkml:trace contextRef="#ctx0" brushRef="#br2" timeOffset="251345.6446">1499 14216 335 0,'0'0'6'0,"0"0"2"0,0 0 2 16,0 0 3-16,0 0 2 15,0 0-1-15,3-4 1 16,6-1 0-16,7 2-6 16,5-6-4-16,7 3-10 15,-5-3-16-15,2-5-56 16,0 13-3-16</inkml:trace>
  <inkml:trace contextRef="#ctx0" brushRef="#br2" timeOffset="251499.2578">1465 14403 231 0,'0'0'4'15,"0"0"6"-15,0 0 2 16,7 0 0-16,5-3-1 0,6 0-10 16,2-14-52-16,6 12-8 15</inkml:trace>
  <inkml:trace contextRef="#ctx0" brushRef="#br2" timeOffset="251690.7564">1785 14311 368 0,'0'0'6'16,"0"0"1"-16,0 0 2 15,-3 7 1-15,3-7 0 0,0 17 0 16,0-7 0-16,0 4 0 15,3 2-5-15,-1 0-4 16,4 1-12-16,-1 2-38 0,2-7-30 16,5 0-5-16</inkml:trace>
  <inkml:trace contextRef="#ctx0" brushRef="#br2" timeOffset="252962.8887">3280 13575 352 0,'0'0'6'0,"0"0"2"0,0 0 4 16,2-12 3-16,-2 12 0 16,0-12 1-16,0 12 0 15,0-11 0-15,0 11-6 0,0 0-2 16,0 8-2-16,0 10-2 16,0 3-2-16,0 4-1 15,0 4 1-15,0 5 0 16,0 2 0-16,0-1 0 0,3-2-1 15,-1-7 1-15,0 2-2 16,1-7 0-16,-3 3-3 16,5-7-4-16,-5-5-10 15,2 0-28-15,5-5-40 0,-7-7-2 16</inkml:trace>
  <inkml:trace contextRef="#ctx0" brushRef="#br2" timeOffset="254829.7154">2874 14157 264 0,'0'0'6'0,"0"0"4"15,-3-10 3-15,3 10 3 16,0 0 2-16,-7-13 1 16,7 13 0-16,0 0 3 0,0 0-7 15,0 0-4-15,0 0-3 16,-7-7-3-16,7 7-1 15,0 0-2-15,0 0 0 16,0 0-1-16,0 0-1 16,0 0 1-16,0 0 1 0,0 0-2 15,0 0 0-15,0 0 2 16,0 0-1-16,0 0 0 16,0 0 1-16,0 0-1 15,0 0 1-15,0 0-1 0,0 0 0 16,0 0 0-16,0 0 0 15,0 0 0-15,0 0 1 16,0 0-1-16,0 0 0 0,0 0 0 16,0 0 1-16,0 0-1 15,0 0 1-15,0 0-1 16,0 0 1-16,0 0-1 16,0 0 0-16,0 0 1 0,0 0-1 15,0 0 0-15,0 0 0 16,0 0 0-16,0 0 1 15,0 0-1-15,0 0 0 16,0 0-1-16,0 0 1 0,0 0 0 16,0 0-1-16,0 0 0 15,0 7-1-15,0-7 0 16,17 5 1-16,5-2 1 16,16-3 1-16,7 0 0 15,15 0 1-15,9-5 1 0,5 2-1 16,6-1 1-16,-6-1 0 15,-1 0-1-15,-6 5 0 16,-9-2-1-16,-7 2 1 0,-9 0-3 16,-9 0 0-16,-6 0 0 15,-4 2 0-15,-8-2 0 16,-6 0 0-16,-9 0 0 16,13 2 0-16,-13-2 0 15,0 0 0-15,0 0 0 16,0 0 0-16,0 0 0 0,0 0 0 15,0 0 0-15,0 0 0 16,0 0 0-16,-3 8 0 16,3-8-3-16,0 0-23 15,-15 24-56-15,15-24-7 0</inkml:trace>
  <inkml:trace contextRef="#ctx0" brushRef="#br2" timeOffset="258082.9449">3292 14375 252 0,'0'0'6'16,"0"0"5"-16,0 0 4 0,5-16 4 16,-5 16 1-16,4-14 2 15,1 7 3-15,1-3 2 16,-6 0-6-16,0 10-4 16,5-14-3-16,-5 14-2 0,0-11-1 15,0 11-3-15,0 0-1 16,0 0-3-16,0 0 0 15,0 0-1-15,-5 0 0 16,-4 18-2-16,-2 1 1 0,-5 9 0 16,-1 5-1-16,0 6 1 15,0 5 0-15,-1 1-2 16,4 2 0-16,3-8 0 16,6-1 0-16,5-4 0 0,3-3 0 15,7-7 0-15,5-5 0 16,5-4 0-16,-2-2 0 15,8-3 0-15,2-7 0 16,-2-3 0-16,2 0 0 0,0-9 0 16,-5 2 0-16,-4-5 0 15,-1-1 0-15,-9-4 0 16,-2 0 0-16,-7-3 0 16,0-2 0-16,-9 2 0 0,-3 1 0 15,-8 3 0-15,-3 4 0 16,4 5 0-16,-9 5 0 15,6 2 0-15,-1 0 0 16,0 5 0-16,6 2 0 16,1 2 0-16,5 4 0 15,9 1-22-15,14-2-65 0,-4-1-3 16</inkml:trace>
  <inkml:trace contextRef="#ctx0" brushRef="#br2" timeOffset="268029.5332">4056 14030 351 0,'0'0'7'0,"0"0"4"16,-6-9 4-16,6 9 0 0,-7-10 3 15,7 10 0-15,-11-10 1 16,11 10-1-16,0 0-6 15,-7-7-4-15,7 7-2 16,0 17-3-16,1 0-1 0,5 3-2 16,2 3 0-16,2 4 0 15,0 0 0-15,0-2-1 16,0-3 1-16,-5-5 0 16,2-4-1-16,-3-1 1 0,-4-12 2 15,6 10-1-15,-6-10 0 16,0 0 0-16,-2-12 0 15,-4-3 1-15,4-2 0 16,-4-6-2-16,5-7 0 0,-2 3 0 16,3-2 0-16,0-4 0 15,4 6 0-15,2 5 0 16,2 4 0-16,2 4-2 16,2 3 1-16,3 4 0 0,0 7 0 15,2 2 0-15,3 8 1 16,2 6 1-16,-2-1-1 15,1 7 0-15,-4-3 1 16,0 6 0-16,-6-8 0 0,-2 1-1 16,-5-1 2-16,0-7-2 15,-4 0 0-15,0-10 0 16,-4 10 0-16,4-10 0 16,-7-3 0-16,1-6 0 15,5-4 0-15,1-4 0 0,0-6 0 16,0 1 0-16,5 0 0 15,0 2 0-15,3 3 0 16,-1 2 0-16,3 7-2 16,-4 4 1-16,8 4 0 0,-2 4 0 15,1 6 1-15,-2 8 0 16,4-1 1-16,-2 7-1 16,2 5 0-16,-5-3 0 0,2 4-1 15,-2-3-2-15,3 3-4 16,-8-10-11-16,4-12-55 15,2 8-14-15</inkml:trace>
  <inkml:trace contextRef="#ctx0" brushRef="#br2" timeOffset="268558.8125">4679 14098 347 0,'0'0'3'0,"0"0"2"16,0 0 2-16,0 7 3 16,0-7-2-16,-2 15 3 15,2-5-1-15,0 2 2 0,0 0-3 16,2 0-1-16,3-1 0 15,2-1-3-15,3-5 3 16,3-2-2-16,4-3 1 16,0 0-1-16,-2-8 1 15,3-7 1-15,0-3-1 0,-4-6-1 16,3-3-1-16,-8-3 0 16,1-8-2-16,-7-3-3 15,-3-7 0-15,0 2 0 16,-7-3 0-16,-5 1 0 0,-6 6 0 15,4 4 0-15,-4 9 0 16,-2 7 0-16,5 7 0 16,0 13 0-16,1 4 0 0,-2 16 0 15,9 6 0-15,0 10 0 16,2 9 0-16,5 3 0 16,5 7 0-16,7-2 0 15,6-1 0-15,7-5 0 0,2-4 0 16,3-10 0-16,7-6 0 15,-6-9 0-15,7 2-14 16,-6-11-17-16,-11-1-57 16,9-6-1-16</inkml:trace>
  <inkml:trace contextRef="#ctx0" brushRef="#br2" timeOffset="269529.5073">5009 13600 403 0,'0'0'5'0,"0"0"2"15,-7-13 2-15,2 4 2 16,0-1 1-16,0-6 1 16,0 1 0-16,3-1 0 15,2-2-3-15,5 1-4 0,7 2-1 16,6 0-3-16,1 6 0 16,6 4-2-16,2-1 0 15,1 6 0-15,-3 6 0 16,-4 8 0-16,-3 4 0 15,-2 6 0-15,-11 3 0 0,-5 6 0 16,-3-4 0-16,-7 3 0 16,0-5 0-16,-6-3 0 15,6-3 0-15,-1-3 0 16,2-6 0-16,9-3 0 0,0-9 0 16,20 8 0-16,4-8 0 15,8-2 0-15,5-8-10 16,8-2-48-16,-3 4-31 0,-1 1 0 15</inkml:trace>
  <inkml:trace contextRef="#ctx0" brushRef="#br2" timeOffset="270126.5793">5662 13813 418 0,'0'0'4'0,"0"0"3"15,0-8 2-15,0 8 0 0,0-9 0 16,0 9 1-16,-9-3-1 15,-2 3 1-15,0 12-3 16,-1 8-2-16,-6 6-2 0,4 6 0 16,-4 7-1-16,0 3 0 15,6 5 0-15,2-5 0 16,8-2-2-16,2-3 0 16,0-4 0-16,10-9 0 15,4-7 0-15,9-2 0 0,2-10 0 16,0-5 0-16,7 0 0 15,-2-12 0-15,2-3 0 16,-4-7 0-16,-1-6 0 16,-8-4 0-16,-1-3 0 0,-11-7 0 15,-2 3 0-15,-5-2 0 16,-5 5 0-16,-7 1 0 16,-3 5 0-16,-2 10 0 0,-3 5 0 15,2 8 0-15,-1 7 0 16,-4 3 0-16,5 9 0 15,5 5 0-15,2 8 0 16,2-2 0-16,8 7 0 16,1 0 0-16,8-1 0 0,9-5 0 15,8-2 0-15,2-4 0 16,3-5 0-16,5-9 0 16,-1-4 0-16,2 0-16 15,5-6-71-15,-13-10-3 0</inkml:trace>
  <inkml:trace contextRef="#ctx0" brushRef="#br2" timeOffset="270331.6008">5755 13617 458 0,'0'0'5'0,"0"0"1"16,-9-5 2-16,9 5 1 15,0 0-1-15,-11-10 1 16,11 10-1-16,0 0-8 16,0-7 0-16,0 7-10 15,20-8-77-15,0 8-2 16</inkml:trace>
  <inkml:trace contextRef="#ctx0" brushRef="#br2" timeOffset="270698.1426">6094 13471 446 0,'0'0'6'0,"0"0"1"0,-8-15 2 16,8 15 2-16,-7-18 0 16,2 6 0-16,1 0-1 15,4-5-10-15,4 4 0 16,3-4 0-16,5 8 0 15,6-2 0-15,-1 7 0 0,5 1 0 16,-4 6 0-16,1 9 0 16,-3 8 0-16,-9-1 0 15,-7 11 0-15,0 5 0 16,-5-1 0-16,-5 3 0 16,-2-1 0-16,-3-7 0 15,5-5 0-15,0 1 0 16,5-10 0-16,5-2 0 15,5-10 0-15,12-3 0 0,8-3 0 16,2-2 0-16,3-3 0 16,5 6-13-16,5-9-75 15,-12 6-4-15</inkml:trace>
  <inkml:trace contextRef="#ctx0" brushRef="#br2" timeOffset="271423.5273">4597 14358 408 0,'0'0'5'16,"0"0"2"-16,0 0 3 15,-3-8 1-15,3 8 0 16,0 0 1-16,0 0 0 15,0 0 0-15,0 0-3 0,-5 5-4 16,5 7-1-16,0 1-1 16,0 4-1-16,3 1-2 15,-1-1 0-15,-2 1 0 16,3-4 0-16,-3 1 0 16,1-2 0-16,3-4 0 0,-4-9 0 15,2 13 0-15,-2-13 0 16,0 0-3-16,2 7-10 15,-2-7-23-15,-9 0-50 16,9 0-2-16</inkml:trace>
  <inkml:trace contextRef="#ctx0" brushRef="#br2" timeOffset="271937.282">5114 14261 396 0,'0'0'7'15,"0"0"3"-15,0 0 2 16,0 0 1-16,10-7 1 0,-10 7 1 16,0 0 1-16,0 0 1 15,6 9-6-15,-6 1-11 16,4 6 0-16,-4-1 0 16,3 1 0-16,-1 4 0 15,0-1 0-15,1-1 0 0,-1-2 0 16,1-1 0-16,-2-6 0 15,-1-9 0-15,6 17 0 16,-6-17-12-16,0 0-77 16,0 8-3-16</inkml:trace>
  <inkml:trace contextRef="#ctx0" brushRef="#br2" timeOffset="273582.3353">372 15017 273 0,'0'0'6'0,"0"0"3"0,0 0 2 15,-3-9 2-15,3 9 1 16,0 0-2-16,0 0 1 16,0-14 1-16,0 14-6 15,12-3-2-15,8 3 0 0,11 0-2 16,17 0 0-16,16-1 1 15,19-2 1-15,16 0 0 16,23-2-1-16,14 1 0 16,15-4-1-16,14 3-1 15,11 0-1-15,4 3 0 16,11-3 0-16,6 2-1 0,9 3 0 16,6-2 2-16,4 0-3 15,7 2 2-15,9-3 0 16,7 0 0-16,1 2 0 15,14-5 0-15,-1 1-1 0,4 0 0 16,-1-2 0-16,-3-1-1 16,1-1 1-16,-10 0-1 15,-6 0 1-15,-14-1-1 0,-8 0 0 16,-12-2 1-16,-11 2-1 16,-11 0 1-16,-15 0 0 15,-18 0 0-15,-15-1 0 0,-19 8 1 16,-21-6-1-16,-17 8-1 15,-20-2 0-15,-20 3 0 16,-10 0-1-16,-16 3-1 16,-11-3-5-16,-8 10-13 15,-19 4-59-15,-11-6-2 16</inkml:trace>
  <inkml:trace contextRef="#ctx0" brushRef="#br2" timeOffset="274328.5115">393 14616 438 0,'0'0'0'15,"0"0"0"-15,-5 7-3 16,5-7 0-16,-7 10-1 0,7-10-5 16,0 0-15-16,-9 0-40 15,9-10-15-15</inkml:trace>
  <inkml:trace contextRef="#ctx0" brushRef="#br2" timeOffset="274578.7615">406 13089 236 0,'0'0'3'16,"0"0"0"-16,0 0 1 15,-5-9 1-15,5 9-3 16,0 0-3-16,0 0-2 0,0 0-6 16,0 0-17-16,0 0-33 15,1 4-8-15</inkml:trace>
  <inkml:trace contextRef="#ctx0" brushRef="#br2" timeOffset="275108.586">552 13047 267 0,'0'0'5'0,"0"0"3"16,-10-4-2-16,10 4 0 0,0 0 1 15,-12 19 2-15,0 8 5 16,-4 16 1-16,2 18-2 16,-4 21-2-16,3 18 5 0,0 14 1 15,3 14-1-15,4 5-4 16,3 0-2-16,5-5-3 16,5-9-2-16,3-8-2 15,2-14-1-15,0-15 0 0,-3-7-2 16,0-16 2-16,3-8-1 15,-5-13 0-15,0-6 0 16,-2-10 0-16,0-2 0 16,-3-12-2-16,0-8-3 0,0 0-5 15,0-20-9-15,0-3-20 16,2-7-42-16,-2-6-4 16</inkml:trace>
  <inkml:trace contextRef="#ctx0" brushRef="#br2" timeOffset="276461.0614">339 12872 74 0,'0'0'1'0,"0"0"4"0,5-13 2 15,7 13 6-15,3-7 3 16,9 7 4-16,6-7 1 0,10 7 3 16,5 0 1-16,14 0-2 15,8 0-3-15,6 2-3 16,9 1-1-16,7-3-2 15,11 0-2-15,6 0-1 0,13 0-1 16,1 0-1-16,1-3-1 16,9 3-2-16,5 0-1 15,-1 0-1-15,3 0 0 0,1 3-1 16,-5-1-1-16,8 0 0 16,-2 3 0-16,4-2 0 15,-5-1 0-15,4 3 0 16,0 0 1-16,-3 0 0 0,3 2-1 15,-7 0 0-15,6 1 1 16,-3-4-2-16,2 4 2 16,-7-5-1-16,10 3-1 15,-6-6 0-15,2 0 0 0,-2-3 0 16,-3 0 0 0,-3 0 0-16,2 1-1 0,-7 0 1 15,-2-2-1-15,-3 4 0 16,0 0 1-16,-9 0-1 15,-1 0 1-15,-6 0-1 0,-4 4 1 16,-6-4-1-16,-3 2 1 16,-8-2-1-16,-4 0 0 15,-5 0 1-15,-7-2-2 0,-4-3 1 16,-8 2 0-16,-1-2 0 16,-10 0 0-16,-5 3-1 15,-5-3 1-15,-8 2-1 0,-4 1 2 16,-7 2-1-16,-5-3 0 15,-1 3 0-15,-10 0 0 16,0 0 1-16,7 0-1 16,-7 0 0-16,0 0 0 15,0 0 0-15,0 0 0 0,0 0-1 16,0 0 1-16,0 0-1 16,0 0 0-16,0 0 1 15,0 0 0-15,0 0 1 16,10 5-1-16,-10-5 0 0,0 0 1 15,0 0-1-15,0 0 1 16,0 0 0-16,0 0 0 16,0 0 1-16,0 0-1 15,0 0 0-15,0 0 0 0,0 0 0 16,0 0 0-16,0 0 0 16,0 0 0-16,10 0-1 15,-10 0 0-15,0 0 0 16,12-2 0-16,-12 2 0 0,11-5-1 15,-11 5 1-15,12 0-1 16,-12 0 1-16,12-2 0 16,-12 2-1-16,13 0 0 0,-13 0 0 15,9 0 0-15,-9 0 0 16,11 2 0-16,-11-2 1 16,10 12 0-16,-10-12 0 15,12 15-1-15,-8-7 1 16,4 5 0-16,0-4-1 15,2 6 1-15,0-3-1 0,0 3 0 16,-1 2 0-16,2 2 0 16,-4 10 0-16,3 3 1 15,-5 7 1-15,-3 9 1 0,-2 13 0 16,0 11 1-16,-7 10 2 16,-5 22 0-1,-6 5 1-15,1 5 0 0,-6 0-2 16,3-1-1-16,-2-1 0 15,2-8 0-15,3-7-1 16,2-18-1-16,5-6-1 16,0-10 1-16,3-3 0 0,4-8 0 15,1-7 0-15,-1-11 0 16,3-2-1-16,0-9 1 16,0-6-1-16,0-5 1 15,3 1-1-15,-3-4 0 16,0 2-1-16,2-4 1 0,-2 3 0 15,0 3 0-15,3-4-1 16,-3 2 0-16,0-2 0 16,0-1-3-16,0-8-7 0,0 14-21 15,0-14-47-15,0 0-4 16</inkml:trace>
  <inkml:trace contextRef="#ctx0" brushRef="#br2" timeOffset="281857.8244">1780 4652 311 0,'0'0'3'0,"0"-10"2"0,0 10 1 16,-7-14 0-16,0 3 0 15,-9 2 0-15,-1-1 0 16,-9 2 0-16,-5 0-2 0,-7 6-2 16,-4 2-1-16,-10 0 0 15,-2 0 1-15,-6 5-2 16,-5 2 1-16,2 1 2 16,-1 2 0-16,1 5 0 15,4 0 0-15,2 0 0 0,8 4 0 16,1 3 1-16,9 3-2 15,6 5-1-15,6 5 0 16,4 4-1-16,7 8 1 16,0 9-1-16,6 4 0 15,0 8-1-15,3 12 0 0,-1 6 3 16,-4 10 0-16,-1 10 1 16,-1 9 2-16,-1 4-1 15,-1 7 2-15,2 0 0 16,2 5 2-16,-1 2-2 0,2 0-1 15,5 1-1-15,-1-1 0 16,-2 4-1-16,1-3 0 16,0-1-2-16,-1-1 0 0,0-2 0 15,2-3-1-15,-3-1 0 16,2-4 1-16,-4-4 0 16,2-1-1-16,2-6 1 15,-7-4 1-15,0-5-1 0,1-8 1 16,4-8-1-16,-1-6-1 15,2-11 1-15,2-7-1 16,4-8 0-16,3-6 0 16,0-9 0-16,3-6 0 0,-2-1 0 15,5-7 1-15,-4-3-1 16,5-5 0-16,-2 0 1 16,-2 1-1-16,0-6 0 15,-3 0 0-15,2-1 0 16,3 1 0-16,0-2 0 15,0 2 0-15,4-3 0 0,4 2 0 16,4 1 0-16,11-1 0 16,4-4 1-16,11-2-1 0,8-1 0 15,12-4 0-15,12 0 1 16,12 0-1-16,12-1 0 16,11-7 0-16,7 4 1 0,12-4-1 15,7-2 0-15,11 2 0 16,4-3 0-16,8 2 0 15,13-6 1-15,0 3-1 16,13-3 0-16,10 3 1 16,2 0-1-16,9 0 0 0,10 0 1 15,4 3-1-15,5 1 1 16,6 4-1-16,1 1 1 16,1 1 0-16,3 2 0 15,3 0 0-15,-5-3 0 16,-1 1 0-16,6-1 0 15,-3-2 0-15,0 0-1 0,0-4 1 16,0-1-1-16,-4 2 0 16,-2 4 1-16,-5-4-1 0,-7 5 0 15,-4 0 1-15,-12 3-1 16,-6 0 0-16,-12 3 0 16,-12 3 1-16,-14 1-1 0,-8 0 0 15,-19 0 0-15,-8 1 1 16,-14 2-1-16,-15-3 0 15,-7 3 0-15,-13-5 0 16,-14 0-1-16,-10-3 0 16,-8 1-2-16,-12 0 0 0,-10-3-2 15,-5 0-7-15,-15 0-20 16,15 1-43-16,-15-1-8 16</inkml:trace>
  <inkml:trace contextRef="#ctx0" brushRef="#br2" timeOffset="283096.2784">1665 4655 101 0,'14'0'3'16,"23"0"0"-16,15-3-1 15,27 3 3-15,21-3 1 0,29-1 4 16,24-4 6-16,32 1 0 16,6-6 1-16,15-2-1 15,15-2 0-15,9-5-2 16,6 0 0-16,10-6-4 0,5 1-4 15,8-3-2-15,9 1-1 16,-4-1 0-16,-11 3 0 16,11 2 0-16,-8-3 0 15,0 4 1-15,-10 4-1 16,-3 2-1-16,-6-2 1 0,-14 6-1 16,-1 0 0-16,-20-1 0 15,-4 3-1-15,-19-2 1 16,-14-1-1-16,-14 6 0 15,-10-6 0-15,-9 5 0 16,-8 0-1-16,-12 3 1 0,-15-5-1 16,-2 3 1-16,-8 3-1 15,-16-2 1-15,-6 2-1 0,-15-1 0 16,-5 2 1-16,-15 0-1 16,0 2-1-16,-16 3 1 15,-4 0 0-15,-10 0-1 16,11-1 1-16,-11 1 0 0,0 0 0 15,0 0 0-15,0 0-1 16,0 0 1-16,0 0 0 16,9 1-1-16,-9-1 1 15,0 0 0-15,11 8 0 0,-11-8 0 16,17 10 1-16,-8-4-1 16,4-2 1-16,4 2 0 15,3-4 0-15,3-2 0 16,4 2 0-16,6-2 0 15,-1 0 0-15,10-2 0 16,-4-6-1-16,11 0 1 0,6 1 0 16,2-6-1-16,0 4 0 15,6-3 1-15,3 0-1 0,-1 2 0 16,2-2 0-16,-5 1 0 16,-5 4 1-16,1 2-1 15,-11 3-1-15,2 2 1 0,-1 4-2 16,-11 17 1-16,2 8 3 15,-6 21 1-15,-1 29 2 16,-7 39 3-16,-6 39-1 16,-6 31 0-16,-2 35 0 15,-1 37-7-15,-1 20-20 16,-9 22-45-16,13 6-7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27T08:03:54.19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1012 7904 120 0,'0'0'3'16,"0"0"7"-16,2 10 4 15,-2-10 4-15,21 15 4 16,-2-4 4-16,9 1 3 0,13 0 1 16,9 1-2-16,12-1-3 15,23-2-5-15,11-3-2 16,15-2-3-16,11-2-3 16,11-2-3-16,12-1-1 0,7 0-1 15,8 0-2-15,3-1 0 16,5-2-1-16,9 0 0 15,5 1 0-15,4-4 0 16,11 2-1-16,5-1 0 0,9 3 0 16,9-1 0-16,0 0-1 15,2 3 1-15,5 0-1 16,2 0 0-16,-8 0-1 0,1 3 1 16,-4 0-1-16,-2-1 0 15,-2 3-1-15,0-2 1 16,-8-2 0-16,3-1 0 15,-6 0-1-15,2 0 0 0,-1-1 1 16,-8-4-1-16,1 0 0 16,-9-1 1-16,-4 2-1 15,-7-1 0-15,-13 3 0 16,-13-1 1-16,-14 3-1 0,-12 0 1 16,-24 0-1-16,-11 5 1 15,-21-2 0 1,-14 1-1-16,-15 1 1 0,-14 0-1 15,-7-2 0-15,-10-1 0 16,-9-2 0-16,0 0-1 16,6 10 1-16,-6-10 0 0,-10 9-2 15,-5-6-4-15,-3 5-12 16,-9 2-36-16,-8-8-28 0,-4 1-3 16</inkml:trace>
  <inkml:trace contextRef="#ctx0" brushRef="#br0" timeOffset="1045.4516">1298 6052 213 0,'0'0'0'0,"0"0"0"15,0 0 2-15,0 0 4 16,0 0 2-16,0 10 4 0,15-2 2 15,7-1 3-15,16 5 3 16,11-2 1-16,15 0-1 0,14-1-2 16,19-2-3-16,12-2-1 15,11 1-3-15,14-4-2 16,8-2-2-16,12 3-1 0,6-3-1 16,13 0-1-16,4 0 1 15,4 0-1-15,10 0 0 16,9 2 0-16,7-2-1 0,7 2 1 15,11 1-1 1,3 0-1-16,3 0 1 0,13-1-1 16,2-2-1-16,7 1 1 15,4-1 0-15,-2 0-1 16,2 0 0-16,1 0 1 16,-1-1-1-16,-7-4 0 0,-4-1 0 15,-7-1 0-15,-5 2 0 16,-8-3 0-16,-10 1-1 15,-12 0 1-15,-8 0-1 16,-12-1 1-16,-14-2-1 16,-14 6 1-16,-19-1-1 0,-20-1 0 15,-20 5 1-15,-21-2-1 16,-18 0 1-16,-19 3-1 0,-14 0 0 16,-14 0 0-16,-11 0-1 15,0 0-1-15,2 6-5 16,-2 1-16-16,-2 5-58 15,-9 0 1-15</inkml:trace>
  <inkml:trace contextRef="#ctx0" brushRef="#br0" timeOffset="3537.6465">1228 12017 206 0,'0'0'6'0,"0"0"4"16,-9-5 3-16,9 5 3 16,0 0 3-16,-8-4 0 0,8 4-1 15,0 0-2-15,0 0-4 16,0 0-2-16,0 0-1 15,8-3-1-15,16 3 0 16,11-3-1-16,15 3 4 0,7-2 1 16,18-1-1-16,9-1-1 15,13-5-1-15,5 1-1 16,4 2-3-16,2-2-1 16,-2 3 0-16,2-2-1 15,-7 1 0-15,-3 2-1 0,-12 1 0 16,-12-1-1-16,-8 1 1 15,-19 3-2-15,-10 0 2 16,-12 0-1-16,-10 0 1 16,-15 0 1-16,12 5 0 15,-12-5 0-15,0 0 1 0,0 0 0 16,0 0-1-16,-7 0 1 16,7 0-2-16,-10 0-1 0,10 0-2 15,-13 0-8-15,13 0-13 16,-12-7-59-16,12 7-5 15</inkml:trace>
  <inkml:trace contextRef="#ctx0" brushRef="#br0" timeOffset="4255.2005">1111 14500 346 0,'0'0'6'16,"0"0"2"-16,0 0 2 15,-9-5-1-15,9 5 0 0,0 0 2 16,0 0 1-16,5 0 1 15,15 2-3-15,12 2-1 16,17-1 0-16,16-3 1 16,7 0 0-16,18 0 0 0,2-4-2 15,7-1 0-15,-2-3-3 16,-8 3 0-16,-9 2-2 16,-10 1-3-16,-11 2 0 15,-6 0 0-15,-14 5 0 16,-7 0 0-16,-9-3 0 15,0 4 0-15,-11-4 0 16,-3 1 0-16,-9-3 0 0,0 0 0 16,9 4 0-16,-9-4 0 15,0 0 0-15,0 0 0 0,0 0 0 16,0 0 0-16,0 10 0 16,0 2-57-16,0-12-32 15</inkml:trace>
  <inkml:trace contextRef="#ctx0" brushRef="#br0" timeOffset="6939.9481">13517 4545 380 0,'0'0'8'15,"0"0"2"-15,-3-12 3 16,3 12 2-16,0-12 2 0,0 12 1 16,-6-12-1-16,6 12 1 15,0 0-6-15,0 0-9 16,0 0-3-16,6 22 0 16,1 0 0-16,5 10 0 0,1 6 0 15,4 6 0-15,6 3 0 16,2 2 0-16,-2 6 0 15,3-8 0-15,-3 5 0 16,-2-5 0-16,-1-3 0 0,-2-3 0 16,-5-5 0-16,-8-9 0 15,2 2 0-15,-2-10 0 16,-5-7 0-16,2-5 0 16,-2-7 0-16,0 0 0 0,-2-7 0 15,2-12 0-15,0-4 0 16,0-12 0-16,5-7 0 15,6-7 0-15,3-6 0 16,6-2 0-16,-1 1 0 16,4-2 0-16,2 6 0 0,0 2 0 15,0 9 0-15,-3 4 0 16,-2 5 0-16,-2 4 0 16,-2 6 0-16,0 2 0 0,-4 7 0 15,-5 1 0-15,-7 12 0 16,15-10 0-16,-15 10 0 15,0 0 0-15,0 0 0 16,0 0 0-16,8 0 0 0,-8 0 0 16,0 0 0-16,0 0 0 15,0 0 0-15,0 7 0 16,0-7 0-16,0 0 0 0,-2 10 0 16,2-10 0-16,-3 8 0 15,3-8 0-15,-3 10 0 16,3-10 0-1,-2 13 0-15,2-13-22 0,0 12-26 16,0-2-42-16,0-10-1 16</inkml:trace>
  <inkml:trace contextRef="#ctx0" brushRef="#br0" timeOffset="7893.1474">14280 4187 408 0,'0'0'6'16,"0"0"3"-16,-5-7 2 15,5 7 2-15,-5-17 1 0,1 5 2 16,4 0-1-16,0-5 1 15,6 2-13-15,6-3-3 16,6 4 0-16,1-2 0 16,6 2 0-16,1 4 0 0,1 5 0 15,0 3 0-15,1 2 0 16,-4 2 0-16,-5 10 0 16,0 5 0-16,-8 3 0 0,-3 6 0 15,-8-1 0-15,0 4 0 16,-5-5 0-16,-8 6 0 15,1-8 0-15,-4 3 0 16,0-7 0-16,-1-3 0 16,9-3 0-16,-3-4 0 15,11-8 0-15,-6 10 0 0,6-10 0 16,10 2 0-16,8-2 0 16,3-5 0-16,4 1 0 15,7-4 0-15,4 0 0 0,-1 1 0 16,0-1 0-16,-3 1 0 15,-7 2 0-15,-4-1 0 16,-4 5 0-16,-4-2 0 16,-4 0 0-16,-9 3 0 0,0 0 0 15,0 0 0-15,4 7 0 16,-4-7 0-16,0 17 0 16,-4-8 0-16,-1 1-14 15,-3 3-75-15,5 1-3 16</inkml:trace>
  <inkml:trace contextRef="#ctx0" brushRef="#br0" timeOffset="8292.1301">14866 4717 361 0,'0'0'7'0,"0"0"3"0,0 0 4 16,0 0 0-16,-8 4 1 15,8-4 2-15,0 0 0 16,0 0 0-16,8 5-6 0,5-5-3 16,1 0-3-16,9-2-2 15,0-1-5-15,3 2-8 16,7 1-20-16,7 0-54 0,-15 0-3 15</inkml:trace>
  <inkml:trace contextRef="#ctx0" brushRef="#br0" timeOffset="8458.6808">14819 4904 346 0,'0'0'7'0,"0"0"3"15,0 0 3-15,0 0 3 16,5 9 0-16,7-8 0 15,6-1 1-15,5 0 0 0,11 0-8 16,1 0-7-16,14 0-12 16,-5 0-70-16,7-1-1 15</inkml:trace>
  <inkml:trace contextRef="#ctx0" brushRef="#br0" timeOffset="9342.522">15684 4582 400 0,'0'0'7'0,"0"0"3"15,-7-10 2-15,7 10 3 16,-3-14 0-16,3 6 1 15,0-1 0-15,3-1 0 16,6 0-12-16,11 2-4 16,6 6 0-16,3 2 0 0,6 0 0 15,0 14 0-15,2 4 0 16,-3 5 0-16,-1 3 0 16,-13 10 0-16,-5 0 0 15,-7 2 0-15,-8-1 0 0,-14-3 0 16,-2 2 0-16,-9-9 0 15,-3 0 0-15,-2-6 0 0,3-1 0 16,1-7 0-16,5-5 0 16,6-5 0-16,5-3 0 15,10 0 0-15,-2-20 0 16,7-1 0-16,11-6 0 0,9-5 0 16,7-5 0-16,7-5 0 15,0-1 0-15,5 1 0 16,-1 6 0-16,-7-2 0 15,0 11 0-15,-13 2 0 16,-3 12 0-16,-6 1 0 16,-14 12 0-16,0 0 0 0,3 18 0 15,-9 4 0-15,0 5 0 16,-5 6 0-16,2 3 0 16,1 1 0-16,4 1 0 15,4-3 0-15,0-8 0 0,12-3 0 16,5-6 0-16,11-5 0 15,2-4 0-15,7-4 0 16,0-3 0-16,1-2 0 0,1 3 0 16,-7-6-2-16,-2-11-82 15,-11 14-6-15</inkml:trace>
  <inkml:trace contextRef="#ctx0" brushRef="#br0" timeOffset="9786.4534">15851 4263 445 0,'0'0'4'0,"0"0"3"16,0 0 1-16,0 0 1 16,0-10 1-16,0 10 0 15,0-10 0-15,0 10-2 0,2-12-8 16,7 5 0-16,4-1 0 15,2 1 0-15,3-3 0 16,-3 3 0-16,2 2 0 16,-5-1 0-16,0 5 0 15,-12 1 0-15,0 0 0 16,0 0 0-16,-12 0 0 0,-3 3 0 16,1 3 0-16,-1 4-6 15,-1-2-9-15,5 3-12 0,5 2-60 16,3-1-1-16</inkml:trace>
  <inkml:trace contextRef="#ctx0" brushRef="#br0" timeOffset="10217.9885">16504 4100 442 0,'0'0'5'15,"0"0"1"-15,-5-11 2 16,3 5 1-16,0-4-1 0,2 0 1 16,4-8 0-16,6 1 1 15,5 5-5-15,10-4-5 16,3 7 0-16,7 3 0 15,-3 6 0-15,0 0 0 0,-2 15 0 16,-7 5 0-16,-7-1 0 16,-6 12 0-16,-7-1 0 15,-3 0 0-15,-10 3-2 0,-5 0 2 16,-2-5-1-16,2-2 0 16,-3-3 1-16,6-5 0 15,4-4 0-15,6-2 0 16,2-12 1-16,17 11-1 0,8-9 1 15,8-2 1-15,6 0-2 16,6-2-6-16,-3-6-7 16,11-14-47-16,-6 22-27 15,-7 0-1-15</inkml:trace>
  <inkml:trace contextRef="#ctx0" brushRef="#br0" timeOffset="10573.2731">17362 4478 425 0,'0'0'6'0,"0"0"1"16,0 0 0-16,0 0 0 16,0 0 1-16,-5 10 0 0,5 6 0 15,0 5 0-15,5 7-5 16,3 4-3-16,-1 6 0 15,0-2-4-15,0 5-7 0,-1-7-16 16,-9-2-57-16,3-5 1 16</inkml:trace>
  <inkml:trace contextRef="#ctx0" brushRef="#br0" timeOffset="10751.8742">17137 4637 426 0,'0'0'5'0,"0"0"0"15,0 0 2-15,8-7 0 16,3 2 0-16,6 0 1 16,10 1 1-16,8-2-1 15,8 4-5-15,11 2-5 0,2-6-7 16,15 4-41-16,-4 2-33 16,0 2-4-16</inkml:trace>
  <inkml:trace contextRef="#ctx0" brushRef="#br0" timeOffset="11230.4328">18028 4449 411 0,'0'0'6'0,"0"0"3"16,0 0 1-16,0 0-1 16,0 0 1-16,-7-8 0 15,7 8 0-15,-3 8 0 0,3 4-5 16,7 2-4-16,4 7 0 15,3-4 1-15,7 6-1 16,9-9 1-16,4-1 0 16,1-4-1-16,0-6 1 15,1-3 0-15,-6-8 0 0,0-1 1 16,-7-6-1-16,-5-3-2 16,-9-1 0-16,-4 5 0 15,-2-3 0-15,-3 5 0 16,0 12 0-16,-3-12 0 0,3 12 0 15,-7 12 0-15,5 8 0 16,-1 3 0-16,3 7 0 16,0 4 0-16,3 4 0 0,6 3 0 15,2 1 0-15,1-1 0 16,-3-2 0-16,4-1 0 16,-5-4 0-16,-5-5 0 15,-3 1 0-15,-3-7 0 0,-14-1 0 16,-6-5 0-16,-4-2 0 15,-8-3 0-15,-3-4 0 16,-4-3 0-16,-6-3 0 16,4-2-8-16,1 0-6 15,4-7-9-15,4-1-64 16,5-4 0-16</inkml:trace>
  <inkml:trace contextRef="#ctx0" brushRef="#br0" timeOffset="11486.8838">18085 4130 479 0,'0'0'4'0,"-2"-10"1"0,2 10 1 15,-3-13 0 1,3 13 0-16,0-15-1 0,0 15-5 16,-2-13 0-16,2 13 0 15,0 0-19-15,12 10-66 16,3 4-4-16</inkml:trace>
  <inkml:trace contextRef="#ctx0" brushRef="#br0" timeOffset="11919.5097">18615 4089 477 0,'0'0'4'0,"-5"-12"0"15,0 0 2-15,2-6 0 16,-2-1 0-16,5-3 2 15,8-5-8-15,9-2 0 16,8 10 0-16,10 2 0 16,2 5 0-16,11 6 0 0,-4 6 0 15,-1 8 0-15,-8 6 0 16,-6 11 0-16,-13 0 0 16,-6 7 0-16,-10 6 0 0,-16-1 0 15,-2 0 0-15,-3 0 0 16,-7 1 0-16,6-9 0 15,-3-2 0-15,5-4 0 0,7-5 0 16,4-6 0-16,9-12 0 16,7 15 0-16,13-13 0 15,12-2 0-15,8 0 0 16,4 0 0-16,5 0 0 0,7-2 0 16,-3 2 0-16,-7 0 0 15,-5 0 0-15,-9 0-7 16,-5 0-48-16,-7 2-35 15,-10 5 0-15</inkml:trace>
  <inkml:trace contextRef="#ctx0" brushRef="#br0" timeOffset="12725.3141">13121 5712 174 0,'0'0'5'0,"0"0"6"16,0 0 8-16,0 0 0 15,0 0 2-15,0 0 2 16,0 0 3-16,12-3 2 16,-2 3-3-16,15 3-4 15,7 5-4-15,26-1-1 0,17 1-2 16,24-2-2-16,27 3-1 16,28-5-2-16,30 1-2 15,18-2-2-15,24 0 0 0,13-3-1 16,11 0-1-16,14 0 0 15,7 0-1-15,12 0 1 0,9 0 0 16,9 5 0-16,-1-1 0 16,12 1 0-16,6 0 0 15,-1 3 0-15,2-1 1 16,-13 5-2-16,-14-2 2 16,-13-3-4-16,-20 4 0 15,-25-7 0-15,-29 2 0 0,-30-6 0 16,-29 0 0-16,-29-4 0 15,-25 1 0-15,-25-3 0 16,-20-2 0-16,-17 4 0 16,-12-4 0-16,-18 8 0 15,0 0 0-15,0 9-53 0,-18-9-35 16</inkml:trace>
  <inkml:trace contextRef="#ctx0" brushRef="#br0" timeOffset="22003.1045">3767 6174 4 0,'0'0'13'16,"0"0"1"-16,-12 0 4 0,12 0 2 15,-6 0 4-15,6 0 1 16,0 0-1-16,0 0-2 16,-10 0-4-16,10 0 1 15,0 0-4-15,0 0-1 0,0 0-4 16,0 0-3-16,0 0-1 15,0 0-2-15,-10 1-1 16,10-1 0-16,0 0-1 0,0 0 1 16,0 0 3-16,5 6 2 15,10-6 0-15,13-3 3 16,13-1 1-16,24-7 1 16,15 4 0-16,23-4-2 0,25 2-1 15,15 1-1-15,18 1-2 16,5 4-2-16,0 1 0 15,3 2-2-15,-4 0-1 16,-4 2-1-16,-7 4 1 16,-7 0 0-16,-11 0 0 0,-4-1-1 15,-7-1 1-15,-16-1-1 16,-12 3 0-16,-15-4 1 16,-18-2-1-16,-11 1 2 15,-16-1 2-15,-7 0 1 0,-15 0 1 16,-15 0 1-16,10 0 0 15,-10 0 0-15,0 0-1 16,0 0 0-16,0 0-3 0,-3-9-2 16,3 9-2-1,0 0-3-15,0 0-3 16,-12-10-5-16,12 10-9 0,-13 3-21 16,-1 1-40-16,14-4-3 15</inkml:trace>
  <inkml:trace contextRef="#ctx0" brushRef="#br0" timeOffset="22989.3009">4879 12693 163 0,'16'-2'0'16,"28"-1"-6"-16,19 0-11 0,25 1-9 15,21-1-4-15,27 1 7 16,20-5 14-16,34-3 12 15,11 3 6-15,-2-3 9 16,-3 0 10 0,18-1 10-16,4 5-1 0,7 2-8 0,9 2-19 15,-1 2-22-15,8 6-18 16,0 0-11-16,5 5-6 16</inkml:trace>
  <inkml:trace contextRef="#ctx0" brushRef="#br0" timeOffset="23153.3788">10436 12599 118 0,'11'0'16'16,"8"0"6"-16,11 0 7 16,-1 0 1-16,12 0 2 0,-5 0 1 15,4 0 0-15,2 0 2 16,-12 0-13-16,-10 0-6 16,-10 0-7-16,-10 0-6 15,0 0-20-15,0 0-53 16,-22-6-3-16</inkml:trace>
  <inkml:trace contextRef="#ctx0" brushRef="#br0" timeOffset="33234.3989">10004 6877 348 0,'0'0'8'0,"0"0"4"0,0-16 3 16,0 16 2-16,2-15 2 15,3 6 0-15,0-3 1 16,5-1 1-16,0 5-8 16,8 2-3-16,1 3-3 0,6 3-5 15,0 3-2-15,5 6 0 16,-3 6 0-16,-2 5 0 16,-1 2 0-16,-3 3 0 15,-8 2 0-15,-6 6 0 16,-6-4 0-16,-5 4 0 0,-11-2 0 15,-4-1 0-15,-9 1 0 16,1-7 0-16,-5-5 0 16,4-4 0-16,3-5 0 0,5-3 0 15,1-7 0 1,10-1 0-16,5-13 0 16,4-5 0-16,9-3 0 0,12-8 0 15,1-3 0-15,3-3 0 16,7-2 0-16,1-1 0 0,1 4 0 15,-1 6 0-15,-6 4 0 16,-7 5 0-16,-3 8 0 16,-6 4 0-16,-11 8 0 0,6 3 0 15,-6 9 0-15,0 5 0 16,0 5 0-16,-4 6 0 16,4 1 0-16,-2 4 0 15,2-1 0-15,0-2 0 16,2-6 0-16,8 1 0 0,2-5 0 15,3-5 0-15,1-7 0 16,8-1 0-16,1-5 0 16,0-2 0-16,0 0 0 0,-6-4-10 15,1-1-76-15,-2 0-3 16</inkml:trace>
  <inkml:trace contextRef="#ctx0" brushRef="#br0" timeOffset="33534.5956">10205 6582 469 0,'0'0'4'0,"0"0"2"16,0 0 1-16,-10-10 2 16,10 10-1-16,0 0 0 15,-12-11-8-15,12 11 0 16,0 0 0-16,-7-9 0 0,7 9 0 16,0 0 0-16,2 8 0 15,3 2-6-15,-5-10-47 16,12 20-34-16,1-11-3 15</inkml:trace>
  <inkml:trace contextRef="#ctx0" brushRef="#br0" timeOffset="33991.1344">10481 6441 452 0,'0'0'4'16,"-8"-13"2"-16,6 3 1 16,-3-5 2-16,2-2 0 15,1-3 1-15,2-2-1 0,2-3-4 16,8 3-5-16,5 4 0 15,3 0 0-15,4 6 0 16,3 5 0-16,0 5 0 0,-1 2 0 16,-1 9 0-16,-3 8 0 15,-5 2 0-15,-3 7 0 16,-7 4 0-16,-2 3 0 0,-3-1 0 16,-5 0 0-16,-5-2 0 15,-3-5 0-15,3-3 0 16,3-5 0-16,0-3 0 15,0-3 0-15,7-2 0 16,0-9 0-16,21 8 0 0,-3-5 0 16,6-1 0-16,4-2 0 15,4 0 0-15,6 3-14 16,9-3-71-16,-15 0-3 0</inkml:trace>
  <inkml:trace contextRef="#ctx0" brushRef="#br0" timeOffset="34197.7086">10964 6861 477 0,'0'0'3'0,"0"0"0"0,0 0 0 15,7 0 1-15,2-4 0 16,7-1-1-16,3 2 0 15,9 0-5-15,-6-4-13 0,10 5-67 16,1 2-4-16</inkml:trace>
  <inkml:trace contextRef="#ctx0" brushRef="#br0" timeOffset="34353.8256">10958 7031 412 0,'0'0'5'16,"0"0"1"-16,0 0 4 0,0 0 1 15,0 0 1-15,13 0 0 16,4-6 1-16,10 1-1 16,11 0-4-16,3 1-9 15,15 1-29-15,1-2-52 0,0-2-5 16</inkml:trace>
  <inkml:trace contextRef="#ctx0" brushRef="#br0" timeOffset="35657.4769">11743 7086 245 0,'0'0'7'16,"0"0"3"-16,0 0 2 0,0 0 4 16,0 0 3-16,0 0 1 15,0 0 0-15,-7-1 3 16,7 1-5-16,0 0-4 16,-12 4-3-16,12-4-3 0,-8 10-2 15,8-10-2-15,-7 13-1 16,4-3-1-16,3 0 0 15,0 0 0-15,0 2 1 16,5-5 1-16,3 6 1 0,4-6 0 16,3 1 1-16,5-8 0 15,3 0 1-15,4 0-1 16,3-11 1-16,0-1-1 16,-3-8-1-16,3-4 0 15,-6-6-1-15,-6-5-4 0,0-7 0 16,-9-8 0-16,-4-4 0 15,-5-5 0-15,0-3 0 16,-7-5 0-16,-6 8 0 0,3 2 0 16,-2 7 0-16,-1 6 0 15,1 11 0-15,2 6 0 16,0 10 0-16,3 6 0 16,7 11 0-16,-18 3 0 15,10 11 0-15,2 12 0 16,-4 9 0-16,2 7 0 0,3 8 0 15,3 8 0-15,2 0 0 16,9 1 0-16,7-2 0 16,6-2 0-16,8-9 0 0,2-4 0 15,3-6 0-15,2-10 0 16,-2-4 0-16,-1-6 0 16,-1-4 0-16,-1-5 0 0,-9-4-3 15,4 2-24-15,-2-3-59 16,-8-2-3-16</inkml:trace>
  <inkml:trace contextRef="#ctx0" brushRef="#br0" timeOffset="35917.4088">12345 7040 441 0,'0'0'3'0,"0"0"2"16,0 0-1-16,0 0 2 16,0 0 0-16,0 7 0 0,-2 3 0 15,-1 5 0-15,3 2-3 16,0 4-1-16,0 1 0 16,0 2-2-16,0-2-1 0,5-1-4 15,0-1-9-15,-3 1-37 16,7-5-32-16,-2-5-2 15</inkml:trace>
  <inkml:trace contextRef="#ctx0" brushRef="#br0" timeOffset="36346.9801">12519 6574 450 0,'0'0'4'16,"-4"-10"3"-16,-1 3 0 0,-1-5 2 16,1-1 1-16,5-2 0 15,-2 1 0-15,2-3-6 16,7 1-4-16,8 2 0 0,6 3 0 16,5 4 0-16,2 2 0 15,-1 5 0-15,1 3 0 16,-3 3 0-16,-5 12 0 0,-8 2 0 15,-5 7 0-15,-7 6 0 16,-3-1 0-16,-7 0 0 16,-2 0 0-16,0-4 0 15,-2-1 0-15,-2-5 0 0,4-5 0 16,6-5 0-16,1-1 0 16,5-11 0-16,11 7 0 15,1-7 0-15,8 0 0 16,0 0 0-16,7-6 0 15,3-1 0-15,-3 2 0 0,-4-2 0 16,0 2 0-16,-9 0 0 16,1 3 0-16,-15 2-20 15,15-15-47-15,-15 15-21 0</inkml:trace>
  <inkml:trace contextRef="#ctx0" brushRef="#br0" timeOffset="48685.1535">13101 6636 397 0,'0'0'6'0,"0"-12"2"0,0 5 4 0,0-1 0 15,0-2 2 1,0 10-1-16,0-15 1 0,0 15 0 16,-18 8-5-16,1 11-3 15,0 11-3-15,-5 8-2 16,4 8 1-16,-2 12-2 0,5 1 0 16,0 3 0-16,7-1 0 15,8-3 0-15,3-7 0 16,10-3 0-16,-1-11 0 0,8-6 0 15,2-10 0-15,6-5 0 16,1-12 0-16,4-4 0 16,-1-10 0-16,1-8 0 15,-9-8 0-15,1-9 0 0,-5-8 0 16,-7-11 0-16,-6 0 0 16,-7-6 0-16,-3 0 0 15,-4 1 0-15,-10 7 0 16,-1 5 0-16,-2 10 0 15,1 10 0-15,-1 4 0 0,-3 14 0 16,4 6 0-16,-4 6 0 16,3 9 0-16,1 8 0 15,3 7 0-15,2 5 0 16,3 2 0-16,9 4 0 0,2-3 0 16,15-4 0-16,7 0 0 15,5-6 0-15,3-6 0 16,5-4 0-16,3-5 0 0,-3-6-3 15,1-1-22-15,-6-3-60 16,-2-4-3-16</inkml:trace>
  <inkml:trace contextRef="#ctx0" brushRef="#br0" timeOffset="48962.5048">13111 6374 492 0,'0'0'4'15,"0"0"0"-15,0 0 2 16,-3-10-1-16,3 10-5 0,0 0 0 15,-2-11 0-15,2 11 0 16,0 0 0-16,0 0-13 16,-3 17-72-16,3-5-3 15</inkml:trace>
  <inkml:trace contextRef="#ctx0" brushRef="#br0" timeOffset="49765.6604">13392 7032 452 0,'0'0'5'0,"0"0"0"0,0 0 2 15,0 0 0-15,0 0 1 16,0 0 0-16,-2 13 0 15,-1-1 1-15,3 3-7 0,-3 5-2 16,3 3 0-16,0 1 0 16,0 0 0-16,0 0 0 15,3-2 0-15,0-7 0 16,-1-1 0-16,1-4-11 0,-1 0-21 16,13-8-53-16,-15-2-5 15</inkml:trace>
  <inkml:trace contextRef="#ctx0" brushRef="#br0" timeOffset="50285.0724">13503 6401 443 0,'0'0'5'0,"0"0"2"0,-2-12 2 16,-3 2 2-16,2 1 0 16,1-5 1-16,2-1 1 15,0 3-13-15,2-8 0 16,8 6 0-16,8 1 0 16,5 1 0-16,-1 2 0 15,7 4 0-15,1 4 0 0,-5 2 0 16,-1 9 0-16,0 9 0 15,-10 7 0-15,-9 5 0 16,-5 6 0-16,0-3 0 16,-13 5 0-16,2-4 0 15,-2 4 0-15,1-11 0 0,-6-6 0 16,11-3 0-16,2-2 0 16,5-7 0-16,5-2 0 0,12-7 0 15,6 3 0-15,6-3 0 16,9-3 0-16,2 1 0 15,2-3 0-15,-3-2 0 0,-1 2 0 16,-5-3 0-16,-12 6 0 16,-3-1 0-16,-8 1 0 15,-10 2 0-15,13-3 0 16,-13 3 0-16,0 0 0 16,0 0 0-16,0 0 0 0,0 0 0 15,0 0 0-15,-5 8-15 16,5-8-74-16,-8 13-4 15</inkml:trace>
  <inkml:trace contextRef="#ctx0" brushRef="#br0" timeOffset="51748.84">14256 6772 363 0,'0'0'8'0,"6"-10"4"16,-2 2 2-16,2-4 1 15,-3-2 2-15,-2-1 1 16,-1 2 0-16,-1-6 0 0,-10 6-6 16,-7 6-4-16,-2 2-3 15,-2 2-2-15,-2 3-3 16,-1 5 0-16,0 2 0 15,5 7 0-15,8 3 0 0,5 0 0 16,7 3 0-16,7 1 0 16,13 3 0-16,10 1 0 15,5-3 0-15,4-1 0 16,5 2 0-16,-1 0 0 0,-1-6 0 16,-9 2 0-16,-4-1 0 15,-8-3 0-15,-9-1 0 16,-10 2 0-16,-4-1 0 0,-10-1 0 15,-13-2 0-15,-3 1 0 16,-7-1 0-16,-5-2 0 16,-2-3 0-16,0 1 0 15,5-5 0-15,10-2-4 16,-1-1-10-16,16-4-31 0,-1-4-41 16,13-1-1-16</inkml:trace>
  <inkml:trace contextRef="#ctx0" brushRef="#br0" timeOffset="51947.4661">14573 6812 440 0,'0'0'5'0,"0"0"1"16,0 0 2-16,0 0 0 16,0 8 0-16,0-8 0 0,0 17 0 15,0 0 0-15,0 0-4 16,0 4-3-16,5 3-3 15,0 6-5-15,-1-8-15 0,1 3-61 16,6-5-4-16</inkml:trace>
  <inkml:trace contextRef="#ctx0" brushRef="#br0" timeOffset="52302.921">14774 6827 455 0,'0'0'4'0,"0"0"2"15,0 0-1-15,0 0 0 16,0 0 0-16,-6 5 0 16,6 5 0-16,0 2 0 0,0 5-3 15,6 4-2-15,-2 1 0 16,5 0 0-16,-4-2 0 16,1-3 0-16,0-5 1 0,-2-4 1 15,-4-8 0-15,0 0 0 16,11 0 0-16,-11-8 1 15,5-9-1-15,-3-1-2 16,6-5 0-16,-1-5 0 0,3 0 0 16,0 3 0-16,2 4 0 15,-1 3 0-15,-2 6 0 16,3 7 0-16,1 5 0 16,-5 10-2-16,-1 5 1 15,3 7-1-15,0-2 0 0,0 5-1 16,3 0-4-16,-6-5-12 15,5-11-53-15,-4 8-14 16</inkml:trace>
  <inkml:trace contextRef="#ctx0" brushRef="#br0" timeOffset="52664.703">14941 6379 470 0,'0'0'4'16,"-6"-9"2"-16,4 1 0 0,-1-5 2 16,1 2 1-16,2-1-1 15,0-3-8-15,2 6 0 16,11-3 0-16,7 9 0 16,5 3 0-16,2 5 0 15,3 7 0-15,0 10 0 16,-6 1 0-16,-3 10 0 0,-6 1 0 15,-8 0 0 1,-5 2 0-16,-2-5 0 0,-7 1 0 16,0-9 0-16,2 0 0 15,0-9 0-15,-1-2 0 16,6-12 0-16,0 13 0 0,13-13 0 16,-1 0 0-16,13-3 0 15,3-2 0-15,9 0 0 0,-2-5-40 16,10 3-45-16,-6 0-4 15</inkml:trace>
  <inkml:trace contextRef="#ctx0" brushRef="#br0" timeOffset="54068.6539">15669 6599 483 0,'0'0'4'0,"3"-9"2"15,-3 9 1-15,2-16 2 16,-2 16-7-16,3-13-2 0,-3 13 0 16,0 0 0-16,-13 9 0 15,-2 13 0-15,-5 7 0 16,1 6 0-16,-2 9 0 0,-1 3 0 15,3 6 0-15,2-7 0 16,13 3 0-16,4-8 0 16,0-4 0-16,8-7 0 15,5-5 0-15,3-6 0 0,1-9 0 16,7-8 0-16,-5-2 0 16,11-12 0-16,-7-4 0 15,4-7 0-15,1-10 0 16,-7-6 0-16,-2-5 0 0,0-3 0 15,-8-3 0-15,-3 5 0 16,-8 1 0-16,0 2 0 16,-9 4 0-16,-3 14 0 15,-6-1 0-15,4 9 0 16,-7 7 0-16,6 2 0 0,-7 4 0 16,7 3 0-16,-2 3 0 15,-3 6 0-15,2 3 0 16,1 6 0-16,2 2 0 0,3-3 0 15,4 5 0-15,2-1 0 16,6-1 0-16,6-1 0 16,4-1 0-16,8-6 0 15,-4-3 0-15,7 2 0 0,-7-7 0 16,1 1 0-16,-3-2 0 16,-2-3 0-16,-10 0 0 15,8 3 0-15,-8-3 0 16,0 0 0-16,0 0 0 0,0 0 0 15,0 0 0-15,0 0 0 16,0 0 0-16,0 0 0 16,0 0 0-16,0 0 0 15,0 0 0-15,0 0 0 16,0 0 0-16,0 0 0 0,0 0 0 16,0 0 0-16,0 0 0 15,0 0 0-15,0 0 0 16,0 0 0-16,0 0 0 0,0 0 0 15,0 0 0-15,0 0 0 16,0 0 0-16,0 0 0 16,0 0 0-16,0 0 0 0,0 0 0 15,0 0 0-15,0 0 0 16,0 0 0-16,0 0 0 16,0 0 0-16,0 0 0 15,0 0 0-15,0 0 0 16,0 0 0-16,0 0 0 15,0 0 0-15,0 0 0 0,0 0 0 16,0 0 0-16,0 0 0 16,0 0 0-16,0 0 0 15,0 0 0-15,0 0 0 0,0 0 0 16,0 0 0-16,0 0 0 16,0 0 0-16,0 0 0 15,0 0 0-15,0 0 0 16,0 0 0-16,0 0 0 0,0 0 0 15,0 0 0-15,0 0 0 16,0 0 0-16,0 0 0 16,0 0 0-16,0 0 0 15,0 0 0-15,0 0 0 0,0 0 0 16,0 0 0-16,0 0 0 16,0 0 0-16,0 0 0 15,0 0 0-15,0 0 0 0,0 0 0 16,0 0 0-1,0 0 0-15,0 0 0 16,0 0 0-16,7 10 0 0,-7-10 0 16,15 5 0-16,-4-3 0 15,-2 1 0-15,3-1 0 16,4 0 0-16,-2-2 0 0,4 0 0 16,0 0 0-16,-2 0 0 15,0 0 0-15,-2 0 0 0,-1 0 0 16,-13 0 0-16,12 0 0 15,-12 0 0-15,0 0 0 16,0 0 0-16,0 0 0 16,0 0 0-16,0 0 0 0,0 0 0 15,0 0 0-15,0 0 0 16,0 0 0-16,0 0 0 16,0 0 0-16,0 0 0 15,0 0 0-15,0 0 0 0,0 0 0 16,-7 0 0-16,7 0 0 15,0 0 0-15,-13 3-13 16,13-3-62-16,-9 0-16 16</inkml:trace>
  <inkml:trace contextRef="#ctx0" brushRef="#br0" timeOffset="54626.4821">15992 7053 449 0,'0'0'6'0,"0"0"2"16,0 0 2-16,0-11 2 0,0 11 0 15,0 0 0-15,0 0-10 16,0 0-2-16,0 0 0 16,-2 11 0-16,2 1 0 15,-3 9 0-15,3 0 0 16,0 4 0-16,0-3 0 15,0 2 0-15,0-1 0 0,0-5 0 16,3-3 0-16,-3-6 0 16,4 1 0-16,-4-10 0 15,6 12 0-15,-6-12 0 16,0 0-38-16,0 0-51 16,3-7-5-16</inkml:trace>
  <inkml:trace contextRef="#ctx0" brushRef="#br0" timeOffset="56761.1676">16341 6845 342 0,'0'0'8'0,"0"0"2"15,0 0 5-15,0 0 2 16,3-8 0-16,-3 8 2 16,0 0 0-16,0 0 2 0,0 0-8 15,0 0-2-15,0 0-2 16,10 8-1-16,-10-8-6 15,19 9-2-15,0-2 0 16,8-2 0-16,14 0 0 16,1-2 0-16,10-3 0 0,3 0 0 15,1 0 0-15,-3 0 0 16,-3 0 0-16,-12 0 0 16,-4-3 0-16,-12 3 0 0,-4 0 0 15,-8 0 0-15,-10 0 0 16,0 0 0-16,0 0 0 15,0 0 0-15,0 0 0 16,0 0 0-16,0 0 0 0,0 0 0 16,0 0 0-16,-5-2 0 15,5 2 0-15,-11-5 0 16,11 5 0-16,-12-3 0 0,12 3-12 16,4 0-80-16,-4 0-2 15</inkml:trace>
  <inkml:trace contextRef="#ctx0" brushRef="#br0" timeOffset="57392.2082">17299 6572 428 0,'0'0'6'0,"0"0"3"15,0 0 1-15,0-11 2 16,0 11 1-16,0 0 0 16,-2-9-1-16,2 9-4 0,-14 2-8 15,3 14 0-15,-3 1 0 16,2 7 0-16,-6 8 0 16,2 4 0-16,4 3 0 15,5 3 0-15,2 1 0 0,5-7 0 16,5 2 0-16,5-8 0 15,3-3 0-15,4-8 0 16,0-4 0-16,0-8 0 0,3-4 0 16,3-6 0-16,-1-7 0 15,0-9 0-15,1-6 0 16,2-7 0-16,-6-5 0 16,-3-11 0-16,-7 1 0 0,-4 1 0 15,-5-1 0-15,-10 2 0 16,-4 5 0-16,-5 7 0 15,-1 7 0-15,-1 6 0 16,4 8 0-16,2 4 0 16,-3 6 0-16,6 2 0 15,2 8 0-15,0 4 0 0,3 3 0 16,-1 1 0-16,3 0 0 16,5 3-45-16,0 1-44 15,7-2-2-15</inkml:trace>
  <inkml:trace contextRef="#ctx0" brushRef="#br0" timeOffset="57629.8735">17683 6757 498 0,'0'0'4'0,"0"0"1"15,0 0-1-15,-3-7-4 16,3 7 0 0,0 0 0-16,-5-12 0 0,5 12 0 15,-5-10 0-15,5 10 0 0,0 0 0 16,0 0 0-16,0 5-82 16,0-5-9-16</inkml:trace>
  <inkml:trace contextRef="#ctx0" brushRef="#br0" timeOffset="58628.2533">16644 6725 349 0,'0'0'8'15,"0"0"6"-15,-3-14 3 0,3 14 1 16,-6-15 3-16,6 15 1 16,-2-20 1-16,2 20 1 15,-2-12-9-15,2 12-15 16,0 0 0-16,-6 4 0 0,6 12 0 15,-1 6 0-15,-2 5 0 16,3 8 0-16,-2 7 0 16,-2 2 0-16,3 9 0 15,-1-2 0-15,2 2 0 0,0-7 0 16,-3 0 0-16,3-5 0 16,0-7 0-16,0-3 0 15,0-9 0-15,0-5 0 0,0-2 0 16,0-5 0-16,0-10 0 15,0 12 0-15,0-12 0 16,0 0 0-16,0 0 0 16,0 0 0-16,0 0 0 15,0 0 0-15,0 0 0 16,0 0 0-16,0 0 0 0,-8-12 0 16,-2 9-88-16,10 3-4 15</inkml:trace>
  <inkml:trace contextRef="#ctx0" brushRef="#br0" timeOffset="59830.0081">17921 6658 409 0,'0'0'7'0,"0"0"4"0,0-15 3 16,0 15 0-16,0-17 3 15,0 10 0-15,0-5 1 16,5 0-14-16,-1-1-4 16,4 1 0-16,5 3 0 15,4 0 0-15,3 2 0 0,5 2 0 16,3 5 0-16,-1 0 0 16,6 2 0-16,-4 10 0 15,-8 0 0-15,-1 12 0 16,-10-3 0-16,-6 6 0 0,-4 0 0 15,-8 4 0-15,-9-2 0 16,-5 3 0-16,-6 1 0 16,-2-6 0-16,5-2 0 15,0-1 0-15,4-3 0 0,0-6 0 16,9-3 0-16,4-2 0 16,8-10 0-16,2 10 0 15,12-8 0-15,2 0 0 16,7-2 0-16,4 0 0 0,3 0 0 15,5-4 0-15,5 1 0 16,-14-7-3-16,11 5-85 16,-5-4-3-16</inkml:trace>
  <inkml:trace contextRef="#ctx0" brushRef="#br0" timeOffset="60173.1304">18581 6636 459 0,'0'0'5'16,"0"0"2"-16,0 0 1 16,-4-10 0-16,4 10 1 15,-9-7 0-15,9 7-3 0,-17-2-6 16,6 2 0-16,-1 7 0 16,1 7 0-16,-1-2 0 15,0 6 0-15,1 5 0 16,5-1 0-16,3-2 0 0,3 4 0 15,5-1 0-15,6 0 0 16,1-4 0-16,-1 1 0 16,7-1 0-16,-6-2 0 15,2-3 0-15,-5-2 0 16,-2 0 0-16,-2-4 0 16,-5-8 0-16,0 12 0 0,-9-7 0 15,-3 0 0-15,-9-2 0 16,-4 4-17-16,-3 5-65 0,-6-10-5 15</inkml:trace>
  <inkml:trace contextRef="#ctx0" brushRef="#br0" timeOffset="60347.2924">18433 6561 453 0,'0'0'4'16,"0"0"2"-16,0 0 1 15,18-4 0-15,-8-1 0 0,7 2 0 16,3-4-1-16,8 5-4 16,2-9-28-16,4 11-55 15,6 0-4-15</inkml:trace>
  <inkml:trace contextRef="#ctx0" brushRef="#br0" timeOffset="60776.5952">18851 6768 443 0,'0'0'3'0,"0"0"2"16,0 0 0-16,-8 6 1 16,8-6 0-16,-7 11 0 0,7-11 1 15,-5 13 0-15,5-13-2 16,5 9-1-16,10-6 0 15,2-3-1-15,6-3 1 0,4-9-1 16,0-3-3 0,3-8 0-16,0-4 0 0,0-7 0 15,-8-6 0-15,-2-7 0 16,-5-8 0-16,-5-1 0 16,-7-1 0-16,-3 0 0 0,-11 7 0 15,-3 6 0-15,-1 6 0 16,-5 18 0-16,-3 10 0 15,1 13 0-15,3 19 0 0,-4 13 0 16,10 12 0-16,2 8 0 16,10 6 0-16,1 4 0 15,11-3 0-15,8 0 0 16,6-8 0-16,5-7 0 0,4-10 0 16,-1 1 0-16,-1-16-25 15,-10-2-61-15,11-8-3 16</inkml:trace>
  <inkml:trace contextRef="#ctx0" brushRef="#br0" timeOffset="61300.5373">19268 6849 492 0,'0'0'3'0,"0"0"3"0,-3-12 1 0,3 12-4 16,0-12-3-16,0 2 0 15,6-1 0-15,2-1 0 16,4 3 0-16,2 0 0 16,7 3 0-16,-1 3 0 0,3 3 0 15,-7 0 0-15,5 9 0 16,-7 5 0-16,-3 1 0 15,-9 4 0-15,-2 4 0 16,-10-2 0-16,-5 5 0 0,0-2 0 16,-5-2 0-16,3 1 0 15,2-6 0-15,2 1 0 16,4-8 0-16,9-10 0 16,0 14 0-16,4-14 0 0,14 0 0 15,1-5 0-15,6-4 0 16,5-1 0-16,-5-8-22 15,11-2-66-15,-2-10-3 16</inkml:trace>
  <inkml:trace contextRef="#ctx0" brushRef="#br0" timeOffset="61663.2187">19505 6205 468 0,'0'0'5'15,"0"0"2"-15,0 0 1 16,-10-10 0-16,10 10 1 0,-2-14-3 16,4 7-6-16,8-4 0 15,8 2 0-15,5 3 0 16,0-1 0-16,7 4 0 16,-2 3 0-16,-3 7 0 15,-3 4 0-15,-10 7 0 0,-4 1 0 16,-8 10 0-16,-5-2 0 15,-10 6 0-15,0 2 0 16,-2-3 0-16,-1-2 0 16,0-6 0-16,6-2 0 15,0-6 0-15,6-4 0 0,6-12 0 16,6 9 0-16,11-9 0 16,11 0 0-16,1-2 0 15,9-8 0-15,6 8-10 0,16-8-76 16,-18 2-2-16</inkml:trace>
  <inkml:trace contextRef="#ctx0" brushRef="#br0" timeOffset="62552.4272">20144 6534 375 0,'0'0'8'0,"7"-9"3"16,-2 1 3-16,1-2 1 16,-2 1 2-16,-1-6 0 0,-3 0 0 15,0 0 1-15,-5 4-8 16,-11 5-3-16,0 6-5 16,-7 0-2-16,0 2 0 15,-2 8 0-15,1 2 0 0,-1 6 0 16,7-1 0-16,3 3 0 15,10 2 0-15,5-2 0 16,5 0 0-16,13 0 0 16,4 0 0-16,11-1 0 15,1 1 0-15,3-6 0 0,4 7 0 16,-4-4 0-16,0-2 0 16,-6 2 0-16,-5-3 0 15,-5-3 0-15,-5-2 0 0,-5 0 0 16,-11-9 0-16,2 17 0 15,-7-7 0-15,-12-3 0 16,-7 3 0-16,0-3 0 0,-13 4 0 16,-2-4 0-16,-7-2 0 15,0-1 0-15,0-1 0 16,2-3 0-16,5 0 0 16,5 0 0-16,8 0 0 15,6 0 0-15,8 0 0 0,1-3 0 16,11 3-6-16,0 0-30 15,-10-4-52-15,20-1-1 16</inkml:trace>
  <inkml:trace contextRef="#ctx0" brushRef="#br0" timeOffset="67914.0004">20429 6696 336 0,'0'0'7'0,"0"0"4"16,0 0 3-16,0 0 3 15,11-5-1-15,-11 5 1 16,0 0 3-16,0 0-2 0,5 5-5 16,-3 5-4-16,0 2-2 15,-2 8-3-15,5-1 0 16,-2 7-1-16,-1 1-1 16,4-3-1-16,-1 3-3 15,-1-4-4-15,-1-3-7 0,4 0-23 16,8-8-48-16,-15-12-1 15</inkml:trace>
  <inkml:trace contextRef="#ctx0" brushRef="#br0" timeOffset="68128.4226">20695 6699 405 0,'0'0'5'0,"0"0"2"16,0 0 1-16,0 0-1 15,0 7 2-15,0 0 0 16,-2 3 0-16,0 7 0 16,-3 0-5-16,2 9-3 0,3-5-2 15,0 4-5-15,0-2-6 16,3-1-9-16,-1-4-29 16,5-6-32-16,4-5-4 15</inkml:trace>
  <inkml:trace contextRef="#ctx0" brushRef="#br0" timeOffset="69224.817">20720 6852 266 0,'0'0'7'15,"0"0"6"-15,0 0 1 0,0 0-1 16,0 0 1-16,-7 0 0 15,7 0 0-15,0 0 2 16,-5 12-8-16,5-12-3 0,0 14-2 16,0-3-1-16,0-1 1 15,0 0 0-15,0 0-1 16,0-10 1-16,0 12-1 16,0-12 1-16,0 0 2 0,8 12 1 15,-8-12 2-15,0 0-1 16,0 0 2-16,4-7-2 15,-4 7 2-15,8-20-1 0,-6 6-2 16,4-4-1-16,1-2-2 16,3-2 0-16,3 2-1 15,-1 1 0-15,0-1-1 16,3 2 0-16,-3 6-1 0,3 4 0 16,2 3 0-16,-4 5-1 15,2 5 1-15,0 3-1 16,-3 4 0-16,4 6 1 15,-7-1 0-15,3 0-1 16,-1 3 0-16,-1-3-1 0,-3-5-3 16,-2 4-6-16,-5-16-15 15,0 13-56-15,10-12-1 16</inkml:trace>
  <inkml:trace contextRef="#ctx0" brushRef="#br0" timeOffset="69626.7735">21026 6324 396 0,'0'0'7'0,"0"0"3"0,0 0 3 15,-14-17 2-15,14 17 1 16,-10-15 0-16,7 5 0 0,0-2 1 15,3-4-12-15,10 7-5 16,5-2 0-16,7 9 0 0,1-2 0 16,2 4 0-16,2 0 0 15,-4 9 0-15,-6 8 0 16,-4 7 0-16,-11 0 0 16,-2 3 0-16,-2 2 0 0,-11 2 0 15,3-4 0-15,-2-5 0 16,-1-3 0-16,6-1 0 15,2-5 0-15,5-13 0 16,5 15 0-16,12-13 0 16,8-2 0-16,4 0 0 15,8 0 0-15,4 0 0 0,1-7 0 16,3 7-26-16,4 0-59 16,-19-5-3-16</inkml:trace>
  <inkml:trace contextRef="#ctx0" brushRef="#br0" timeOffset="70013.2837">21722 6260 378 0,'0'0'8'0,"0"0"2"15,0 0 0-15,0 0 1 16,0 0 0-16,-7 18 2 0,-6 6 1 16,-6 8 1-16,-6 10-6 15,0 10-3-15,-3 8 1 16,-3 6-1-16,10 1 0 15,4 3-2-15,6-7-1 0,10 0-3 16,2-6 0-16,12-7 0 16,4-4 0-16,8-8 0 0,3-6 0 15,2-7-6-15,2-8-5 16,2-2-28-16,0-9-46 16,-4-6-2-16</inkml:trace>
  <inkml:trace contextRef="#ctx0" brushRef="#br0" timeOffset="72509.2071">21984 6483 345 0,'0'0'7'0,"0"0"4"15,9-15 4-15,-9 15 2 16,12-15 1-16,-12 15 1 16,9-15-1-16,-9 15 0 0,0 0-6 15,-18 7-4-15,3 10-3 16,-5 9-2-16,2 6-1 15,-1 5-2-15,-1 5 1 16,1 0 0-16,13 1 0 16,-2-4 0-16,8-5-1 0,5 1 1 15,4-10-1-15,7-3 2 16,2-4 0-16,1-6 0 16,4-7 0-16,7-5-2 15,0-5 0-15,-4-10 0 0,3-7 0 16,-4-6 0-16,-4-6 0 15,0-3 0-15,-9-10 0 16,-10 2 0-16,-2-1 0 0,-7-4 0 16,-6 8 0-16,-11-1 0 15,-1 13 0-15,-5 3 0 16,2 13 0-16,-4 9 0 16,5 5 0-16,-1 12 0 0,4 10 0 15,9 2 0-15,3 6 0 16,9 5 0-16,6 0 0 15,9-3 0-15,13-2 0 0,5-8 0 16,7 1 0 0,2-11 0-16,3-3 0 0,-2-3 0 15,-2-6 0-15,-9 0 0 16,-1-2 0-16,-10-4 0 16,-6 2 0-16,-12 4 0 15,13-8 0-15,-13 8 0 16,2-10 0-16,-2 10 0 0,0 0 0 15,0 0 0-15,0-8 0 16,0 8 0-16,0 0 0 16,0 0 0-16,0 0 0 0,0 0 0 15,0 0 0-15,-8 0 0 16,8 0 0-16,-10 0-3 16,10 0-32-16,-5 5-53 0,5-5-2 15</inkml:trace>
  <inkml:trace contextRef="#ctx0" brushRef="#br0" timeOffset="73711.6344">22426 6804 392 0,'0'0'7'0,"0"0"3"15,0 0 2-15,0 0 0 16,0 0 1-16,0 0 1 16,0 0 0-16,0 11 0 15,0 6-5-15,-5 3-5 0,0 5-1 16,3 5 0-16,-1-3-2 15,0 2 0-15,3-1 1 16,0-4-5-16,0-1-6 16,0-8-9-16,0-15-51 0,10 12-17 15</inkml:trace>
  <inkml:trace contextRef="#ctx0" brushRef="#br0" timeOffset="73926.9522">22712 6532 398 0,'0'0'7'0,"0"0"2"0,0 0 3 0,0 0 0 15,0 0 0 1,0 0 1-16,0 10 1 0,0 9-1 16,0 12-6-16,2 1-3 15,3 8-2-15,0 4 0 16,0 5-2-16,0-3-7 0,3-3-9 15,-6 13-56-15,1-22-13 16</inkml:trace>
  <inkml:trace contextRef="#ctx0" brushRef="#br0" timeOffset="74105.0225">22595 6790 409 0,'0'0'6'0,"0"0"1"0,0-10 1 15,0 10 0-15,13-12 0 16,2 4 0-16,4 5-3 16,3-7-7-16,11 8-29 15,6-3-49-15,-3 3-2 16</inkml:trace>
  <inkml:trace contextRef="#ctx0" brushRef="#br0" timeOffset="74509.6292">23064 6529 424 0,'0'0'4'0,"0"0"1"16,0 0 1-16,0 3 2 15,-9 10 1-15,2-1 0 16,-9 10 1-16,2 3-1 0,-2 5-2 16,2 4-2-16,-2 4-1 15,7-2-2-15,6 0-1 16,1-2-1-16,2-4 1 0,10-8 0 15,5-2 0-15,2-5 0 16,3-7 1-16,3-8 0 16,1 0-2-16,1-15 0 15,0-3 0-15,-5-10 0 16,-3-3 0-16,-4-12 0 0,-3-1 0 16,-6-8 0-16,-1 2 0 15,-6-2 0-15,-4 7 0 16,-7 4 0-16,3 6 0 15,-3 12 0-15,-2 9 0 16,-3 14 0-16,0 7 0 0,2 12 0 16,5 14 0-16,-1 7 0 15,6 5 0-15,7 4 0 16,0 0 0-16,13 1-12 0,4-4-21 16,10-2-53-16,6-5-2 15</inkml:trace>
  <inkml:trace contextRef="#ctx0" brushRef="#br0" timeOffset="74819.3527">23352 6780 405 0,'0'0'6'0,"0"0"4"16,-4-12 2-16,4 12 1 15,-2-14 1-15,2 14-1 0,0-14 1 16,0 14-1-16,12-12-5 15,0 9-5-15,4 3-3 16,-1 8 0-16,4 4 0 16,-4 3 0-16,-2 5 0 0,-6 4 0 15,-7 4 0-15,0 1-2 16,-7 2 2-16,-1-4-1 16,0 3 1-16,-2-9 0 15,8 2 0-15,2-5 1 0,2-9-1 16,14 2-1-16,6-11-3 15,5 0-7-15,3-6-17 16,-15-6-58-16,22-10-1 0</inkml:trace>
  <inkml:trace contextRef="#ctx0" brushRef="#br0" timeOffset="75075.1781">23673 6258 400 0,'0'0'6'0,"0"0"4"0,0 0 1 15,0 0 0-15,0 0 1 16,0 0 1-16,3 9 2 16,10 14-1-16,1 8-5 0,6 10-3 15,6 13-2-15,3 10-4 16,1 5 0-16,-2 8 0 16,-9 3 0-16,-4-1 0 15,-11 0 0-15,-5-5 0 0,-17 1 0 16,-6-9 0-16,-9-6 0 15,-2-3 0-15,-7-7-39 16,10-14-48-16,0-7-3 16</inkml:trace>
  <inkml:trace contextRef="#ctx0" brushRef="#br0" timeOffset="77757.3744">22351 7575 337 0,'0'0'5'16,"0"0"4"-16,0 0 5 15,7-12 1-15,-7 12 2 16,0 0 0-16,3-13 1 0,-3 13-1 16,0 0-5-16,-5 6-3 15,-10 8-4-15,-4 11-1 16,-6 12 0-16,-5 5-1 16,-7 8 1-16,-4 7 2 15,2 5 0-15,-1-1 1 16,6 4-5-16,5-2-2 0,8-5 0 15,6-3 0-15,2-1 0 16,11-4 0-16,2-3 0 0,2-7 0 16,11-3 0-16,2-7 0 15,2-3 0-15,3-7 0 16,2-8 0-16,8 0 0 0,-5-12-22 16,5 0-63-16,-3 0-4 15</inkml:trace>
  <inkml:trace contextRef="#ctx0" brushRef="#br0" timeOffset="78291.0533">22584 7872 391 0,'0'0'6'0,"0"0"3"15,0 0 2-15,0 0 1 16,-2-9 0-16,2 9 0 16,-19 2 1-16,3 8 1 0,-5 7-5 15,-4 5-4-15,-3 9-1 16,1 3 0-16,2 8 0 16,0 2 1-16,7-2-5 0,7-1 0 15,7-2 0-15,4-7 0 16,8-5 0-16,5-4 0 15,4-9 0-15,8-4 0 0,-3-7 0 16,3-3 0-16,-2-13 0 16,-1-1 0-16,-7-10 0 15,-1-5 0-15,-5-8 0 16,-2-4 0-16,-2-7 0 16,-5 2 0-16,0-2 0 15,0 4 0-15,-9-1 0 0,0 10 0 16,-3 8 0-16,0 2 0 15,-4 11 0-15,-2 6 0 16,-1 5 0-16,-3 6 0 16,4 6 0-16,-1 8 0 0,3 4 0 15,6 6 0 1,6 0 0-16,4 3 0 16,7-5 0-16,13 0 0 0,2-5 0 15,11-4-15-15,-3-3-20 16,5-5-51-16,-1-3-3 15</inkml:trace>
  <inkml:trace contextRef="#ctx0" brushRef="#br0" timeOffset="78513.0747">22739 8100 409 0,'0'0'3'0,"0"0"2"0,0 0 2 15,0 12 2-15,0-2 1 16,-3 4 1-16,1 6 0 16,-3-1 1-16,2 3-3 0,1 3-2 15,2 2-2-15,0-4-3 16,0-2-5-16,0 1-5 16,0-6-11-16,0-16-49 15,2 15-16-15</inkml:trace>
  <inkml:trace contextRef="#ctx0" brushRef="#br0" timeOffset="78878.0974">22582 7652 479 0,'0'0'5'16,"0"0"1"-16,0 0 2 15,0 0 1-15,0 0-5 16,0 0-4-16,6-9 0 16,-6 9 0-16,0 0 0 0,0 0 0 15,0 0 0-15,0 0 0 16,0 0 0-16,5 9-32 16,-1 1-58-16,1-2-3 15</inkml:trace>
  <inkml:trace contextRef="#ctx0" brushRef="#br0" timeOffset="79657.3987">23075 7961 372 0,'0'0'6'0,"0"0"5"16,0 0 2-16,5-9 1 15,-5 9 3-15,5-10 0 16,-5 10 1-16,2-8 1 15,-2 8-5-15,0 0-4 16,0-10-10-16,0 10 0 0,0 0 0 16,0 0 0-16,0 0 0 0,0 0 0 15,0 0 0-15,0 0 0 16,0 0 0-16,0 0 0 16,0 0 0-16,0 0 0 15,0 0 0-15,0 0 0 0,0 0 0 16,0 0 0-16,0 16 0 15,0-4 0-15,-2 8 0 16,-2 7 0-16,0 2 0 16,4 4 0-16,-2-1 0 0,2 3 0 15,0-1 0 1,0-4 0-16,2-3 0 0,1-1 0 16,-3-7 0-16,5 3 0 15,-5-9 0-15,0-4-80 16,0 3-10-16</inkml:trace>
  <inkml:trace contextRef="#ctx0" brushRef="#br0" timeOffset="79826.9406">22968 8185 420 0,'0'0'5'15,"0"0"0"-15,0-15 3 16,0 7-1-16,9-1 1 0,4-2-1 15,4 5-1-15,6-5-6 16,9 6-25-16,13 0-55 16,-8 2-1-16</inkml:trace>
  <inkml:trace contextRef="#ctx0" brushRef="#br0" timeOffset="80291.2485">23480 7907 410 0,'0'0'6'0,"0"0"3"0,0 0 1 16,0 0 0-16,-8 0 1 15,-2 4 1-15,-2 7 1 16,-3 9 1-16,-2 2-6 0,-3 10-3 16,3 4-2-16,-1 5-3 15,7 1 0-15,2-1 0 16,6-5 0-16,3-2 0 0,0-3 0 15,8-7 0-15,5-4 0 16,-4-8 0-16,7-2 0 16,-1-10 0-16,4 0 0 15,1-5 0-15,-3-14 0 16,3-1 0-16,1-14 0 0,-4-3 0 16,3-9 0-16,-8-4 0 15,-3-4 0-15,-3 4 0 16,-3 2 0-16,-3 5 0 15,-13 8 0-15,1 9 0 16,-6 13 0-16,-2 6 0 0,-2 7 0 16,2 7 0-16,-2 13 0 15,4 4 0 1,6 3 0-16,4 8 0 0,6-3 0 16,2 2 0-16,8 0 0 15,6-5 0-15,8-4-6 16,0-10-14-16,4-8-64 15,3 4-4-15</inkml:trace>
  <inkml:trace contextRef="#ctx0" brushRef="#br0" timeOffset="80758.7315">23611 8306 474 0,'0'0'5'0,"0"0"1"15,0 0 2-15,0 0 0 16,0-13 2-16,0 13-10 0,5-14 0 15,2 4 0-15,2 1 0 16,3-5 0-16,7 8 0 16,1-2 0-16,3 2 0 15,-3 6 0-15,0 0 0 16,-3 8 0-16,-2 4 0 16,-10 6 0-16,-5 1 0 15,-7 4 0-15,-8 3 0 0,-3 0 0 16,-4-1 0-16,2-1 0 15,1-4 0-15,0-3 0 16,9-4 0-16,3-2 0 0,7-11 0 16,0 12 0-16,13-12 0 15,4 0 0-15,5-3 0 16,6-4 0-16,-3-10 0 0,5 0-85 16,0-4-6-16</inkml:trace>
  <inkml:trace contextRef="#ctx0" brushRef="#br0" timeOffset="80990.1538">23565 7732 493 0,'0'0'4'0,"0"0"0"15,0 0 1-15,0 0 0 16,0 0-5-16,7-3 0 0,-7 3 0 16,9-5 0-16,-9 5 0 15,23-3-28-15,-5 3-60 16,-1 0-3-16</inkml:trace>
  <inkml:trace contextRef="#ctx0" brushRef="#br0" timeOffset="81322.0719">23953 7521 448 0,'0'0'5'0,"0"0"0"0,0 0 0 16,0 0 2-16,1 15 1 15,5-1 0-15,3 11 1 16,5 7 0-16,0 10-4 15,6 5-3-15,4 28-2 16,4 7 0 0,-8-1 0-16,0 8 0 0,-8-5 0 15,-5 4 0-15,-7-4 0 16,-9-2 0-16,-14-19 0 16,-4-5 0-16,-10-6 0 0,-3-8 0 15,1-2 0-15,-2-7 0 16,7-9 0-16,-1-5 0 15,7-6 0-15,6-5 0 16,5-8-16-16,-1-2-72 0,18 0-4 16</inkml:trace>
  <inkml:trace contextRef="#ctx0" brushRef="#br0" timeOffset="81988.2958">24145 7391 423 0,'0'0'6'16,"0"0"3"-16,-1-12 2 16,1 12 0-16,0-9 1 0,0 9 0 15,5-13 1-15,2 8-1 16,11 3-10-16,1-1-2 16,6 3 0-16,0 3 0 15,5 1 0-15,-5 6 0 16,0 3 0-16,-8 1 0 0,-7 6 0 15,-7 1 0-15,-6 3 0 16,-12 1 0-16,-2 2 0 16,-3 1 0-16,-8-4 0 0,3-2 0 15,3-2 0-15,4 1 0 16,3-9 0-16,8 2 0 16,7-6 0-16,0-8 0 15,22 10 0-15,4-7 0 0,6-3 0 16,8 0 0-1,-1 0 0-15,9 0 0 0,-9-3 0 16,-4-2 0-16,-5 5 0 16,-10-2 0-16,-5 2 0 0,-15 0 0 15,10 0-30-15,-10 0-63 16,-7 10-3-16</inkml:trace>
  <inkml:trace contextRef="#ctx0" brushRef="#br0" timeOffset="85538.075">13700 9218 308 0,'0'0'7'16,"0"0"5"-16,0-10 2 0,0 10 4 16,0 0 2-16,0-13 1 15,0 13-1-15,0 0 0 16,0 0-5-16,0 0-4 15,0 0-3-15,4 13-2 16,0 7-2-16,0-1 0 0,-4 6 0 16,5 0 1-16,-2 2-2 15,0 2 0-15,-3-3-1 16,0-4-1-16,1 0 0 0,-1-2-1 16,0-3-1-16,0-2-5 15,0-1-8-15,0 0-21 16,-4-4-48-16,4-10-3 0</inkml:trace>
  <inkml:trace contextRef="#ctx0" brushRef="#br0" timeOffset="85920.1282">13446 9401 402 0,'0'0'6'0,"0"0"1"15,0 0 1-15,0 0 1 16,0 0 1-16,0 0 2 16,6-10 1-16,11 8 2 0,10 2-6 15,10 0 0-15,9-6-1 16,9 5-5-16,7-5-3 16,-3 3 0-16,1 1 0 0,-11-1 0 15,-4 0 0-15,-10 3 0 16,-8-1 0-16,-13 1 0 15,0 0 0-15,-14 0 0 0,12 0 0 16,-12 0 0-16,0 0 0 16,0 0 0-16,0 0 0 15,0 0 0-15,0 0 0 16,-6 0 0-16,6 0 0 0,-12 0 0 16,12 0 0-1,-18 1 0-15,10 5 0 0,-5-6-11 16,4-7-70-16,9 7-9 15</inkml:trace>
  <inkml:trace contextRef="#ctx0" brushRef="#br0" timeOffset="87337.0007">14486 9190 359 0,'0'0'7'0,"0"0"4"0,0 0 2 16,0 0 2-16,-6-9 1 15,6 9 2-15,0-13 0 16,0 2 2-16,6 2-5 15,4-1-5-15,1 0-1 16,5-2-9-16,1 5 0 16,3-1 0-16,3 6 0 0,2 0 0 15,-3 2 0-15,0 2 0 16,-4 10 0-16,-1 5 0 0,-4 0 0 16,-5 6 0-16,-4 2 0 15,-4 2 0-15,0 2 0 16,-10-3 0-16,-5 1 0 15,-4-3 0-15,-2 1 0 16,-6-3 0-16,4-1 0 0,-1-4 0 16,2-2 0-16,1-3 0 15,5-5 0-15,3-2 0 16,13-5 0-16,-12 7 0 16,12-7 0-16,0 0 0 0,8 3 0 15,11-1 0-15,-2-2 0 16,7 3 0-16,4 0 0 15,7-3 0-15,0 0 0 16,2 0 0-16,-4 0 0 0,-1 0 0 16,-8 0 0-16,-1 0 0 15,-3 0 0-15,-8 1 0 16,-5-1 0-16,-7 0 0 0,11 0 0 16,-11 0 0-16,0 0 0 15,0 0 0-15,0 0 0 16,0 0 0-16,0 0 0 15,0 0 0-15,-3 14 0 0,3-14 0 16,-4 6 0-16,4-6-4 16,-9 17-83-16,9-17-2 15</inkml:trace>
  <inkml:trace contextRef="#ctx0" brushRef="#br0" timeOffset="88487.0262">14948 9409 327 0,'0'0'5'0,"0"0"1"16,0 0 2-16,0 0 0 15,0 0 3-15,0 9 0 16,0-9 2-16,0 15 1 16,0-5-3-16,0 0 0 0,7-1 2 15,3-2-2-15,8-1 1 16,0-4-1-16,9-2 0 15,0-8-1-15,2-5-2 0,7-7 0 16,-4-7-6-16,-2-3-2 16,-2-5 0-16,-2-7 0 15,-8-3 0-15,-6-9 0 16,-4-4 0-16,-5-1 0 16,-3-3 0-16,-9 5 0 0,0 3 0 15,-3 7 0-15,-5 7 0 16,4 11 0-16,-3 9 0 15,0 15 0-15,-5 5 0 16,4 17 0-16,2 10 0 16,3 10 0-16,1 11 0 0,4 6 0 15,7 3 0-15,7 5 0 16,9-5 0-16,6 1 0 0,7-12 0 16,1-2 0-16,6-6 0 15,-1-9 0-15,-2-4 0 16,0-5 0-16,-5-2 0 15,-5-6 0-15,-4-2 0 16,-6-5 0-16,-1-1 0 0,-12-4 0 16,9 3 0-16,-9-3 0 15,0 0 0-15,0 0 0 16,0 0 0-16,0 0 0 0,0 0 0 16,0 0 0-16,0 0 0 15,0 0 0-15,0 0 0 16,0 0 0-16,0 0 0 15,0 0 0-15,0 0 0 16,0 0 0-16,0 0 0 16,0 0 0-16,0 0 0 0,0 0 0 15,0 0-8-15,0-10-76 16,0 10-6-16</inkml:trace>
  <inkml:trace contextRef="#ctx0" brushRef="#br0" timeOffset="88839.3785">15649 9389 457 0,'0'0'5'0,"0"0"1"16,0 0 1-16,0 0 0 15,0 0 1-15,0 0 0 16,-2 7 1-16,-1 6-5 16,3 1-4-16,-2 6 0 15,2 5 0-15,0-4 0 0,0 5 0 16,0-4 0-16,0-2 0 16,2 2 0-16,1-8 0 0,-1 0 0 15,0-4 0-15,-2-10 0 16,3 12 0-16,-3-12 0 15,0 0 0-15,0 0 0 0,0 0-16 16,0 0-41-16,0-7-30 16,0-4-1-16</inkml:trace>
  <inkml:trace contextRef="#ctx0" brushRef="#br0" timeOffset="90519.742">16077 9168 313 0,'0'0'10'0,"2"-12"2"16,-2 1 4-16,0 2 3 15,2-1 2-15,-2-5 0 16,0 3 1-16,0-2 0 16,0 3-7-16,-2 1-5 0,-4 2-3 15,-5 1-3-15,-2 2-1 16,-1 2-1-16,-6 3-1 16,-1 0-1-16,0 6 0 0,0 0 0 15,1 5 0-15,6-1 0 16,1 2 0-16,3 3-1 15,5 2 2-15,5 3 0 16,5-1 0-16,8-1 1 0,6 2 1 16,6 0-1-16,8 2 2 15,1-4-4-15,7-1 0 16,-4 1 0-16,2-3 0 16,-4-1 0-16,-3 1 0 0,-4-3 0 15,-6 3 0-15,-5-5 0 16,-6-2 0-16,-11-8 0 15,12 12 0-15,-12-12 0 16,-3 15 0-16,-4-7 0 16,-8-1 0-16,-4-2 0 15,-4 2 0-15,-2-2 0 0,-5 0 0 16,0 0 0-16,2-5 0 16,1 2 0-16,3-2 0 0,4 0 0 15,0 0 0-15,5 0 0 16,2 0 0-16,4 0 0 15,9 0 0-15,-12-2 0 16,12 2 0-16,0 0 0 0,0 0 0 16,-11 0 0-16,11 0 0 15,0 0 0-15,0 0 0 16,0 0 0-16,-10 0 0 0,10 0 0 16,0 0 0-16,0 0 0 15,0 0 0-15,0 0 0 16,0 0 0-16,0 0 0 15,0 0 0-15,0 0 0 16,0 0 0-16,0 0 0 16,0 0 0-16,0 0 0 15,0 0 0-15,0 0 0 0,0 0 0 16,0 0 0-16,-7 0 0 16,7 0 0-16,0 0 0 0,0 0 0 15,0 0 0-15,0 0 0 16,0 0 0-16,0 0 0 15,-10 0 0-15,10 0 0 16,0 0 0-16,0 0 0 0,0 0 0 16,0 0 0-16,0 0 0 15,0 0 0-15,0 0 0 16,0 0 0-16,0 0 0 16,0 0 0-16,0 0 0 0,0 0 0 15,0 0 0-15,0 0 0 16,0 0 0-16,0 0 0 15,0 0 0-15,0 0 0 16,0 0 0-16,0 0 0 0,0 0 0 16,0 0 0-16,0 0 0 15,0 0 0-15,0 0 0 16,0 0 0-16,0 0 0 16,0 0 0-16,0 0 0 0,0 0 0 15,0 0 0-15,0 0 0 16,0 0 0-16,0 0 0 15,0 0 0-15,0 0 0 16,0 0 0-16,0 0 0 0,0 0 0 16,0 0 0-16,0 0 0 15,0 0 0-15,0 0 0 16,0 0 0-16,0 0 0 16,0 0 0-16,0 0 0 0,0 0 0 15,0 0 0-15,0 0 0 16,0 0 0-16,0 0 0 15,0 0 0-15,0 0 0 16,0 0 0-16,0 0 0 16,0 0 0-16,0 0 0 0,0 0 0 15,0 0 0-15,0 0-10 16,0 0-4-16,0 0-4 16,0 0-6-16,0 0-14 0,8 5-43 15,-8-5-4-15</inkml:trace>
  <inkml:trace contextRef="#ctx0" brushRef="#br0" timeOffset="92162.9743">16440 9195 397 0,'0'0'6'16,"0"0"4"-16,0 0 1 0,4-12 3 15,-4 12-1-15,0 0 2 16,3-12-1-16,-3 12 0 16,0 0-5-16,2 10-4 15,-2 4-2-15,0 4-3 0,0 4 0 16,3 3 0-16,0 2 0 16,-1 0 0-16,-2 0-2 15,5 3-10-15,-5-10-21 16,0 0-51-16,0 0-3 15</inkml:trace>
  <inkml:trace contextRef="#ctx0" brushRef="#br0" timeOffset="92556.0652">16639 9264 420 0,'0'0'6'0,"0"0"1"0,0 0 2 16,0 0 0-16,0 0-1 15,0 0 1-15,0 0 0 16,2 11 0-16,1-5-5 0,2 10-3 16,1-1 0-16,2 2-1 15,-2 3 1-15,3-4 0 16,-2 1-1-16,1-8 1 0,-2 1 0 16,-6-10 1-16,7 8 0 15,-7-8 0-15,10-3 0 16,-8-4 0-16,5-9 1 15,4 4-1-15,-2-8-2 16,7 1 0-16,-4 1 0 0,2 1 0 16,2 1 0-16,-2 4 0 15,-1 4 0-15,-1 7 0 16,-1 1 0-16,-4 1-2 16,-1 7 1-16,0 4 0 0,2 4 1 15,-3 4-2-15,0-1-1 16,1 1-5-16,-3-3-11 15,-3-17-51-15,16 21-14 16</inkml:trace>
  <inkml:trace contextRef="#ctx0" brushRef="#br0" timeOffset="93102.7328">17145 9156 391 0,'0'0'8'0,"0"-11"3"16,0 11 3-16,-8-12 1 15,8 12 1-15,-4-9 0 16,4 9 0-16,-13 0-1 16,9 7-6-16,-8 10-9 15,2 9 0-15,-3 1 0 0,-2 9 0 16,5 5 0-16,0-2 0 16,8-3 0-16,-1 0 0 0,6-7 0 15,6-4 0-15,4-6 0 16,4-6 0-16,6-8 0 15,2-5 0-15,-6-5 0 0,6-10 0 16,-2-5 0-16,-3-6 0 16,-3-6 0-16,-4-6 0 15,-8-4 0-15,-3-3 0 16,-2-4 0-16,-7 6 0 16,-8 2 0-16,-2 3 0 15,-6 8 0-15,-3 6 0 0,0 9 0 16,1 10 0-16,-5 5 0 15,8 7 0-15,2 10 0 16,4 6 0-16,7 4 0 16,6 1 0-16,3 3 0 15,12 1 0-15,9-3 0 0,4-5 0 16,5-5 0-16,3-4 0 16,3-4 0-16,1-5 0 15,-5-6 0-15,-4 0 0 0,-6 0 0 16,-2 0 0-16,-10-3 0 15,-10 3 0-15,10-9 0 16,-10 9 0-16,0 0 0 0,0 0 0 16,0-9 0-16,0 9-7 15,-5 12-78-15,5-12-5 16</inkml:trace>
  <inkml:trace contextRef="#ctx0" brushRef="#br0" timeOffset="93421.2505">17508 9336 471 0,'0'0'3'15,"0"0"1"-15,0 0 2 0,0 10 1 16,0 3 0-16,0-1 0 15,0 6-1-15,0 2-6 16,3 4 0-16,-1 0 0 0,4-1 0 16,-1 3 0-16,2-7 0 15,-2 0 0-15,-3-3 0 16,3-2 0-16,-3-4 0 16,-2-10 0-16,6 15 0 15,-6-15 0-15,0 0 0 0,0 0-30 16,0 0-56-16,-2-7-3 15</inkml:trace>
  <inkml:trace contextRef="#ctx0" brushRef="#br0" timeOffset="97771.5956">17787 9290 496 0,'0'0'4'0,"0"0"3"15,0 0-3-15,0 0-4 0,0 0 0 16,0 0 0-16,0 0 0 15,0 0 0-15,0 0 0 16,0 0 0-16,0 0 0 16,0 0 0-16,0 0 0 15,0 0 0-15,0 0 0 16,0 0 0-16,0 0 0 0,10 4 0 16,-10-4 0-16,10 35-72 15,-10-35-21-15</inkml:trace>
  <inkml:trace contextRef="#ctx0" brushRef="#br0" timeOffset="98403.8807">18446 9010 442 0,'0'0'4'16,"0"0"2"-16,0 0 1 15,0 0 0-15,0 0 1 16,-7 0 1-16,-3 4 0 0,-7 11 1 15,1 9-4-15,-1 5-3 16,-3 7-3-16,0 6 0 16,5 4 0-16,3 5 0 15,4-6 0-15,8 2 0 0,3-5 0 16,7-5 0-16,4 0 0 16,4-9 0-16,5-3 0 15,-3-11 0-15,9-2 0 16,1-7 0-16,-3-5 0 0,-2-2 0 15,2-13 0-15,-1-2 0 16,-5-10 0-16,-3-8 0 16,-3-9 0-16,-3-4 0 15,-4-6 0-15,-6-4 0 16,-2 2 0-16,-10-4 0 0,-5 9 0 16,-2 1 0-16,-5 11 0 15,-4 3 0-15,-4 11 0 16,7 11 0-16,-11 6 0 0,8 8 0 15,-2 8 0-15,6 11 0 16,2 11 0-16,5 5 0 16,10 2 0-16,5 6 0 15,8-7 0-15,7 3 0 0,14-6 0 16,5-5 0-16,2-6 0 16,1-5 0-16,0-7 0 15,3-2-22-15,3-5-64 16,-14-3-4-16</inkml:trace>
  <inkml:trace contextRef="#ctx0" brushRef="#br0" timeOffset="98721.6935">18425 8593 458 0,'0'0'4'15,"0"0"2"-15,0 0 2 16,0 0 0-16,0 0 0 15,-4-7 0-15,4 7-1 0,0 0-3 16,0 0-4-16,0 0 0 16,0 0-15-16,0 0-58 15,8 7-12-15</inkml:trace>
  <inkml:trace contextRef="#ctx0" brushRef="#br0" timeOffset="99288.3574">18772 9364 431 0,'0'0'7'16,"0"0"2"-16,0-11 4 15,0 11 1-15,0 0 1 0,0-12-1 16,0 12-6-16,0 0-8 16,0 8 0-16,0 7 0 15,0 3 0-15,-3 6 0 16,-2 3 0-16,5 8 0 15,-2 0 0-15,-1-3 0 16,3-3 0-16,0 0 0 16,0-3 0-16,0-1 0 0,3-11 0 15,-1 4 0-15,-2-9 0 16,3 2 0-16,-3-11 0 16,0 0 0-16,2 7 0 0,-2-7 0 15,0 0-18-15,7-7-71 16,-7-4-2-16</inkml:trace>
  <inkml:trace contextRef="#ctx0" brushRef="#br0" timeOffset="101654.2689">19142 9339 479 0,'0'0'4'16,"0"0"2"-16,0 0 2 15,0 0 1-15,0 0-4 16,0 0-5-16,0 0 0 0,0 0 0 16,0 0 0-16,0 0 0 15,0 0 0-15,0 0 0 16,0 0 0-16,0 0 0 0,0 0 0 16,0 0 0-16,0 0 0 15,7 7-21-15,-7-7-69 16,0 0-3-16</inkml:trace>
  <inkml:trace contextRef="#ctx0" brushRef="#br0" timeOffset="102392.9622">19661 9189 354 0,'0'0'7'16,"0"0"5"-16,0-15 3 15,0 15 2-15,0-14 0 0,0 14 2 16,-2-12-1-16,2 12 0 15,0 0-6-15,-7 0-5 16,-3 15-3-16,-1 5-2 0,-1 5-1 16,-5 9-1-16,2 5 0 15,0 4 1-15,8 4 0 16,-1-2 0-16,8-4 0 0,0 0 1 16,12-9 0-16,4-1-2 15,5-5 0-15,2-6 0 16,2-5 0-16,0-3 0 15,3-10 0-15,-4 1 0 16,1-6 0-16,-3-9 0 16,1-5 0-16,-4-9 0 0,-1-8 0 15,-6-6 0-15,-1-5 0 16,-7-3 0-16,-4-2 0 16,0 0 0-16,-9 3 0 15,-7 5 0-15,-4 7 0 0,1 5 0 16,-4 8 0-16,-2 5 0 15,3 2 0-15,-1 8 0 16,1 5 0-16,5 2 0 0,0 0 0 16,1 2 0-16,4 8 0 15,3 2 0-15,0 0 0 16,5 0 0-16,4 3 0 0,0-1 0 16,7 2-15-16,3 12-63 15,2-16-9-15</inkml:trace>
  <inkml:trace contextRef="#ctx0" brushRef="#br0" timeOffset="102622.3392">20007 9376 487 0,'0'0'4'15,"0"0"1"-15,0 0 1 16,5-5 3-16,-5 5-9 16,3-12 0-16,-3 12 0 0,2-10 0 15,-2 10 0-15,0 0 0 16,0-13 0-16,5 1-70 16,-5 12-20-16</inkml:trace>
  <inkml:trace contextRef="#ctx0" brushRef="#br0" timeOffset="103005.7638">20412 9198 457 0,'0'0'4'0,"0"0"2"15,-2-8 0-15,2 8 1 16,-11-9 0-16,11 9 0 0,-17-6 0 15,4 6 0-15,1 2-4 16,0 10-3-16,-3-3 0 0,5 11 0 16,0-1 0-16,3 8 0 15,3-4 0-15,4 4 0 16,6 3 0-16,5-3 0 16,5 3 0-16,2-3 0 15,1 1 0-15,2-4 0 16,1-1 0-16,-1-4 0 0,-7-1 0 15,-2-9 0-15,-1 3 0 16,-11-12 0-16,7 13 0 16,-7-13 0-16,-12 10 0 15,-6-7 0-15,-5 0 0 16,-7-1 0-16,-2-2-6 0,0 5-17 16,-3-5-61-16,3-5-3 15</inkml:trace>
  <inkml:trace contextRef="#ctx0" brushRef="#br0" timeOffset="103188.2755">20424 9160 421 0,'0'0'6'16,"3"-12"1"-16,3 2 3 16,-2 0 0-16,4 0 0 15,4-2 1-15,5 0-1 16,4 3 1-16,-2 1-6 15,4 2-7-15,9 6-27 0,0 6-52 16,0-4-4-16</inkml:trace>
  <inkml:trace contextRef="#ctx0" brushRef="#br0" timeOffset="104901.4176">20688 9644 323 0,'0'0'4'15,"0"0"2"-15,0 0 1 0,0 0 1 16,0 0 1-16,0 0 2 16,0 0-1-16,0 0 3 15,0 0-4-15,0 5-1 0,0-5 0 16,0 0 1-16,7 9 2 15,-7-9-1-15,21 0 0 16,-7-2 1-16,6-5-1 16,2-3-1-16,2-7-1 0,0-6-2 15,1-4-1-15,-3-10-1 16,-2-5-2-16,-3-3-2 16,-4-7 0-16,-5-8 0 15,-1 2 0-15,-5-5 0 0,-2 4 0 16,0 2 0-16,0 7 0 15,-5 8 0-15,-4 8 0 16,1 8 0-16,-4 9 0 16,-1 15 0-16,-2 4 0 0,-3 17 0 15,4 13 0-15,-2 4 0 16,4 11 0-16,8 7 0 16,-2 5 0-16,9 1 0 15,7 0 0-15,12-4 0 0,1-3 0 16,7-9 0-1,0-1 0-15,0-9 0 0,4-4 0 16,-6-6 0-16,2-3 0 16,-10-6 0-16,-1-6 0 15,-5-4 0-15,-3 0 0 16,-11-5 0-16,12 3 0 0,-12-3 0 16,0 0 0-16,0 0 0 15,0 0 0-15,0 0 0 16,0 0 0-16,0 0 0 0,0 0 0 15,0 0 0-15,0 0 0 16,0 0 0-16,0 0 0 16,0 0 0-16,0 0 0 0,0 0 0 15,0 0 0-15,0 0 0 16,0 0 0-16,0 0 0 16,-7 0-7-16,7 0-13 15,0 0-17-15,-19 0-49 0,19 0-2 16</inkml:trace>
  <inkml:trace contextRef="#ctx0" brushRef="#br0" timeOffset="105635.0471">21362 9614 451 0,'0'0'4'0,"0"0"2"16,0-12 1-16,0 2 1 16,0 2 1-16,0-4 0 15,4-3-1-15,4 2 1 0,7-1-9 16,0 3 0-1,5 5 0-15,2 0 0 0,6 5 0 16,-3 1 0-16,-3 1 0 16,0 10 0-16,-6 3 0 15,-7 6 0-15,-4 2 0 16,-5 6 0-16,-10-1 0 0,-3 0 0 16,-3 0 0-16,-10 1 0 15,4-6 0-15,0-2 0 16,2-1 0-16,2-6 0 0,9-4 0 15,9-9 0-15,-13 13 0 16,13-13 0-16,8 3 0 16,6-3 0-16,2 0 0 0,3 0 0 15,3-6 0-15,3 2 0 16,5-4 0-16,3-7-49 16,-6 7-38-16,0-4-1 15</inkml:trace>
  <inkml:trace contextRef="#ctx0" brushRef="#br0" timeOffset="106088.7786">21959 9290 424 0,'0'0'4'16,"0"-11"2"-16,0 11 2 15,0-15 0-15,0 6 1 0,-3-4 0 16,-4 3 0-16,-6 0 0 16,-4 8-4-16,-6 2-2 15,-2 8-2-15,0 4-1 0,0 5 0 16,-1 1 0-16,11 6 0 16,7 1 0-16,6 2 0 15,7-2 0-15,9 0 1 16,6 2-1-16,5-2 0 0,7-1 1 15,-2-1-1-15,0-4 0 16,0 4 0-16,-2-5 0 16,-4-2 0-16,-6 0-1 15,-3-4 1-15,-5 1 0 16,-3-4 1-16,-5-1 0 0,-2-8 0 16,-17 15 0-16,-3-8 1 15,-3-2-1-15,-6 2 1 16,-4-2 0-16,-4-2-1 15,2-1-1-15,-1-2 0 0,6 0-1 16,2 0-3-16,6 0-5 16,6 0-22-16,16 0-53 15,-12-2-2-15</inkml:trace>
  <inkml:trace contextRef="#ctx0" brushRef="#br0" timeOffset="106300.0008">22088 9465 455 0,'0'0'4'0,"0"0"1"15,0 0 0-15,0 0 0 0,2 4 1 16,0 7 1-16,-2 2-1 16,3 1 0-16,-2 4-3 0,4 4-2 15,-3 0-2-15,8 6-10 16,-8-6-41-16,5-2-32 15,2-3-2-15</inkml:trace>
  <inkml:trace contextRef="#ctx0" brushRef="#br0" timeOffset="106677.0484">22309 9537 411 0,'0'0'6'15,"0"0"2"-15,0 0-1 16,0 0 1-16,-5-2-1 15,5 2 1-15,-5 9-1 16,5 1 1-16,0 8-7 0,0 0-1 16,2 2 0-16,-2-4 0 15,3 2 0-15,-1-4 1 16,1-4 0-16,-3-10 2 16,2 10 1-16,-2-10-1 15,0 0 1-15,11-8 0 0,-7-1 0 16,7-6 0-16,6 0-1 15,0-5-2-15,5-1 0 16,-1 0 0-16,3 4-2 0,-7 2 1 16,4 5-1-16,-7 8 0 15,-1 2 1-15,-3 7-1 16,-5 8 0-16,-1 4 0 0,0 5 0 16,1 0 1-16,-1 3 0 15,-1-4 0-15,2 1-3 16,-3-6-7-16,5 2-30 15,4-6-43-15,1-7-1 0</inkml:trace>
  <inkml:trace contextRef="#ctx0" brushRef="#br0" timeOffset="107551.5063">22972 9235 352 0,'0'0'7'16,"0"0"6"-16,3-13 2 0,-3 13 0 16,0-12 0-16,0 12 0 15,0 0 2-15,-17 8 0 16,-1 9-7-16,-3 15-4 15,-2 6-1-15,-3 10-2 16,4 8 0-16,-3 3 0 0,4 0 0 16,8-2-1-16,5 0 0 15,6-8-1-15,2-1 0 16,5-9 0-16,7-1-1 16,3-9 1-16,4-1-1 15,2-4-1-15,-2-9-2 0,7-2-5 16,-4-6-9-16,3-12-65 15,0 3-4-15</inkml:trace>
  <inkml:trace contextRef="#ctx0" brushRef="#br0" timeOffset="107980.3964">23100 9382 406 0,'0'0'5'16,"0"0"2"-16,0 0 1 15,-11-9 0-15,2 9 1 16,-4 9 1-16,-2 8 0 0,-2 2 0 16,0 11-4-1,-1 5-3-15,3 4 0 0,2 3-1 16,6 1 0-16,5-6-1 16,2 0 0-16,7-7 1 15,6-3-1-15,6-10 1 0,2-3 0 16,4-3 0-16,-4-9 1 15,4-2 0-15,-2-13-1 16,0-3 1-16,-7-9-3 16,-1-7 0-16,-5-8 0 0,-2-6 0 15,-6-7 0-15,-2 3 0 16,-5 3 0-16,-4 1 0 16,-3 8 0-16,-4 8 0 0,2 13 0 15,-6 7 0-15,4 10 0 16,-2 10 0-16,6 10 0 15,3 4 0-15,4 9 0 16,5 4 0-16,2 0 0 16,8 2 0-16,8-1-7 0,4-11-12 15,-5 3-64-15,15-8-3 16</inkml:trace>
  <inkml:trace contextRef="#ctx0" brushRef="#br0" timeOffset="108170.1226">23420 9590 405 0,'0'0'3'0,"0"0"3"0,0 0 1 15,-8 9 1-15,7 2 1 16,-4 1-2-16,5 7 1 16,-5-2 1-16,4 8-3 15,1 0-3-15,0 0-6 0,8-1-16 16,4-4-60-16,-2-3-3 15</inkml:trace>
  <inkml:trace contextRef="#ctx0" brushRef="#br0" timeOffset="108375.1004">23633 9506 465 0,'0'0'2'0,"0"0"0"15,0 0 0-15,0 0 0 0,0 9 1 16,0 3-1-16,0 5 1 16,3 8 0-16,0 3-3 15,2 4 1-15,0 0-4 0,-2 1-7 16,2-4-35-16,-5-5-38 16,0-2-1-16</inkml:trace>
  <inkml:trace contextRef="#ctx0" brushRef="#br0" timeOffset="108508.2571">23567 9653 392 0,'0'0'7'16,"0"0"2"-16,-2-7 1 15,2 7 0-15,0-10 0 16,0 10 1-16,12-14-3 16,1 2-10-16,11-5-73 0,3 11-4 15</inkml:trace>
  <inkml:trace contextRef="#ctx0" brushRef="#br0" timeOffset="108886.7893">23898 9468 425 0,'0'0'2'0,"0"0"3"16,0 0 2-16,-13 9 0 16,2 7 2-16,0 4 0 0,-7 2 0 15,0 7 0-15,-1 6-2 16,4 0-2-16,-2-1-2 15,6 1-1-15,4-3 0 16,7-5-1-16,0-4 0 16,10-4 1-16,3-5 0 15,4-7 0-15,5-7 0 0,3-7-2 16,0-4 0-16,-2-9 0 16,-1-5 0-16,0-6 0 15,-2-12 0-15,-8-1 0 0,-4-1 0 16,-2 0 0-16,-6 1 0 15,0 3 0-15,-6 8 0 16,-2 11 0-16,-4 7 0 0,-1 15 0 16,-1 4 0-16,-1 14 0 15,4 9 0-15,1 8 0 16,6 1 0-16,1 9-5 0,3-2-19 16,-7 1-60-16,20-1-3 15</inkml:trace>
  <inkml:trace contextRef="#ctx0" brushRef="#br0" timeOffset="109187.5623">24131 9711 438 0,'0'0'6'0,"-7"-10"1"0,7 10 3 16,-5-13 0-16,0 3 1 15,5 10 1-15,-7-14-1 16,7 14-5-16,2-11-6 0,-2 11 0 15,22 0 0-15,-9 0 0 16,4 8 0-16,-4 1 0 16,1 9 0-16,-1 2 0 0,-11 3 0 15,-2-1 0-15,-2 7 0 16,-6-4 0-16,0 0 0 16,-2-6 0-16,4 2 0 15,2-7 0-15,4-2 0 0,9-6 0 16,7-4 0-16,5-2-9 15,9-8-33-15,2-6-44 16,0-9-2-16</inkml:trace>
  <inkml:trace contextRef="#ctx0" brushRef="#br0" timeOffset="109417.5374">24402 9272 458 0,'0'0'4'15,"0"0"0"-15,0 0 2 16,-10-11 0-16,10 11 0 0,0 0 0 15,-9 11 1-15,9 4 0 16,2 10-2-16,8 14-3 16,5 4-2-16,1 11 0 15,3 5 0-15,-3 8 0 0,-1-2 0 16,-5 2 0-16,-10-4 0 16,-2 0 0-16,-18-3 0 15,-9-6 0-15,-4 6-20 16,-2-9-65-16,-9-7-4 0</inkml:trace>
  <inkml:trace contextRef="#ctx0" brushRef="#br0" timeOffset="110717.9936">21454 10447 357 0,'0'0'8'0,"4"-11"5"0,-4 11 3 15,9-18 0-15,-5 11 2 16,-1-3 0-16,2 0 0 0,-5 10 2 16,-8 0-9-16,-9 15-4 15,-8 15-1-15,-3 8-3 16,-4 9-3-16,0 10 0 16,-5 8 0-16,2 1 0 15,7 3 0-15,8-2 0 0,3-5 0 16,10 0 0-16,1-5 0 15,6-5 0-15,11-3 0 16,3-7 0-16,7-4 0 16,8-6-13-16,1-7-73 15,2-10-2-15</inkml:trace>
  <inkml:trace contextRef="#ctx0" brushRef="#br0" timeOffset="111254.5586">21809 10649 397 0,'0'0'6'0,"0"0"2"15,0 0 3-15,0 0 0 16,0 0 1-16,0 0 0 0,0 0 0 15,-9 8 1-15,-2 7-6 16,-3 5-3-16,-2 6-1 16,-3 12-1-16,-1 4 0 15,0 3 0-15,0 4-1 16,5-4 2-16,8-1-1 0,4-2 1 16,3-4-3-16,5-9 0 15,7-4 0-15,6-5 0 16,5-8 0-16,2-4 0 0,1-6 0 15,2-2 0-15,1-10 0 16,1-7 0-16,-2-6 0 16,-3-8 0-16,0-7 0 15,-8-8 0-15,-2-7 0 0,-8 1 0 16,-4-2 0-16,-6 4 0 16,-11 3 0-16,-4 10 0 15,-9 10 0-15,2 7 0 16,-5 11 0-16,-3 3 0 15,6 6 0-15,5 7 0 0,2 9 0 16,6 3 0-16,5 3 0 16,7 6 0-16,4 4 0 15,11-3 0-15,7 3 0 16,5 1-6-16,0-11-18 0,-1 3-62 16,14-3-3-16</inkml:trace>
  <inkml:trace contextRef="#ctx0" brushRef="#br0" timeOffset="111480.9554">22200 10960 431 0,'0'0'4'16,"0"0"1"-16,0 0 2 15,-3 15 0-15,1-4 2 16,0 4 1-16,-2 7 0 15,2-2 0-15,-1 5-3 0,1 0-2 16,2 0-2-16,0-6-3 16,0 1-8-16,0-5-20 15,0-2-55-15,0-4-4 16</inkml:trace>
  <inkml:trace contextRef="#ctx0" brushRef="#br0" timeOffset="112002.5698">21941 10490 459 0,'0'0'5'0,"0"0"1"16,0 0 3-16,0 0 1 15,0 0 1-15,0-7 0 0,0 7-11 16,0 0 0-16,0 0 0 16,0-9 0-16,0 9 0 15,0 0 0-15,0 0 0 16,0 0 0-16,5 7-88 16,5-2-3-16</inkml:trace>
  <inkml:trace contextRef="#ctx0" brushRef="#br0" timeOffset="112453.2369">22717 10790 344 0,'0'0'8'0,"0"0"5"15,0-12 5-15,0 12-1 16,5-10 1-16,-5 10 2 16,0 0-2-16,0 0 1 0,0 0-7 15,2 12-5-15,0 8-3 16,-2 5-1-16,0 1-2 15,0 3 0-15,0 1-4 16,0-3-8-16,5-12-46 0,-2 9-29 16,-3-6-1-16</inkml:trace>
  <inkml:trace contextRef="#ctx0" brushRef="#br0" timeOffset="112613.0206">22655 10865 423 0,'0'0'4'15,"0"0"2"-15,0 0 0 16,4-10 0-16,-4 10 0 16,17-10-1-16,4 5 0 0,-1-2-5 15,15 5-23-15,9-2-58 16,-4-1-1-16</inkml:trace>
  <inkml:trace contextRef="#ctx0" brushRef="#br0" timeOffset="113018.3372">23234 10684 423 0,'0'0'4'16,"0"0"1"-16,0 0 1 15,0 0 1-15,-10 8 2 16,-3 6-1-16,-1 3 1 16,-2 11 1-16,-5 1-4 0,5 9-1 15,-1 1-2-15,0 3-1 16,7-2 1-16,9-3 0 0,1-2-1 15,8-5 1-15,7-7 0 16,3-7-3-16,1-3 0 16,3-6 0-16,1-7 0 15,4-2 0-15,-5-13 0 0,1-7 0 16,-3-6 0-16,-6-9 0 16,2-10 0-16,-7-8 0 15,-4-2 0-15,-5-2 0 16,-5 2 0-16,-4 8 0 0,-7 3 0 15,2 14 0-15,-1 8 0 16,-2 12 0-16,-1 12 0 16,1 12 0-16,4 10 0 15,1 9 0-15,5 10 0 16,7 4 0-16,0 7 0 0,4-3 0 16,13 4-6-16,6-12-4 15,9-10-66-15,3 3-11 16</inkml:trace>
  <inkml:trace contextRef="#ctx0" brushRef="#br0" timeOffset="113367.9184">23616 10952 467 0,'0'0'4'0,"0"0"2"15,-9-15 1-15,9 15 2 16,-8-11-1-16,8 11 0 15,-9-12-6-15,9 12-2 16,0 0 0-16,0-10 0 0,14 10 0 16,2 0 0-16,0 10 0 15,5-2 0-15,-7 5 0 16,1 4 0-16,-8 3 0 16,-7 0 0-16,-4 6 0 0,-9-1 0 15,-2 3 0-15,-2-3 0 16,0-2 0-16,1-5 0 15,2-4 0-15,7 0 0 0,1-7 0 16,6-7 0-16,0 0 0 16,18 5 0-16,2-5 0 15,2-9 0-15,5 4 0 16,3-13-85-16,-3-5-4 0</inkml:trace>
  <inkml:trace contextRef="#ctx0" brushRef="#br0" timeOffset="113552.5182">23422 10490 472 0,'0'0'4'0,"0"0"1"0,-11-9 1 16,11 9 0-16,0 0 0 15,-11-10 0-15,11 10 0 0,0 0-6 16,27 0-29-16,-2 3-55 15,10-1-5-15</inkml:trace>
  <inkml:trace contextRef="#ctx0" brushRef="#br0" timeOffset="113783.443">24101 10355 478 0,'0'0'1'15,"0"0"1"-15,0 14 2 16,2 3 2-16,7 6 0 16,3 15 1-16,8 5 0 15,-3 18-7-15,5 5 0 0,0 13 0 16,2 8 0-16,-10 2 0 16,-4 3 0-16,-10 3 0 15,-18-4 0-15,-9 1 0 0,-20 4-42 16,-7-15-46-16</inkml:trace>
  <inkml:trace contextRef="#ctx0" brushRef="#br0" timeOffset="118916.7326">2913 14643 152 0,'0'0'2'0,"0"0"-1"0,0 0 3 16,0 0 6-16,4 9 1 0,-4-9 4 16,17 13 2-16,0-8 2 15,11 2 1-15,2 1 0 16,19-2-3-16,13 3-3 15,18-4-2-15,13-2-2 0,23-3-3 16,15 0-1-16,16 0-1 16,11-3-1-16,17 0-2 15,11-2 1-15,10 3-2 0,10-2 0 16,11 0 0-16,0 4 0 16,21-2 0-16,9-4-1 15,16 2 1-15,3-4-1 16,19-1 0-16,9-2 1 0,17 0-1 15,10-5 0-15,7 1 1 16,8 1-1-16,6-2 1 16,6 2-1-16,1 1 1 15,2 4 0-15,-4-4 0 16,-2 6 1-16,-8-3-2 0,1 2 1 16,-16-1-1-16,-3 0 2 15,-16 0-2-15,-12-1 1 16,-16 0 0-16,-16-2 1 15,-27 2 2-15,-10-2 0 16,-34-3 3-16,-25 3 1 0,-23-1 0 16,-25-2 2-16,-26 3 0 15,-21 2 0-15,-19 2 0 0,-19 1-3 16,-13-1 0-16,-17 8-3 16,0 0-1-16,0-9-5 15,-10 9-7-15,-10 0-15 16,-16 5-56-16,5 2-2 0</inkml:trace>
  <inkml:trace contextRef="#ctx0" brushRef="#br0" timeOffset="255886.9811">8226 5960 65 0,'0'0'8'0,"-10"0"8"0,1-5 8 15,9 5 5-15,-18 0 6 16,8 0 2-16,-3 0 2 16,-1 3 3-16,4 5-6 0,-3-4-6 15,3 4-4-15,-2-6-5 16,12-2-4-16,-15 12-3 16,15-12-1-16,-5 10-2 15,5-10-2-15,0 12 1 16,12-6 0-16,11-5-1 0,9 2 1 15,5-3-10-15,16 0 0 16,4 0 0-16,5-4 0 16,5-7 0-16,6 4 0 15,-4-3 0-15,-2 0 0 0,0 1 0 16,-5 2 0-16,-5-4 0 16,-4 3 0-16,-7 4 0 15,-8-4 0-15,-5 5 0 16,-13-1 0-16,-3 1 0 15,-5-2 0-15,-12 5 0 0,10-4 0 16,-10 4 0-16,5-13 0 16,-5 13 0-16,2-17 0 15,1 5 0-15,-3-6 0 0,2 1 0 16,-2-3 0-16,3-3 0 16,-3 1 0-16,0-2 0 15,0-5 0-15,0 5 0 0,0 0 0 16,0-3 0-16,0 1 0 15,0 2 0-15,0-3 0 16,0 0 0-16,-5 1 0 16,0 2 0-16,-2-1 0 15,0 0 0-15,1 6 0 0,1-4 0 16,-3 6 0-16,2 0 0 16,-3 1 0-16,2 2 0 15,2 4 0-15,1 2 0 16,-1-2 0-16,5 10 0 15,-8-9 0-15,8 9 0 0,0 0 0 16,-10-13 0-16,10 13 0 16,0 0 0-16,-7-7 0 15,7 7 0-15,-11-5 0 0,11 5 0 16,-12-5 0-16,2 5 0 16,0-5 0-16,-5 5 0 15,-2-3 0-15,-5 3 0 0,-1 0 0 16,-4 0 0-16,-3 0 0 15,-3 0 0-15,-1 0 0 16,-2 0 0-16,5 3 0 16,-2-1 0-16,3 1 0 15,-2-3 0-15,5 0 0 16,-1 2 0-16,9 1 0 0,-1-1 0 16,-1 1 0-16,7-1 0 15,-1-2 0-15,5 3 0 16,0-1 0-16,10-2 0 15,-12 2 0-15,12-2 0 0,-13 3 0 16,13-3 0-16,-12 2 0 16,12-2 0-16,-13 3 0 15,4-3 0-15,-1 3 0 0,10-3 0 16,-16 1 0-16,16-1 0 16,-14 0 0-16,14 0 0 15,-14 3 0-15,14-3 0 16,0 0 0-16,-11 0 0 0,11 0 0 15,-8 0 0-15,8 0 0 16,-12 3 0-16,12-3 0 16,-12 2 0-16,2 1 0 15,2-1 0-15,-2 3 0 0,1-3 0 16,-2 4 0-16,1 2 0 16,1-4 0-16,1 4 0 15,-2 4 0-15,3 0 0 16,0 6 0-16,-2 3 0 15,2 8 0-15,2 3 0 0,1 5 0 16,1 5 0-16,1 2 0 16,-1 6 0-16,3-1 0 15,3 0 0-15,2-1 0 0,2-4 0 16,0 1 0-16,1-10 0 16,-1-2 0-16,1-6 0 15,-1-5 0-15,-5-3 0 16,3-7 0-16,-2-2 0 0,-3-10 0 15,0 16 0-15,0-16 0 16,0 0 0-16,0 0 0 16,0 0 0-16,0 0 0 15,0 0 0-15,0 0 0 0,0 0 0 16,0 0 0-16,0 0 0 16,-5-2 0-16,5 2-76 15,8 2-17-15</inkml:trace>
  <inkml:trace contextRef="#ctx0" brushRef="#br0" timeOffset="257513.3405">8124 6949 373 0,'0'0'6'16,"0"-11"3"-16,0 11 2 0,-5-14 2 16,3 4 2-16,2 10 1 15,-7-18 1-15,7 18 0 16,-11-4-6-16,11 4-2 0,-9 19-2 16,4 6-3-16,0 9-1 15,-1 9-3-15,3 6 0 16,1 9 0-16,0-1 0 0,2 4 0 15,2-2 0-15,3-4 0 16,1 0 0-16,-4-6 0 16,1-4 0-16,-1-6 0 15,-2-4 0-15,0-5 0 0,0-6 0 16,0-4 0-16,0-5 0 16,0-5 0-16,0-10 0 15,0 8 0-15,0-8 0 16,0 0 0-16,0 0 0 15,0 0 0-15,0 0 0 0,0 0 0 16,0 0 0-16,0 0 0 16,0 0 0-16,0 0 0 15,5 0 0-15,2 0 0 16,6-3 0-16,4-5 0 0,6 4 0 16,4-1 0-16,5-3 0 15,3 1 0-15,8 3 0 16,-1-4 0-16,2 1 0 15,4 2 0-15,-6-3 0 0,5 3 0 16,-6 0 0-16,0-1 0 16,-3 2 0-16,-1 1 0 15,-5 1 0-15,-2 2 0 0,-3 0 0 16,-2 0 0-16,-6 0 0 16,2 0 0-16,-3 0 0 15,-4 2 0-15,-1 1 0 16,-3-3 0-16,-1 0 0 15,-9 0 0-15,13 0 0 0,-13 0 0 16,0 0 0-16,0 0 0 16,10 0 0-16,-10 0 0 15,0 0 0-15,9-8 0 0,-9 8 0 16,9-12 0-16,-9 12 0 16,9-17 0-16,-4 7 0 15,0-5 0-15,2-3 0 16,1-2 0-16,0-7 0 0,1 1 0 15,-3-9 0-15,5-5 0 16,-3-2 0-16,-1-5 0 16,2 0 0-16,-5 3 0 15,-2-7 0-15,-2 7 0 0,0-1 0 16,0 4 0-16,-4 3 0 16,2 1 0-16,-4 2 0 15,1 3 0-15,0 5 0 16,3 0 0-16,-1 5 0 15,0 2 0-15,3 6 0 0,-1 2 0 16,1 3 0-16,0 9 0 16,-3-12 0-16,3 12 0 15,0 0 0-15,0 0 0 0,0 0 0 16,0 0 0-16,0 0 0 16,0 0 0-16,0 0 0 15,0 0 0-15,0 0 0 16,0 0 0-16,0 0 0 0,0 0 0 15,0 0 0-15,0 0 0 16,0 0 0-16,-13-8 0 16,13 8 0-16,-14-2 0 15,1-1 0-15,-7 3 0 0,-7-2 0 16,-3-1 0-16,-11 3 0 16,-5 0 0-16,-11 0 0 15,-8 3 0-15,-7-1 0 16,-3 3 0-16,-1-3 0 15,-2 4 0-15,6-2 0 0,5 1 0 16,7-2 0-16,9-1 0 16,7 1 0-16,12-3 0 15,11 2 0-15,3-2 0 0,6 0 0 16,12 0 0-16,0 0 0 16,0 0 0-16,12 2-78 15,13-2-15-15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27T08:06:08.45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1189 9385 88 0,'0'0'3'15,"0"0"2"-15,6 0 6 16,-6 0 2-16,16 4 4 16,-3-2 3-16,6 1 3 0,3 2 2 15,8-3-2-15,10 0-1 16,3 1-3-16,14-3-3 16,4 0-3-16,12 0-2 15,11-3-3-15,13-1 1 16,8-1-2-16,6 0-1 0,16-2-1 15,3-2-1-15,11 4 0 16,11-2 0-16,8-3-1 16,5 0 0-16,10 3 0 15,6 2-2-15,6-2 2 0,9 2-1 16,5 0 0-16,8 0-1 16,3 3 1-16,-1 2 0 15,17-3-1-15,4 3 1 0,11-3 0 16,6 1-1-1,7 2 0-15,5-3 0 16,5 1 0-16,7 0 0 0,1-1 0 16,4 1 0-16,-3-4-1 15,2 2 1-15,-2 1 0 0,5-2-1 16,-7-2 1-16,1 2-1 16,-7-1 1-16,-3-1-1 15,-5 2 1-15,-8 0-1 0,-20 3 1 16,-10-3-1-16,-14 2 0 15,-22-1 0-15,-20 4 0 16,-18 0 0-16,-25 0 1 16,-21 0-1-16,-21 0 0 15,-20 0 0-15,-12 0-1 0,-22 0-4 16,-11 0-8-16,-15 0-19 16,-27 4-40-16,-8-1-4 15</inkml:trace>
  <inkml:trace contextRef="#ctx0" brushRef="#br0" timeOffset="702.1039">1067 10733 245 0,'0'0'2'0,"15"6"2"0,7-2 0 16,18 6 0-16,15 1 2 15,16 3-1-15,19 4 2 16,24 1-1-16,11-1-2 0,19 2-1 15,15-1-1-15,15-1 1 16,8-4-1-16,9 1 1 16,13 1 1-16,5-7 2 15,21-1 1-15,4-3 2 0,10-1 1 16,50-4-1-16,-23 3 2 16,12-3-2-16,13 0 0 15,14-4-3-15,7-1 0 16,21 2-2-16,0 0-1 0,-35 1-1 15,32-1-1-15,6 3 0 16,-6 0 0-16,-6 3 0 16,-9 5 0-16,-11-2-1 15,-7 5 1-15,-11-4 1 16,-10 3-1-16,33 2 4 16,-21 2 0-1,-25-3 0-15,-19 1 0 16,-36-1 0-16,-23 4 0 0,-31-3-1 15,-28 0 0-15,-71 3-7 16,-17-6-8-16,-13 9-22 16,-16-3-44-16,-14-5-2 0</inkml:trace>
  <inkml:trace contextRef="#ctx0" brushRef="#br0" timeOffset="3126.5419">1059 13150 77 0,'0'0'5'16,"0"0"3"-16,0 0 6 16,0 0 3-16,0 0 4 15,2 7 2-15,-2-7 2 0,16 9 4 16,-4-4-8-16,6-2-1 15,2 4-3-15,4-5-4 16,6 6-2-16,10-3-3 16,7 0 0-16,3-2 1 0,12 1-1 15,7-2 0-15,11-2-1 16,15 0 0-16,8 0-1 16,17 0 2-16,8-5-2 15,15 1-1-15,8-6-1 0,12 2 0 16,3 1-1-16,11 0 1 15,2 0-1-15,9 2 0 16,1-1-1-16,0 5 1 0,8 1-1 16,-6 0 0-16,3 0 0 15,-5 0 0-15,-5 0-1 16,-5 1 0-16,-6 2 0 16,-6-3 0-16,-11 3 0 15,-6-1 0-15,-13 1-1 16,-8-1 1-16,-14 0-1 0,-18 3 1 15,-10-2-1-15,-20 2 0 16,-10-1 0-16,-20 2 1 16,-9-4-1-16,-8 0 1 15,-11-2 0-15,-9 0 0 0,10 3-1 16,-10-3-3-16,0 0-5 16,0 0-14-16,-2 12-55 15,-15-4-2-15</inkml:trace>
  <inkml:trace contextRef="#ctx0" brushRef="#br0" timeOffset="9443.4609">2984 15027 171 0,'0'0'3'0,"0"0"2"16,0 0 0-16,0 0-1 16,0 0 1-16,-9 0 0 15,9 0 2-15,-7 10 0 16,5-3 0-16,-3 6-2 0,3 1 2 16,-3 1 0-16,5 3-1 15,-3 2 2-15,3-3-2 0,0 3 1 16,0-3-1-16,3 0 0 15,-1-2-1-15,3 3 0 16,0-4 0-16,0 1 0 16,3-3 0-16,-1 1 0 0,3-1 1 15,-1 1-1-15,7-1 1 16,-2-2-2-16,2 2 0 16,1-2 1-16,0 5-1 15,3-5-1-15,0 2 0 16,0-2 0-16,-2 3 0 0,3-4 0 15,2 1 1-15,0-4-1 16,2-4 0-16,0 4 1 16,4-6 0-16,-2 1-1 15,5-1 0-15,-4 0 1 0,2 0-1 16,-1 0 0-16,0-1-1 16,4-2 1-16,-3 0-1 15,0-2 1-15,2 1-1 0,4-2 0 16,-1-1 0-16,2-1-1 15,0-2 1-15,2 3-1 16,2-1 0-16,0-2 0 16,5 3 0-16,-4 0 0 0,5-1 0 15,-2 1 0-15,0 0 0 16,1-1 0-16,2 1 0 16,1-1 0-16,2 1 0 15,1 2 0-15,-1-1-1 0,2 1 1 16,-1 2-1-1,1 2 0-15,-4 1 1 0,4-3-1 16,-1 1 0-16,-3 2 0 16,1 0 1-16,5 0-1 15,-6 0 0-15,4 5 0 16,-3-4 0-16,-1 7 0 0,-4 0 0 16,-5 0-1-16,-1 2 1 15,-3 0-1-15,-4-1 1 16,-2 4 0-16,-5 2 0 0,1-4 0 15,-3 4 0-15,0 1 1 16,-5-1-1-16,2-3 0 16,-1 0 0-16,-5 1 0 0,4-3 0 15,-8 0 0-15,2-3 0 16,1 0-1-16,-6 0 1 16,-7-7 0-16,13 11 1 15,-13-11-1-15,12 7 1 0,-12-7 1 16,0 0 0-16,10 2 0 15,-10-2 0-15,10 0 1 16,-10 0-1-16,15-8 1 16,-8 2-1-16,1-4 0 15,4 2-1-15,-1-1 0 16,1-4 0-16,5-2-1 0,-2 4 1 16,-1-4-1-16,4-2 0 15,1 0-1-15,6 2 1 16,-2-2 0-16,5 0 0 0,1 3 0 15,1-4-1-15,5 0 1 16,0 4 0-16,2-3 0 16,3 2 1-16,0 1-1 0,1-2 0 15,2 6 0-15,2-5 0 16,0 4 0-16,-3 2-1 16,5-1 1-16,0 3 0 15,1-3 0-15,0 6 0 0,3-7 0 16,1 7 0-16,1-4 0 15,1 0 1-15,3 3-1 16,3 1 0-16,-1-2 0 16,6 2 1-16,-4-2-1 15,6 1 0-15,-3 2 0 16,1 2 0-16,-1-2 0 16,1 1 0-16,-3-1 0 0,0-2 0 15,1 2 1-15,5 1-1 16,0 2 0-16,-1-4 0 0,0 4 1 15,0-3-1-15,6 0 1 16,1 1-1-16,1 0 0 16,-1-1 0-16,3-1 0 15,0 4 1-15,0-3-1 0,0 0 0 16,-4 3 0-16,-2 0 0 16,-1 0 0-16,0 0 0 15,-3 0 1-15,0 0-1 16,0 0 0-16,0 0 0 0,1 3 0 15,-4-3 1 1,3 0-1-16,-2 3 0 0,-1-3 0 16,1 0 0-16,-3 1 1 15,-3-1-1-15,-1 0 0 16,-6 3 1-16,-2-3-1 0,-3 3 0 16,-2-3 0-16,-5 2 0 15,-1-2 1-15,-2 5-1 16,1-5 0-16,-1 3 0 0,-2-3 0 15,0 2 0-15,-3 0 0 16,0-2 0-16,-2 2 0 16,2-2 0-16,-2 3 0 0,0 0 0 15,0-1 0-15,0-2 0 16,2 3 1-16,1-3-1 16,2 2 0-16,-1-2 0 15,1 3 0-15,2-3 0 16,0 0 0-16,4 1 0 15,-8-1 1-15,3 0-1 0,-2 3 0 16,1-3 0-16,-5 3 0 16,2-1 0-16,1-2 0 15,-1 6 0-15,0-6 0 16,1 1 0-16,1 2 0 0,2-1 0 16,-4 2 0-16,0-4 0 15,-2 2 0-15,2 0 0 16,-7 2 0-16,3-4 1 0,-2 1-1 15,-1-1 0-15,3 0 0 16,-6 0 0-16,8 0 0 16,-5-1 0-16,3-3 0 15,-3 2 0-15,1 0 0 16,-3-2 1-16,-1 2 0 0,1-2 0 16,-6-2 1-16,0 1 1 15,-2-2-1-15,3 0 1 16,-6-3 1-16,1 0-1 15,1-2 0-15,-1 0 0 0,2-5-1 16,-2 0 0-16,-1 5 0 16,0-5-1-16,1 2 1 15,-1 1-1-15,-1 1 1 16,-3 3-1-16,0-2 1 16,-8 12-1-16,10-12 1 0,-10 12-1 15,0 0 0-15,8-11-1 16,-8 11 0-16,0 0-1 15,0 0-3-15,0 0-2 0,0 0-6 16,-7 5-18-16,-12 5-54 16,13 0-3-16</inkml:trace>
  <inkml:trace contextRef="#ctx0" brushRef="#br0" timeOffset="13655.2091">3685 13726 224 0,'0'0'6'16,"0"0"2"-16,0 0 4 15,-3-10 2-15,3 10 2 0,-5-7 1 16,5 7 0-16,-13-10 2 15,1 5-6-15,2 2-2 16,-5 3-3-16,0 0-1 16,-3 0-2-16,1 3-1 15,-2 0 1-15,-5 1-1 16,3 4 0-16,-2-3 0 0,1 2 0 16,0 1 0-16,-3-1 0 15,0 0-1-15,1 4 0 16,-6-1 0-16,2 2 0 0,-1-2-1 15,1 4 1-15,-2 1-1 16,3 0 0-16,-1 6 0 16,1-4 0-16,2-1-1 0,3 7 1 15,0-4 0-15,-2 4-1 16,0-1 1-16,1 1-1 16,2-1 1-16,-2 5-2 15,-2 1 1-15,6-1-1 16,-2-3 0-16,1 6-1 0,3-2 1 15,-1-1 0-15,4 0 0 16,-2-3 1-16,5 5-1 16,-2-3 1-16,1 1 0 15,-2 0 0-15,4 3-1 16,4-2 0-16,-4-3 1 0,2 2-1 16,1 0 1-16,4-2-1 15,-1 0 1-15,1-4-1 16,1 3 0-16,-1-5 0 0,3-1 1 15,0-2-1-15,0 2 0 16,0-1 0-16,0 1 0 16,3-6 0-16,2 3-1 0,-3 0 1 15,0 2 0-15,2-5-1 16,2 4 1-16,-1-2 0 16,1 4-1-16,1-6 1 15,-2 3 0-15,4-3 0 16,-1 0 0-16,0 0 0 15,4-1 1-15,-4 1-1 16,2-2 0-16,-1 3 0 0,2-6 1 16,-2 3-1-16,1-1 0 15,3 2 0-15,-6-2 0 16,5-1 0-16,1-1 1 16,-3 1-1-16,2-1 1 0,1 1-1 15,-3-3 1-15,-1 2 0 16,7-2-1-16,-4-2 1 0,1 4 0 15,-1-4-1-15,3 1 1 16,-1-1-1-16,2 0 1 16,-5 1-1-16,5-2 1 15,-2-2 0-15,-1 3-1 0,2 0 0 16,-3-3 1-16,4 0-1 16,-4 2 1-16,3-2-1 15,-3 0 0-15,1 0 1 16,-1 0-1-16,0 0 0 15,-1 0 1-15,1 0-1 0,1 0 0 16,-4 0 1-16,3 0-1 16,-1-2 1-16,-1 2-1 15,1-3 1-15,0 0-1 16,-2 1 1-16,4 0-1 16,-2 0 1-16,1-1 0 0,-3-2 0 15,2 3 0-15,1-1-1 16,-5-1 1-16,4-2 0 0,-4 4-1 15,-7 2 1-15,18-10-1 16,-18 10 0-16,14-5 0 16,-14 5 1-16,16-9-1 15,-16 9 0-15,12-8 1 0,-12 8-1 16,12-6 1-16,-12 6-1 16,15-7 0-16,-15 7 1 15,14-5-1-15,-14 5 0 16,16-10 0-16,-6 5 0 15,-3 0 1-15,-7 5-1 16,18-10 0-16,-12 8 0 0,8-3 0 16,-8 0 0-16,4 1 1 15,1-2-1-15,-1 1 0 16,-3 0 1-16,3 3-1 0,0-6 0 16,0 3 0-16,-3 0 1 15,-7 5 0-15,16-10-1 16,-16 10 1-16,14-10 0 0,-14 10-1 15,15-14 1-15,-15 14 0 16,11-15-1-16,-5 7 0 16,-6 8 1-16,16-14-1 15,-12 4 1-15,4 0-1 16,0 1 0-16,-1 1 1 0,0-5-1 16,3 3 1-16,-5-2-1 15,3 4 1-15,-3-2-2 16,1 0 2-16,2 1-1 0,-2 1 0 15,-1-2 1-15,0-2-1 16,-1 1 0-16,-2 2 1 16,6-2-1-16,-2 2 0 15,-1 2 0-15,-1-3 0 16,3 2 0-16,-7 8 0 16,8-17 0-16,-8 17 0 0,11-15 0 15,-7 5-1-15,1 2 2 16,0-1-2-16,0-2 1 0,1 2 1 15,-2 2-1-15,1-6-1 16,2 3 2-16,-2-2-1 16,0 3 0-16,3-4 0 15,-3 2 0-15,2-1 0 16,-2 0 0-16,2 2 0 0,1 0 0 16,0-2 0-16,-1 2 0 15,-2-4 0-15,3 3 1 16,-1 1-1-16,-2-2 0 15,2-1 0-15,1 3 0 0,0-5 1 16,-1 3-1-16,2 0 1 16,0 0-1-16,-2-2 1 15,-1-1-1-15,2 3 1 16,0-2 0-16,-3 1-1 16,4-1 2-16,-3 1 0 0,2-1 1 15,-3 2-3-15,0-6 0 16,-3 3 0-16,2 3 0 15,-4-3 0-15,3 0 0 0,2-2 0 16,-3 1 0-16,-2-1 0 16,3 0 0-16,-3 0 0 15,3 2 0-15,0-3 0 0,-3 4 0 16,0-2 0-16,0 1 0 16,0 6 0-16,0-6 0 15,0 3 0-15,0 0 0 16,0 2 0-16,-3-6 0 15,0 4 0-15,-2-3 0 0,0 0 0 16,-2 1 0-16,2-2 0 16,-2 2 0-16,-1-2 0 15,0 2 0-15,4 1 0 16,-4 1 0-16,0 0 0 16,0 2 0-16,2 0 0 0,-4-2 0 15,4 4 0-15,-3-1 0 16,2 0 0-16,7 9 0 15,-16-15 0-15,16 15 0 0,-14-17 0 16,14 17 0-16,-18-14 0 16,8 6 0-16,-5 1 0 15,3 2 0-15,-3-2 0 16,-5-1 0-16,0 3 0 0,-3 1 0 16,2-5 0-16,-2 4 0 15,-3 4 0-15,2-5 0 16,2 6 0-16,0-5 0 0,-1 5 0 15,4-3 0 1,-4 3 0-16,-4 3 0 16,2-3 0-1,4 8 0-15,2-4 0 16,1 5 0-16,1-4 0 16,5 4 0-16,2 2 0 0,5-4 0 15,5-7-2-15,0 19-11 16,0-4-39-16,12-5-36 0,6-3-2 15</inkml:trace>
  <inkml:trace contextRef="#ctx0" brushRef="#br0" timeOffset="19218.2683">12970 13837 228 0,'0'0'8'0,"0"0"6"16,0 0 3-16,-3-10 4 0,3 10 1 15,0 0 2-15,-8-12 1 16,8 12 3-16,-5-10-9 16,5 10-4-16,-13-9-4 0,4 4-4 15,1 2-1-15,-5 1-1 16,5 2-2-16,-8 0 0 15,2 0-1-15,-4 0 1 16,0 5-1-16,4-3-1 0,-6 3 1 16,5 0 0-16,-3 2-1 15,1 1 1-15,0 1-1 16,2-2 0-16,-6 6 0 16,7-6 0-16,-3 7 0 0,1-2-1 15,-1 0 2-15,2 5-1 16,-2-4 0-16,2 4 0 15,0-1 0-15,0 0 0 16,1 2 0-16,-2-1 1 0,4 0-1 16,-3 1 0-16,2 0 0 15,2-2 0-15,-5 2-1 16,3-1 0-16,1 0 0 16,3-5 0-16,-4 6 0 15,3-3 0-15,-2 0 0 0,1-2 0 16,2 1 1-16,-1 1 0 15,2-3 0-15,1 2-1 16,-3 1 1-16,5 2-1 16,-2-3 1-16,-1 1 0 0,1 2-1 15,-1 0 1 1,1 3 0-16,-1 1 0 0,1-4 0 16,0 2 0-16,-1 1 0 15,2-1 0-15,2-2-1 16,-1 4 1-16,0-4-1 0,3 1 1 15,2-3-1-15,-3 1 1 16,3 1-1-16,0 4 1 0,0-9 0 16,0 6-1-16,0-1 1 15,0 0-1-15,0 1 2 16,0 1-2-16,0-1 0 16,0-3 0-16,3 0 0 0,-1 2 0 15,0-2 0-15,3-3 0 16,-2 1 0-16,4 2 0 15,-1-3 0-15,1 0 0 16,0 3 0-16,3-5 0 16,-2 2 0-16,2 2 0 15,-3 0 0-15,3-2 0 0,0-2 0 16,0 0 0-16,0-1 0 16,0 4 0-16,2-3 0 15,-3-1 0-15,5 2 0 0,-2-1 0 16,1 0 0-16,-2 0 0 15,3-2 0-15,0 1 0 16,-1-1 0-16,-1-2 0 0,0 2 0 16,1-3 0-16,2-1 0 15,-2 2 0-15,1-4 0 16,1 4 0-16,-3-6 0 16,6 1 0-16,-3 2 0 15,0-3 0-15,2 0 0 0,-2 0 0 16,2 0 0-16,-4 0 0 15,4-3 0-15,-4 3 0 16,1-4 0-16,2 1 0 16,-2 1 0-16,4-4 0 0,-3 5 0 15,2-4 0 1,-2 2 0-16,0-5 0 0,0 6 0 16,0-2 0-16,2-4 0 15,-6 3 0-15,1 2 0 16,-3-4 0-16,3 2 0 0,-2 1 0 15,4-1 0-15,-5-3 0 16,1 4 0-16,3-2 0 16,-3-2 0-16,2 4 0 0,-2-2 0 15,5-2 0-15,-6 2 0 16,2 1 0-16,-1-3 0 16,-1 3 0-16,2 0 0 15,-2-5 0-15,1 3 0 0,-2 0 0 16,2 0 0-16,0-1 0 15,0 0 0-15,0-2 0 16,-1 3 0-16,2-1 0 16,-4 1 0-16,3-3 0 15,0 0 0-15,0 1 0 0,2-1 0 16,-1 0 0-16,-2-5 0 16,1 5 0-16,1-2 0 15,0 1 0-15,-1-1 0 16,1 2 0-16,-2-2 0 0,3 2 0 15,-3 0 0-15,0-2 0 16,1-2 0-16,-2 2 0 16,2 0 0-16,-3-3 0 15,3 1 0-15,-2-1 0 0,0 3 0 16,-2 0 0-16,1-4 0 16,-1 3 0-16,1 4 0 15,-3-4 0-15,2 4 0 16,-4-4 0-16,3 3 0 0,1-2 0 15,-5 0 0-15,5-1 0 16,-2 0 0-16,2-2 0 16,-2 6 0-16,1-6 0 0,0 3 0 15,1-3 0-15,1 3 0 16,0-3 0-16,2 1 0 16,-2 0 0-16,0-1 0 15,-2 1 0-15,2 2 0 16,-1-1 0-16,-1-2 0 0,-1 2 0 15,1-1 0-15,3-1 0 16,-3 0 0-16,3 3 0 16,-1 0 0-16,0 0 0 0,1-2 0 15,2 4 0-15,-5-2 0 16,2 2 0-16,-2-2 0 16,1 5 0-16,1-6 0 15,-2 1 0-15,2 2 0 0,0-2 0 16,1 0 0-16,-2-6 0 15,3 5 0-15,-2-1 0 16,1 1 0-16,-3 1 0 16,-4-1 0-16,7 1 0 0,-6 3 0 15,1-2 0-15,-3 1 0 16,3 1 0-16,-3-2 0 16,3-1 0-16,-3 0 0 15,0 0 0-15,0 2 0 16,-3-4 0-16,0 5 0 0,-2-2 0 15,1 2 0-15,0-3 0 16,-4 4 0-16,-1-4 0 16,0 5 0-16,-1-5 0 0,-8 2 0 15,6 0 0-15,-1-1 0 16,-4 1 0-16,0 3 0 16,-3-3 0-16,2 3 0 15,-2-1 0-15,-1 1 0 16,-2 0 0-16,0 2 0 0,-2-2 0 15,0 4 0-15,1-2 0 16,-6 2 0-16,5 3 0 16,-2-2 0-16,-3 2 0 0,0-3 0 15,2 3 0-15,-2 0 0 16,0 0 0-16,1 0 0 16,-3 0 0-16,5 5 0 15,-1-5 0-15,1 3 0 16,-1 2 0-16,8-2 0 0,-2-2 0 15,8 5 0-15,-1-6 0 16,6 2 0-16,9-2 0 16,-12 3 0-16,12-3 0 0,6 7 0 15,4 5-45-15,15-12-47 16</inkml:trace>
  <inkml:trace contextRef="#ctx0" brushRef="#br0" timeOffset="20031.073">12226 14258 282 0,'0'0'7'16,"0"0"6"-16,0 0 1 15,0-12 5-15,0 12 1 16,-5-12 2-16,5 12 2 0,-3-10 0 16,3 10-8-16,0 0-4 15,0 0-4-15,0 0-1 16,-4 12-3-16,4 7-1 15,0 7-2-15,2 4 1 0,0 2-1 16,1 5 1-16,2 0-1 16,-3-4 0-16,3 0 0 15,1-4 0-15,-4-5 0 16,-2-2 0-16,3-2 0 0,-3-5-1 16,0 0-3-16,0-3-3 15,0-12-9-15,-5 16-16 16,5-16-43-16,-8 9-10 0</inkml:trace>
  <inkml:trace contextRef="#ctx0" brushRef="#br0" timeOffset="20238.5092">12057 14474 352 0,'0'0'8'15,"0"0"5"-15,0 0 2 0,0 0 1 16,-13-5 0-16,13 5 0 15,0 0 0-15,0 0 1 16,0 0-7-16,0 0-3 0,13 5-2 16,9-2-1-16,14-1 0 15,6 1 0-15,8-3-4 16,9 1-31-16,6-1-51 16,-7-4-5-16</inkml:trace>
  <inkml:trace contextRef="#ctx0" brushRef="#br0" timeOffset="22899.3496">17037 14011 247 0,'0'0'7'0,"0"0"4"16,0-7 3-16,0 7 3 15,0 0-1-15,-11-13 2 16,11 13-1-16,-14-7 1 16,6 7-5-16,8 0-4 0,-17 5-4 15,7 5-3-15,-1 2 0 16,-1 0 0-16,0 8 0 15,-1 5-1-15,1 3 0 16,-1 3 0-16,4 1 1 16,-1 4 0-16,-1 3 0 0,2 0-1 15,2 4 1-15,2-4 1 16,-2 1 0-16,6-1 1 16,-2 1-1-16,1 0 0 15,2-3 0-15,0-2 1 16,0-1-1-16,0 4-1 0,0-1 1 15,0-5-1-15,0 0 0 16,2 1 0-16,-2-1-1 16,3-5 1-16,-3 0-1 0,0-5-1 15,0-2 1-15,1 0 0 16,3-3-1-16,1 1 0 16,-2-3 1-16,1-3-1 15,-1 3 0-15,2-5 1 0,-1 0 0 16,5 0 0-16,-2-3 1 15,2 0 0-15,2-2 0 16,1 0 1-16,2 0-1 16,4-1 1-16,3-1 0 15,-5-3-1-15,2 3 0 0,5-3 0 16,-2 2-1-16,-3-2 0 16,3 0 0-16,-2 0 0 15,-1 0 0-15,-2-2 1 16,2-1-1-16,-1 0 0 0,-2-1 0 15,0 2 0-15,3 2 1 16,-4-3-1-16,2-2 0 0,-2 2 0 16,-1 1 0-16,1 0 0 15,4 0 0-15,-3-1 0 16,3 0 0-16,-1-1-1 16,4 4 0-16,-1-3 1 15,1 3-1-15,-2 0 0 0,0 0 0 16,-3 0-1-16,0 3 0 15,-7 4 1-15,4-2 0 16,-5 2 0-16,1 3-1 16,-4 0 1-16,3 2 0 0,-3 2 1 15,0-2-1 1,-3 0 0-16,3 3 0 0,-2-3 1 16,-1 0-1-16,0 0 0 15,-2-1 0-15,0-1 0 16,0 0 1-16,0-10-1 0,0 10 0 15,0-10 0-15,0 0 1 16,0 0-1-16,0 9 0 16,0-9 1-16,0 0 0 0,0 0 0 15,0 0 2-15,0 0-3 16,0 0 0-16,4-7 0 16,-4 7 0-16,5-12 0 15,-1 2 0-15,1 0 0 0,-2-4 0 16,4 0 0-16,1 2 0 15,2-2 0-15,-2-4 0 16,3 5 0-16,2 0 0 16,-1 1 0-16,3 3 0 0,0 1 0 15,0 0 0-15,5 4 0 16,-3 2 0-16,3 2 0 16,-3 0 0-16,6 0 0 15,-3 4 0-15,-1 1 0 16,2 3 0-16,-4 1 0 0,-1-1 0 15,3-1 0-15,-2 1 0 16,-2-1 0-16,2-2 0 16,1 1 0-16,0-4 0 0,1-2 0 15,1 0 0-15,1 0 0 16,0-2 0-16,-1-6 0 16,5 4 0-16,-5-4 0 15,1-1 0-15,0 2 0 0,-4-2 0 16,4-1 0-16,-4 0 0 15,-2 0 0-15,-3-2 0 16,1 2 0-16,-4 0 0 16,2-3 0-16,-6 3 0 15,-3 3 0-15,-2 7 0 0,8-12 0 16,-8 12 0-16,2-10 0 16,-2 10 0-16,0 0 0 15,0-10 0-15,0 10-88 16,2-8-2-16</inkml:trace>
  <inkml:trace contextRef="#ctx0" brushRef="#br0" timeOffset="27684.1639">1035 15126 246 0,'0'0'7'15,"0"0"4"-15,-13 0 3 0,13 0 4 16,-15 0 0-16,5 0 3 15,0 0 1-15,1 0 4 16,0 0-8-16,9 0-3 16,-12 0-4-16,12 0-2 0,0 0-2 15,0 0-1-15,0 7-1 16,7-2 1-16,13 2 0 16,10-1 0-16,17-4 0 15,8 0 1-15,16-2 1 16,7-4-2-16,5-3 0 0,11-1 0 15,0-4-6-15,1 4 0 16,-3-2 0-16,-5 8 0 16,-10-4 0-16,-6 6 0 15,-5-3 0-15,-11 3 0 0,-9 0 0 16,-10 0 0-16,-12 3 0 16,-1-3 0-16,-10 6 0 15,-5-6 0-15,-8 0 0 0,10 2 0 16,-10-2 0-16,0 0 0 15,0 0 0-15,-14 2 0 16,-2-2 0-16,-5 0 0 16,-9 0 0-16,-8 0 0 0,-6 4 0 15,-11 0-6 1,-4 1 1-16,-5 0 1 0,-1 2-1 16,-8 1 2-16,-1-1 1 15,0 0 1-15,1-1 0 16,6-2 0-16,5 1 1 0,0 0 1 15,9 0-1-15,7-2 1 16,8-2 0-16,8 2 0 16,8 0-1-16,7 2 1 0,15-5 0 15,0 9 1-15,9-3 0 16,21-1 0-16,12 0 1 16,14-3 1-16,11 1 1 15,12-3-1-15,8 0-4 0,0-7 0 16,3 1 0-16,-6-2 0 15,-7 4 0-15,-9-1 0 16,-10 2 0-16,-8 3 0 16,-9 0 0-16,-11 0 0 0,-6 0 0 15,-6 3 0-15,-9-3 0 16,-9 0 0-16,11 5 0 16,-11-5 0-16,-6 2 0 15,-1 0 0-15,-5 2 0 16,-1-2 0-16,-4 0 0 15,2 4 0-15,0-6 0 0,15 0-40 16,-13 0-50-16,13 0-2 16</inkml:trace>
  <inkml:trace contextRef="#ctx0" brushRef="#br0" timeOffset="40225.0911">12118 4345 319 0,'0'0'11'0,"0"0"3"15,4-13 4-15,-4 4 5 16,0 9-1-16,0-15 1 16,0 15-1-16,0-12 0 15,0 12-8-15,0 9-5 0,-4 11-3 16,3 10-4-16,1 7 0 16,0 5 0-16,0 10 0 15,0 0-2-15,0 0 0 16,0 0 0-16,0-5 0 0,0 0 0 15,1-10 0-15,-1 3 0 16,0-10 0-16,0-1 0 16,-3-5-6-16,-1 0-12 15,-3-10-16-15,-5-1-54 0,12-13 1 16</inkml:trace>
  <inkml:trace contextRef="#ctx0" brushRef="#br0" timeOffset="40867.0438">12368 4493 412 0,'0'0'4'0,"0"0"2"16,0 0 0-16,0 0 0 15,0 0 0-15,0 0 1 16,1 5 0-16,-1 3 1 0,-14 4-4 16,-1 6-2-16,-5-4 0 15,-1 3 0-15,-7 3 0 16,-2-5 0-16,-3 0-1 15,7-4 0-15,-2-4 0 16,8-2 0-16,1-3 0 0,3 1 0 16,4-3 0-16,12 0-1 15,-10 0 0-15,10 0 0 16,0 0-1-16,15 4 1 16,2-1-1-16,8 2 1 0,2 2 0 15,6 5 1-15,1-2-1 16,4 9 1-16,-1-4 0 15,-4 4 0-15,-4 1 1 0,-1-1-1 16,-9 3 0-16,1-4 0 16,-4 0 0-16,-5-4-1 15,-3-1-1-15,-1-1-2 16,-1-3-6-16,1 2-16 0,-7-11-57 16,5 13-2-16</inkml:trace>
  <inkml:trace contextRef="#ctx0" brushRef="#br0" timeOffset="41114.3517">12676 4525 402 0,'0'0'3'0,"0"0"3"0,0 0 1 16,0 11 2-16,0 1 2 15,-2 3-2-15,2 4 1 16,0 7 0-16,0 1-2 16,0 6-3-16,2-1-1 0,2-3-2 15,-1 1-2-15,3-3-5 16,-6-3-13-16,7-9-64 16,-3 3 0-16</inkml:trace>
  <inkml:trace contextRef="#ctx0" brushRef="#br0" timeOffset="41315.4038">12616 4548 392 0,'0'0'6'0,"0"0"2"0,0-7 2 16,0 7 1-16,0-10 0 15,0 10-1-15,3-13 2 16,6 6-1-16,3 0-5 15,10-1-3-15,2 4-1 0,8-5-5 16,8 7-11-16,-3 4-49 16,0-2-20-16</inkml:trace>
  <inkml:trace contextRef="#ctx0" brushRef="#br0" timeOffset="41495.9212">12738 4655 346 0,'0'0'6'0,"0"0"2"0,0 0 3 16,0 0 3-16,0 9 0 16,0-9 1-16,10 4 0 0,5-4 1 15,8 0-6-15,4 0-2 16,5 0-6-16,1-6-12 0,6-7-57 16,-2 11-15-16</inkml:trace>
  <inkml:trace contextRef="#ctx0" brushRef="#br0" timeOffset="41847.7702">12780 4853 280 0,'0'0'5'0,"0"0"3"15,0 0 4-15,0 0 1 16,-10 2 3-16,10-2 1 16,0 0 3-16,-12 2 0 0,12-2-4 15,0 0-4-15,-7 3-1 16,7-3-2-16,0 0-1 16,0 0-2-16,5 5 0 0,5-5-1 15,4 2 0-15,6-2-1 16,8 0 1-16,-1 0-1 15,3 0-1-15,2-4 0 16,-4 1-1-16,1 0-1 0,-8 1-1 16,-5 0-5-16,-6 2-5 15,3 0-14-15,-13 0-58 16,0 0-3-16</inkml:trace>
  <inkml:trace contextRef="#ctx0" brushRef="#br0" timeOffset="42460.284">13280 4930 427 0,'0'0'5'16,"-8"-10"2"-16,8 10 2 16,-14-16 1-16,6 4 2 0,0 0 0 15,1-3-1-15,2 0 2 16,5 1-8-16,0-1-5 16,12 3 0-16,4 3 0 15,6-3 0-15,1 10 0 16,4-1 0-16,-3 3 0 15,1 0 0-15,-2 8 0 0,-9 7 0 16,2-3 0-16,-15 3 0 16,-1 5 0-16,-4-1 0 15,-11 1 0-15,-2 2 0 0,-6 1 0 16,-2-6 0-16,4 3 0 16,-2-8 0-16,8-2 0 15,3 0 0-15,12-10 0 0,-7 11 0 16,7-11 0-16,16 0 0 15,5 0 0-15,4-3 0 16,2-3 0-16,5 2 0 16,-2-1 0-16,1 0 0 0,-1-1 0 15,-10 4 0-15,0 0 0 16,-5-1 0-16,-4 3 0 16,-11 0 0-16,9 0 0 15,-9 0 0-15,0 0 0 0,0 0 0 16,0 0 0-16,0 7 0 15,0-7 0-15,-2 11 0 16,2-11 0-16,-10 9 0 16,0 1-44-16,10-10-46 15,-13 6-2-15</inkml:trace>
  <inkml:trace contextRef="#ctx0" brushRef="#br0" timeOffset="43206.1913">14034 4592 383 0,'0'0'6'0,"0"0"3"15,0 0 2-15,-8-10 0 16,8 10 1-16,0 0 0 0,0-12 0 15,0 12 0-15,12-7-5 16,5 2-5-16,6 5-7 16,2-3-16-16,2 1-60 15,8 2-3-15</inkml:trace>
  <inkml:trace contextRef="#ctx0" brushRef="#br0" timeOffset="43372.7549">14061 4720 352 0,'0'0'6'15,"0"0"4"-15,0 0 0 16,-11 4 3-16,11-4 0 0,0 0 1 16,0 0 0-16,18 8 1 15,2-8-6-15,10 0-4 16,5-8-8-16,14 4-31 0,5-4-46 16,9-4-2-16</inkml:trace>
  <inkml:trace contextRef="#ctx0" brushRef="#br0" timeOffset="43616.2255">15266 3979 459 0,'0'0'3'0,"0"0"2"16,-7-11 0-16,7 11-1 15,-12 0 2-15,4 11-1 16,-1 6 0-16,1 5 0 0,3 7-3 16,5 9-1-16,0 7-1 15,2 2-2-15,8 4-6 16,0-4-13-16,5 1-62 16,-3-7-3-16</inkml:trace>
  <inkml:trace contextRef="#ctx0" brushRef="#br0" timeOffset="43866.2165">14787 4456 407 0,'0'0'4'0,"0"0"1"0,-9-2 1 16,9 2 0-16,0 0 4 15,0 0-1-15,14 2 1 0,13 1 2 16,12-1-4-16,17 0-1 15,13 1-1-15,13-1 0 16,13 1-2-16,4-3-1 16,2 3 0-16,-3-3-1 15,-6 0-1-15,-18 0-2 0,-7 0-5 16,-14 0-6-16,-16-8-52 16,-16 8-22-16</inkml:trace>
  <inkml:trace contextRef="#ctx0" brushRef="#br0" timeOffset="44368.0853">15082 4925 411 0,'0'0'6'16,"0"0"2"-16,-3-11 2 15,3 11 1-15,0-19 2 16,0 6 0-16,3 1 0 0,8-3 0 16,5-2-4-16,5 4-5 15,1 4-4-15,8-1 0 16,-2 8 0-16,4 2 0 15,-6 5 0-15,-5 7 0 16,-4 3 0-16,-5 9 0 16,-10-2 0-16,-2 9 0 0,-6-2 0 15,-10-2 0-15,-8 0 0 16,-1 1 0-16,-7-6 0 16,0 0 0-16,-3-2 0 0,5-5 0 15,3-6 0-15,6 2 0 16,7-4 0-16,14-7 0 15,0 0 0-15,14 3 0 0,13-3 0 16,9-8 0-16,5 6 0 16,12-6 0-16,-2 2 0 15,8 0 0-15,-8 1 0 16,-3 5-7-16,-9-3-18 0,-18 3-61 16,8 3-2-16</inkml:trace>
  <inkml:trace contextRef="#ctx0" brushRef="#br0" timeOffset="45364.5874">16019 4451 386 0,'0'0'5'0,"0"0"3"16,0 0 2-16,0 0 0 0,0 0 0 16,0 0 1-16,0 0 0 15,-7 10 0-15,7 4-4 16,0 7-3-16,0 4-2 16,7 2 0-16,1 3 0 15,0-3-1-15,-1 3-1 0,0-8 1 16,4-3-1-1,-6-4 1-15,-1-1 0 0,-4-14 1 16,0 12 0-16,0-12 0 16,0 0 1-16,-4-8 0 15,-1-5 0-15,1-4-1 0,-3-7 1 16,5-6-2-16,2-5 0 16,0-2 0-16,2 0 0 0,2 4 0 15,5 1 0-15,2 10-1 16,2 0 2-16,4 9-2 15,2 8 0-15,0 4 0 16,6 2 0-16,3 7 0 0,2 9-2 16,-5 5 2-16,2 3 0 15,-5 6-1-15,-6-2 1 16,0-2 0-16,-5 5-1 16,-8-10 1-16,-3 4 0 15,0-9 0-15,-1-3 1 0,-9-5 0 16,1-3 1-16,-1-6-2 15,-1-3 0-15,1-6 0 16,3-6 0-16,-1-7 0 16,8-7 0-16,0-4 0 0,5-5 0 15,6 6 0-15,8-5 0 16,1 2 0-16,0 8 0 16,5 4 0-16,-3 14 0 0,0 2 0 15,0 7 0-15,-1 7 0 16,-4 10 0-16,0 4 0 15,1 3 0-15,-6 6 0 16,3 2 0-16,-2-2 0 16,-5 2 0-16,4-5 0 0,-5 0-6 15,0-1-13-15,-3-7-40 16,4-4-29-16,1-3-2 16</inkml:trace>
  <inkml:trace contextRef="#ctx0" brushRef="#br0" timeOffset="45816.2615">16731 4456 394 0,'0'0'7'0,"0"0"2"0,0-10 3 16,0 10 0-16,0 0 1 0,0 0 0 16,0 0 1-16,0 0 0 15,7 3-5-15,3 11-4 0,5 9-1 16,-3 0-1-16,8 4-1 15,0 3-2-15,1 2 0 16,1-2 0-16,-4-6 0 16,5 0 0-16,-10-6 0 15,4 0 0-15,-7-9 0 0,0 2 0 16,-10-11 0-16,13 9 0 16,-13-9 0-16,0 0 0 15,4-9 0-15,-1-6 0 16,0-8 0-16,0-3 0 15,1-2 0-15,4-12 0 0,-4 6 0 16,9-4 0-16,-5 3 0 16,1 3 0-16,2 3 0 15,-4 4 0-15,0 6 0 16,0 2 0-16,-2 8 0 0,-5-1 0 16,0 10 0-16,6-10 0 15,-6 10 0-15,0 0 0 0,0 0 0 16,5 13 0-16,-5-6 0 15,0 2 0-15,0 4 0 16,0 0-16-16,0-3-71 16,0 3-4-16</inkml:trace>
  <inkml:trace contextRef="#ctx0" brushRef="#br0" timeOffset="46307.4146">17315 4047 432 0,'0'0'6'16,"-5"-9"0"-16,0-4 3 16,2 4 1-16,0-7 0 0,3 1 1 15,0-4 1-15,3 2-1 16,10 2-7-16,0-1-4 0,11 10 0 15,1 0 0-15,2 6 0 16,-2 0 0-16,3 10 0 16,-7 5 0-16,-3 4 0 15,-8 10 0-15,-8 0 0 16,-2 2 0-16,-9 5 0 0,-7-4 0 16,-5 0 0-1,0-2 0-15,-2-7 0 0,4-2 0 16,4-6 0-16,6-5 0 15,9-10 0-15,0 12 0 16,16-12 0-16,11 0 0 16,6 0 0-16,8-4 0 0,0-4 0 15,5 1 0-15,-4 0 0 16,-5 1 0-16,-8 1 0 0,-8 1 0 16,-4 2 0-16,-4 2 0 15,-13 0 0-15,0 0 0 16,0 0 0-16,2 6 0 0,-2-6-3 15,-7 13-37-15,-4-4-49 16,6-1-1-16</inkml:trace>
  <inkml:trace contextRef="#ctx0" brushRef="#br0" timeOffset="47216.3139">18292 4335 371 0,'0'0'6'0,"0"0"5"16,0 0 1-16,0 0 2 16,9-10-1-16,-9 10 1 0,0 0 1 15,6 7 0-15,-6 8-5 16,0 5-4-16,0 7-3 15,0 6 0-15,0 1-1 16,3 3 0-16,-3 1-1 0,4-4-5 16,-1-4-7-16,4 2-24 15,-5-7-50-15,-2-6-1 16</inkml:trace>
  <inkml:trace contextRef="#ctx0" brushRef="#br0" timeOffset="47445.3647">18018 4516 429 0,'0'0'4'0,"0"0"1"15,0 0 2-15,0 0-1 16,0 0 1-16,10-7 1 16,5 2 1-16,8 5 1 15,7-6-5-15,14 4 0 16,1-1-2-16,7 2 1 0,3 1-2 15,4 0-2-15,-6-4-4 16,-5 4-12-16,-7 10-48 16,-8-10-22-16</inkml:trace>
  <inkml:trace contextRef="#ctx0" brushRef="#br0" timeOffset="48459.7581">19224 4109 331 0,'0'0'7'0,"0"0"2"0,0 0 4 15,0 0 3-15,0 0 0 16,0 0 1-16,0 0-1 0,0 0 2 16,0 0-5-16,0 0-4 15,0 0-2-15,0 0-2 16,0 0 0-16,0 0 0 0,0 0 0 16,0 0-1-16,0 0 0 15,0 0 0-15,0 0-2 16,0 0 1-16,0 0-1 0,0 0-2 15,0 0 0-15,0 0 0 16,2-9 0-16,-2 9 0 16,0 0 0-16,0-11 0 15,0 11 0-15,0 0 0 0,0 0 0 16,0 0 0-16,0 0 0 16,0 0 0-16,3-6 0 15,-3 6 0-15,0 0 0 16,0 0 0-16,0 0 0 15,0 0 0-15,0 0 0 0,0 0 0 16,0 0 0-16,2-10 0 16,-2 10 0-16,0 0 0 15,0 0 0-15,0 0 0 16,0 0 0-16,0 0 0 0,0 0 0 16,0 0 0-16,0 0 0 15,0 0 0-15,0 0 0 16,4-10 0-16,-4 10 0 0,0 0 0 15,0 0 0-15,0 0 0 16,0 0 0-16,0 0 0 16,8-8 0-16,-8 8 0 15,0 0 0-15,0 0 0 0,0 0 0 16,0 0 0-16,0 0 0 16,0 0 0-16,6-13 0 15,-6 13 0-15,3-7 0 16,-3 7 0-16,4-15 0 0,-4 3 0 15,3 0 0-15,2-5 0 16,-4-3 0-16,2-1 0 16,2-1 0-16,1-5 0 15,-4 2 0-15,3 0 0 16,0 0 0-16,-5 3 0 16,3 3 0-16,-3-1 0 0,0 12 0 15,0-2 0-15,0 10 0 16,0 0 0-16,0 0 0 0,-3 10 0 15,1 12 0-15,-1 11 0 16,1 1 0-16,-1 12 0 16,3 2 0-16,0 5 0 15,0-2 0-15,3 0 0 0,2-12 0 16,-3 2 0-16,3-8 0 16,0-5 0-16,-1-6 0 15,0-2 0-15,-2-2 0 16,1-6 0-16,-1 0 0 15,-2-12 0-15,3 17 0 0,-3-17 0 16,0 7 0-16,0-7 0 16,0 0-17-16,0 0-72 15,0 0-2-15</inkml:trace>
  <inkml:trace contextRef="#ctx0" brushRef="#br0" timeOffset="48862.3686">18934 4538 394 0,'0'0'5'16,"0"0"1"-16,0 0 1 0,0 0 2 16,0 0 0-16,10-7 2 15,4 4 2-15,9 0 0 16,14 3-3-16,7-4-1 0,11 4 0 16,12-3-2-16,13 1 0 15,4 2-5-15,6-3-2 16,-1 1 0-16,-4 2 0 15,-8 0 0-15,-10 0 0 16,-17 0 0-16,-8 0 0 0,-15 0 0 16,-7 0 0-16,-13 0 0 15,-7 0 0-15,0 0-20 16,-4 2-66-16,-8 6-5 0</inkml:trace>
  <inkml:trace contextRef="#ctx0" brushRef="#br0" timeOffset="49395.4826">19360 4816 337 0,'0'0'7'0,"0"0"3"0,0 0 2 16,0 0 3-16,0 0 0 15,0-10 1-15,0 10 1 16,0 0 1-16,0 0-7 0,0 0-1 16,0 0-3-16,0 0 0 15,0 0-1-15,0 0 0 16,0 0-1-16,0 0 0 16,0 0-1-16,0 0-1 0,0 0-3 15,0 0 0-15,13-8 0 16,-3 6 0-16,3-1 0 15,6 1 0-15,2 2 0 16,-2 0 0-16,1 0 0 16,0 9 0-16,-1 1 0 15,-3 4 0-15,-6 0 0 0,-8 5 0 16,-2 4 0-16,-5 5 0 16,-7 1 0-16,-8 1 0 0,-5-1 0 15,-3 4 0-15,-4-6 0 16,0 0 0-16,2-6 0 15,0 0 0-15,5-5 0 16,8-7 0-16,4 1 0 0,13-10 0 16,0 0 0-16,8 7 0 15,14-7 0-15,10-2 0 16,14-3 0-16,-1-2 0 16,14-4 0-16,0 2 0 0,3 4-3 15,-7 5-76-15,3-7-10 16</inkml:trace>
  <inkml:trace contextRef="#ctx0" brushRef="#br0" timeOffset="49778.5843">20569 4345 423 0,'0'0'4'16,"0"0"1"-16,0 0 2 15,0 0 1-15,0 0 0 0,0 0 1 16,-15-3 1-16,10 11 1 16,-4 6-5-16,6 10-1 15,-3 0-1-15,6 7-1 16,0 4-1-16,0 0-1 0,6 0 0 16,1-5-4-16,-1-6-3 15,3-1-7-15,-7-11-24 16,-2-2-49-16,0-10-1 0</inkml:trace>
  <inkml:trace contextRef="#ctx0" brushRef="#br0" timeOffset="49983.553">20316 4350 417 0,'0'0'4'15,"0"0"2"-15,0 0 2 16,0 0 1-16,0-13 0 0,0 13 2 15,24-12 0-15,-7 3 1 16,6-2-4-16,12 2-3 16,2-2-1-16,10 4-1 15,3 2-4-15,4 5-9 16,-1 0-20-16,-6 2-55 16,-5 8-1-16</inkml:trace>
  <inkml:trace contextRef="#ctx0" brushRef="#br0" timeOffset="50201.3066">20215 4768 378 0,'0'0'5'0,"0"0"2"16,0 0 2-16,0 0 2 0,0 0 2 16,0 0 2-16,18 3 0 15,7-3-1-15,12-3-3 16,11 1-2-16,6-3-3 15,9-3-2-15,8 4-3 16,-1 1-4-16,-8-4-8 0,3 7-24 16,-13 0-49-16,-12-5-3 15</inkml:trace>
  <inkml:trace contextRef="#ctx0" brushRef="#br0" timeOffset="50863.4341">21258 4420 444 0,'0'0'4'0,"0"-11"1"15,0 11 1-15,-4-15 1 0,-3 9 1 16,0-5 0-16,-5 5 0 16,-1 5 0-16,-2 1-4 0,0 7-1 15,1 8-2-15,1 2 0 16,8 10 0-16,5-2-1 15,0 2 0-15,13 1 1 16,6-6-1-16,6-2 2 16,2-6-2-16,3-1 0 0,3-8 0 15,-4-5 0-15,-1 0 0 16,-3-10 0-16,0-3 0 16,-8 1 0-16,-4 0 0 15,-4 0 0-15,3-1 0 0,-9 4 0 16,-3 9 0-16,0 0 0 15,0 0 0-15,0 0 0 16,13 12 0-16,-4 0 0 16,2 0 0-16,3-2 0 0,9 1 0 15,5-5 0-15,1 2 0 16,8-6 0-16,1-2 0 16,-1-2 0-16,-3-8 0 15,-4-5 0-15,-5-2 0 0,-9-5 0 16,-9-2 0-16,-7-5 0 15,-3 0 0-15,-12 0 0 16,-4 3 0-16,-4 4 0 16,-2 7 0-16,0 1 0 0,1 9 0 15,-1 2 0-15,7 3-7 16,1 5-16-16,7-7-60 16,5 7-6-16</inkml:trace>
  <inkml:trace contextRef="#ctx0" brushRef="#br0" timeOffset="51545.3672">21941 3864 444 0,'0'0'4'15,"-3"-9"1"-15,3 9 3 16,-2-21 1-16,2 9 1 0,0 0 0 16,0-6 0-16,5 1 1 15,8 2-11-15,6 5 0 16,4 2 0-16,9 4 0 0,0 4 0 15,3 3 0-15,-4 9 0 16,0 2 0-16,-6 11 0 16,-5 5 0-16,-13 3 0 15,-7 4 0-15,-9-1 0 0,-9-1 0 16,-1 2 0-16,-4-7 0 16,0-3 0-16,1-5 0 15,7-6 0-15,6-4 0 16,3 1 0-16,6-13 0 0,1 10 0 15,18-8 0-15,3 0 0 16,8-2 0-16,-2 0 0 16,4 0 0-16,3 0 0 15,-3-2 0-15,-4 0 0 16,-9-1 0-16,-4 0 0 0,-5 3 0 16,-10 0 0-16,12 0 0 15,-12 0 0-15,0 0 0 16,0 0 0-16,0 6 0 0,0-6 0 15,-11 0-85-15,11 0-6 16</inkml:trace>
  <inkml:trace contextRef="#ctx0" brushRef="#br0" timeOffset="52966.034">16387 5018 368 0,'0'0'7'15,"0"0"4"-15,0 0 1 16,0 0 1-16,0 0 0 0,-5-10 2 16,5 10 0-16,10-12 1 15,5 7-7-15,3 0-2 16,1 3-2-16,7-1-2 15,-1 1 0-15,-3 2-1 0,2 2-1 16,-4 5 0-16,-8 4 0 16,-1-2 0-16,-6 9 0 15,-5-3-1-15,-5 5 1 16,-8-1 1-16,-1 1-1 0,-8 3 0 16,-2-4 1-16,0-1-2 15,2-1 0-15,1-2 0 16,2-5 0-16,1 1 0 15,9-5 0-15,-2 0 0 16,11-6 0-16,0 0 0 0,0 7 0 16,11-7 0-16,3 0 0 15,6 0 0-15,5 0 0 16,5-5 0-16,0 0 0 0,7-1 0 16,-9 3 0-16,-1-3 0 15,-5 3 0-15,-7 3 0 16,0-2 0-16,-15 2 0 15,10 0 0-15,-10 0 0 16,0 0 0-16,0 0 0 16,0 0 0-16,0 0 0 0,0 0-17 15,-16 2-71-15,16-2-3 16</inkml:trace>
  <inkml:trace contextRef="#ctx0" brushRef="#br0" timeOffset="54258.2997">17126 4913 338 0,'0'0'7'15,"0"0"3"-15,0 0 4 0,0 0 3 16,0 0 0-16,3-11 1 15,-3 11 0-15,0 0 1 16,0 0-6-16,0 0-3 16,-3 11-3-16,1-2-2 0,-5 9-2 15,7 1 0-15,-1 6-1 16,-4-3 0-16,5 4 0 16,0-2-1-16,0-2-1 0,0-5 1 15,5 0-1-15,-4-4 1 16,2-2 0-16,-3-11 1 15,9 12-2-15,-9-12 0 16,0 0 0-16,2-6 0 16,-2-3 0-16,0-9 0 0,0 1 0 15,-2-8 0-15,-1-2 0 16,-3-2 0-16,3 0 0 16,2 0 0-16,-4 4 0 15,1 5 0-15,1 2 0 0,3 6 0 16,0 3 0-16,0 9 0 15,12-5 0-15,-2 5 0 16,1 2 0-16,8 6 0 16,0 4 0-16,4 4 0 0,2-2 0 15,0 4 0-15,-3-1 0 16,-5 2 0-16,-2-1 0 16,0-4 0-16,-7-1 0 0,-5 0 0 15,-3-1 0-15,0-5 0 16,-3 3 0-16,-7 0 0 15,-8-3 0-15,1 1 0 16,-3-1 0-16,-3-2 0 16,-4 4 0-16,5-6 0 0,0 0 0 15,1 0 0-15,7 2 0 16,3-3 0-16,2 1 0 16,9-3-51-16,0 0-38 15,0 0-2-15</inkml:trace>
  <inkml:trace contextRef="#ctx0" brushRef="#br0" timeOffset="56125.9812">20840 4949 309 0,'0'0'6'0,"0"0"6"15,0 0 1-15,5-12 3 16,-5 12 3-16,13-15 1 15,-9 7 1-15,6-2 1 16,-5 2-5-16,-5 8-4 0,15-14-2 16,-15 14-3-16,8-5-2 15,-8 5-1-15,12-5-1 16,-2 3-1-16,5 2-1 16,2 0 0-16,5 0 0 0,1 0-2 15,-1 0 0-15,0 2 0 16,-3 1 0-16,0 4 0 15,-8 3 0-15,-4 2 0 16,-3 4 0-16,-4 1 0 16,-4 3 0-16,-12 2 0 15,2-1 0-15,-9 0 0 0,-2 2 0 16,0-4 0-16,0-2 0 16,1-2 0-16,2-6 0 15,4 2 0-15,3-3 0 0,5-1 0 16,10-7 0-16,-15 6 0 15,15-6 0-15,0 0 0 0,0 0 0 16,0 0 0-16,0 0 0 16,0 0 0-16,0 0 0 15,0 0 0-15,5 0 0 16,7 0 0-16,4 0 0 16,1 0 0-16,3 0 0 15,7 0 0-15,0-3 0 0,3 3 0 16,3 0 0-16,-6 0 0 15,0 0 0-15,-4-3 0 16,-6 3 0-16,-2 0 0 0,-5 0 0 16,-10 0 0-1,10 0 0-15,-10 0 0 0,0 0 0 16,0 0 0-16,0 0 0 16,0 0 0-16,0 0 0 15,0 0 0-15,0 0 0 0,0 0 0 16,0 0 0-16,0 0 0 15,0 0 0-15,-8 3 0 16,8-3 0-16,0 0 0 0,0 0 0 16,-7 5 0-16,7-5 0 15,0 0 0-15,0 0 0 16,0 0 0-16,0 0 0 16,0 0-2-16,0 0-88 15,0 0-1-15</inkml:trace>
  <inkml:trace contextRef="#ctx0" brushRef="#br0" timeOffset="63077.9209">21593 4884 302 0,'0'0'7'0,"0"0"5"16,0 0 2-16,-2-7 3 16,2 7 4-16,0 0 0 15,-3-12 2-15,3 12 1 0,0 0-6 16,0 0-4-16,-3-10-4 15,3 10-1-15,0 0-3 16,0 0 0-16,0 12-2 16,0 3-1-16,3 7-3 0,2 11 0 15,2 6 0-15,3 14 0 16,5 9 0-16,-2 7 0 16,4 8 0-16,-2 3 0 0,7 6 0 15,-1 3 0-15,-5 0 0 16,5 3 0-16,-3 0 0 15,1-6 0-15,-4 0 0 16,2-2 0-16,-4-4 0 16,-1-6 0-16,-2-9 0 15,-2-10 0-15,-4-6 0 0,1-11 0 16,-5-9 0-16,0-4 0 16,0-11 0-16,0-4 0 15,0-10 0-15,0 0 0 16,-9 2 0-16,9-2 0 0,-18-5 0 15,6-7 0-15,1 3 0 16,-4-9 0-16,3-1 0 16,0-9-87-16,0-5-6 0</inkml:trace>
  <inkml:trace contextRef="#ctx0" brushRef="#br0" timeOffset="63946.9307">21555 4887 331 0,'0'0'6'0,"0"0"5"0,0 0 2 16,6-15 4-16,-6 15 1 15,2-7 1-15,-2 7 1 16,5-10 1-16,-5 10-5 0,0 0-5 15,0 0-1-15,0 0-4 16,0 0 0-16,0 0-2 16,0 0-2-16,0 12-2 0,-3 8 0 15,-1 6 0 1,-2 1 0-16,-1 4 0 0,0 6 0 16,0 1 0-16,-2-1 0 15,0-8 0-15,4 1 0 16,-2-7 0-16,4-4 0 0,1-7 0 15,-2-4 0-15,4-8 0 16,0 0 0-16,0 0 0 16,0-12 0-16,6-8 0 15,-3-4 0-15,4-6 0 0,3-8 0 16,0 2 0-16,0-8 0 16,2 5 0-16,-2 3 0 15,-2 3 0-15,1 4 0 16,-1 7 0-16,-3 2 0 0,-3 5 0 15,3 2 0-15,-5 13 0 16,3-13 0-16,-3 13 0 16,0 0 0-16,0 0 0 15,15 11 0-15,-8 7 0 16,6-2 0-16,0 2 0 0,6 6 0 16,1 4 0-16,3 2 0 15,-2-3 0-15,2-3 0 16,0-1 0-16,-1-1 0 15,-3 1 0-15,2-9 0 0,-8-1 0 16,-2-1 0-16,-11-12 0 16,15 12 0-16,-15-12 0 15,0 0 0-15,0 0 0 0,0 0 0 16,0 0 0-16,0 0 0 16,0 0 0-16,0 0 0 15,0 0 0-15,0 0 0 16,0 0 0-16,0 0 0 0,0 0 0 15,0 0 0-15,0 0 0 16,0 0 0-16,0 0 0 16,23 14-75-16,-23-14-20 15</inkml:trace>
  <inkml:trace contextRef="#ctx0" brushRef="#br0" timeOffset="66807.4159">21056 6857 357 0,'0'0'8'15,"0"0"3"-15,0 0 4 16,0-11 1-16,0 11 0 16,0 0 1-16,0-9 0 0,0 9 1 15,-14 9-7-15,-2 9-2 16,-1 13-2-16,-5 10-2 15,-6 11-1-15,-2 7-4 0,-2 11 0 16,2 6 0-16,8-4 0 16,9 1 0-16,2-4 0 15,11-8 0-15,3-1 0 16,15-9 0-16,2-5 0 16,13-7 0-16,-3-4 0 0,2-5 0 15,5-10 0-15,1-5 0 16,1-4 0-16,1-5 0 15,-8-6 0-15,3-6-54 16,-10 2-37-16,-4-3-1 0</inkml:trace>
  <inkml:trace contextRef="#ctx0" brushRef="#br0" timeOffset="67469.3871">21279 7132 419 0,'0'0'5'0,"0"0"3"16,0-10 1-16,0 10 2 0,0-10-1 16,0 10 1-16,-9 0 0 15,9 0 0-15,-17 15-5 16,6 2-3-16,2 5-1 16,0 8-1-16,6 1 0 0,3 0 0 15,0 2 1-15,9-7-2 16,6-1 0-16,7-7 0 15,1-7 0-15,4-3 0 16,-2-5 0-16,2-3 0 16,-4-8 0-16,-1-4 0 0,-5 0 0 15,-2-3 0-15,-3 3 0 16,-3 0 0-16,-7 4 0 16,-2 8 0-16,2-10 0 15,-2 10 0-15,0 7 0 16,0 4 0-16,3-2 0 0,2 3 0 15,4 1 0-15,4-4 0 16,7 4 0-16,5-9 0 0,0-1 0 16,2-3 0-16,3-3 0 15,0-6 0-15,-5-6 0 16,-4-1 0-16,2-8 0 16,-8-1 0-16,-7-4 0 0,-4 0 0 15,-4 1 0-15,-4-5 0 16,-6 6 0-16,-5 6 0 15,-2 3 0-15,-1 3 0 16,-2 7 0-16,3 8 0 0,-1 0 0 16,4 11-15-16,1-4-19 15,-17 8-53-15,26 2-2 16</inkml:trace>
  <inkml:trace contextRef="#ctx0" brushRef="#br0" timeOffset="67779.5108">21986 7134 463 0,'0'0'4'0,"0"0"1"16,0 0 1-16,0 0 1 16,5 12 1-16,-3-2 0 0,1 5 0 15,-3 1-6-15,4 4-2 16,-1 0 0-16,2 1 0 16,1 1 0-16,-4-1 0 15,3-1 0-15,-5-3 0 16,9 0-33-16,-6-5-54 0,-1-2-2 15</inkml:trace>
  <inkml:trace contextRef="#ctx0" brushRef="#br0" timeOffset="67988.5261">22197 6991 470 0,'0'0'4'16,"0"0"1"-16,0 0 0 0,0 0 1 15,8 8 0-15,-4 4 0 16,1 5 0-16,3 2-3 16,0 6-3-16,-1 6 0 15,0 0 0-15,6 1-8 0,-6-2-12 16,1-17-50-16,-1 12-17 16</inkml:trace>
  <inkml:trace contextRef="#ctx0" brushRef="#br0" timeOffset="68141.2902">22165 7134 442 0,'0'0'4'0,"0"0"2"15,0 0 0-15,2-12 1 0,-2 12 0 16,17-12 0-16,-1 1-2 16,3 4-3-16,1-6-16 15,8-4-67-15,2 12-4 16</inkml:trace>
  <inkml:trace contextRef="#ctx0" brushRef="#br0" timeOffset="68588.7848">22582 6907 434 0,'0'0'5'16,"0"0"3"-16,0-11 1 0,0 11 1 15,0 0 0-15,0 0 0 16,-10 3 1-16,6 9-1 15,-1 5-6-15,0 5-4 16,3 6 0-16,2 0 0 0,0 1 0 16,7-5 0-16,2-1 0 15,12-2 0-15,-6-12 0 16,9-4 0-16,-1-5 0 0,-2 0 0 16,2-13 0-16,-3-2 0 15,0-7 0-15,-7 0 0 16,1 2 0-16,-3 1 0 15,-7 1 0-15,1 5 0 0,-5 13 0 16,0 0 0-16,0 0 0 16,10 3 0-16,-7 7 0 15,7 5 0-15,-1-3 0 16,7 4 0-16,1-5 0 16,2 0 0-16,7-7 0 0,-3 1 0 15,1-5 0-15,1-5 0 16,-3-5 0-16,-2-2 0 15,-7-3 0-15,-6-2 0 16,-2-4 0-16,-5 4 0 0,-3 1 0 16,-6 1-3-16,1 9-27 15,8 6-56-15,0 0-3 16</inkml:trace>
  <inkml:trace contextRef="#ctx0" brushRef="#br0" timeOffset="68947.3385">23151 6938 456 0,'0'0'4'0,"-2"-10"2"15,2 10 3 1,-2-17 1-16,-1 8 0 0,0-4 1 16,3 1-6-16,0-4-5 15,0 4 0-15,8 5 0 0,3-1 0 16,6 6 0-16,0 2 0 15,0 0 0-15,-1 10 0 16,-2 9 0-16,-4 2 0 0,-8 6 0 16,-2 2 0-16,0 1 0 15,-9 5 0-15,-1-6 0 16,-3 1 0-16,3-7 0 0,0-1 0 16,6-9 0-16,4-1 0 15,0-12 0-15,4 7 0 16,9-7 0-16,4-5 0 15,0-5 0-15,4-2 0 16,1-1 0-16,0-14-12 0,-4 5-76 16,9-3-2-16</inkml:trace>
  <inkml:trace contextRef="#ctx0" brushRef="#br0" timeOffset="69221.1277">23361 6507 475 0,'0'0'4'0,"0"0"2"16,0 0 0-16,0 0 1 16,0 0 1-16,0 0-3 15,15 18-5-15,9 9 0 0,11 3 0 16,2 7 0-16,1 9 0 16,4 12 0-16,-4 4 0 0,-6 7 0 15,-10 1 0-15,-13 2 0 16,-9 4 0-16,-14-4 0 15,-11-3 0-15,-10-1 0 16,-4-9 0-16,-3-8 0 0,-1 0 0 16,6-15 0-16,9-1 0 15,6-9-72-15,10-12-22 16</inkml:trace>
  <inkml:trace contextRef="#ctx0" brushRef="#br0" timeOffset="71466.0501">7522 5142 292 0,'0'0'8'0,"0"0"1"16,0-12 6-16,0 12 0 0,0-20 2 15,-2 10 3-15,0-2 1 16,-1-3 0-16,-4 3-5 15,-1 0-4-15,-4 4-3 16,-3 3-2-16,-7 3-2 0,-6 2-1 16,-6 7-1-16,-6 5-2 15,-5 8 1-15,-2 2-1 16,-3 8 1-16,1 0-1 0,6 4 0 16,0 4 1-16,6 1-1 15,7 3 3-15,5 3 0 16,8 2 0-16,8 3 0 15,5 1 1-15,12 2 0 0,10-2-5 16,11 2 0-16,6-9 0 16,15-5 0-16,3-3 0 15,11-14 0-15,3-8 0 16,2-6 0-16,6-10 0 16,-4-11 0-16,-3-4 0 15,0-7 0-15,-6-3 0 0,-10-9 0 16,-7 2 0-16,-8-9 0 15,-10 4 0-15,-6-8 0 0,-12-3 0 16,-9-1 0-16,-12 1 0 16,-8-2 0-16,-8 0 0 15,-9 5 0-15,-8 5 0 16,-4 7 0-16,-6 8 0 0,-7 6 0 16,0 12 0-16,-6 4 0 15,-1 7 0-15,4 10 0 16,6 4 0-16,6 4 0 15,6 4 0-15,10 3 0 0,12 3 0 16,7 0 0-16,14-3 0 16,6 5 0-16,13-4-31 15,11 1-56-15,11-4-4 16</inkml:trace>
  <inkml:trace contextRef="#ctx0" brushRef="#br0" timeOffset="72339.6169">7304 6626 379 0,'0'0'6'0,"0"-17"1"16,-3 0 3-16,-1-3 1 16,-4 0 0-16,-5-5 1 15,-1 3 0-15,-6 3 0 0,-8 8-4 16,-2 11-3-16,-4 15-2 15,-6 12-2-15,-3 17 0 16,2 12 0-16,-1 13 1 0,-1 10 0 16,6 8 0-16,7 4 1 15,10-3 1-15,12-2 0 16,8-7 0-16,18-10 0 0,15-6 0 16,11-14-1-16,16-9-3 15,9-15 0-15,6-11 0 16,9-12 0-16,-2-4 0 15,3-15 0-15,-3-13 0 0,-5-5 0 16,-7-8 0-16,-6-6 0 16,-9-6 0-16,-13-9 0 15,-10-2 0-15,-20-8 0 16,-8-6 0-16,-12 1 0 16,-22 3 0-16,-10 1 0 0,-16 12 0 15,-9 15 0-15,-11 12 0 16,-5 19 0-16,-6 17 0 15,-5 17 0-15,0 19 0 16,5 12 0-16,9 15 0 0,13 7 0 16,19 11-15-16,16 5-73 15,13 2-4-15</inkml:trace>
  <inkml:trace contextRef="#ctx0" brushRef="#br0" timeOffset="87589.5826">21531 8192 408 0,'0'0'5'0,"0"0"3"16,0-13 2-16,0 13 1 0,-2-11 2 16,2 11-1-16,-5-12 2 15,5 12-1-15,0 0-5 16,-13 0-2-16,3 12-3 15,0 9-3-15,-2 6 0 16,-3 9 0-16,-3 3 0 0,6 6 0 16,-1 2 0-16,4-3 0 15,6-1 0-15,3-6 0 16,5-5 0-16,5-5 0 0,8-7 0 16,1-5 0-16,3-8 0 15,3-7 0-15,1-2 0 0,1-11 0 16,-3-8 0-16,1-6 0 15,-7-11 0-15,-2-1 0 16,-2-9 0-16,-9 1 0 16,-3-3 0-16,-4 8 0 15,-10 1 0-15,-4 3 0 16,-1 11 0-16,-6 2 0 0,-1 11 0 16,-1 6 0-16,0 2 0 15,-1 6 0-15,5 3 0 16,3 10 0-16,4 6 0 15,6 9 0-15,5-2 0 16,6 3 0-16,9 0 0 0,9 1 0 16,7-6 0-16,2-9-7 15,6 3-79-15,3-9-2 16</inkml:trace>
  <inkml:trace contextRef="#ctx0" brushRef="#br0" timeOffset="87789.0602">21859 8364 452 0,'0'0'5'16,"0"0"1"-16,0 0 0 15,0 9 2-15,3 1 1 16,-3 0 0-16,0 7 0 0,0 3-2 16,0 3-7-16,0-2 0 15,0 4 0-15,0 0 0 16,0-3-21-16,0-2-63 15,0-5-4-15</inkml:trace>
  <inkml:trace contextRef="#ctx0" brushRef="#br0" timeOffset="88104.2073">21543 7979 465 0,'0'0'6'0,"0"0"2"0,0 0 2 0,0 0 2 15,0 0-2-15,0 0-10 16,-2-10 0-16,2 10 0 15,0 0 0-15,0 0 0 16,-5-9 0-16,5 9 0 16,0 0 0-16,0 0 0 0,0 0 0 15,0 0-9-15,7 0-83 16,-7 0-2-16</inkml:trace>
  <inkml:trace contextRef="#ctx0" brushRef="#br0" timeOffset="88989.3987">22297 8150 428 0,'0'0'6'0,"0"0"3"0,0 0 2 15,-3-10 1-15,3 10 0 16,0 0-1-16,0 0 1 15,0 0-2-15,-2 5-10 0,2 7 0 16,0 6 0-16,0 4 0 16,2 0 0-16,1 4 0 15,4 3 0-15,-7-7-8 16,7 5-30-16,8-4-47 0,-15-4-3 16</inkml:trace>
  <inkml:trace contextRef="#ctx0" brushRef="#br0" timeOffset="89173.9056">22092 8336 438 0,'0'0'5'0,"0"0"1"16,-4-10 1-16,4 10 1 16,4-15 0-16,9 3 0 15,7 2 0-15,5-3 0 0,9 1-6 16,4-3-8-16,7 11-21 15,12-1-54-15,-14-1-5 16</inkml:trace>
  <inkml:trace contextRef="#ctx0" brushRef="#br0" timeOffset="89639.4138">22739 8065 443 0,'0'0'6'0,"0"0"2"0,-8-9 1 16,8 9 2-16,0 0 0 15,-9-10-1-15,9 10 1 0,-16 7-9 16,4 11-2-16,3 1 0 16,-2 11 0-16,4 0 0 15,-3 7 0-15,5 2 0 0,1 1 0 16,5-3 0-16,9-4 0 15,0-4 0-15,6-4 0 16,0-5 0-16,5-8 0 0,-1-4 0 16,2-6 0-16,0-4 0 15,-2-11 0-15,0-7 0 16,-3-7 0-16,-2-7 0 16,-7-6 0-16,-4-7 0 0,-4 0 0 15,0 1 0-15,-4 2 0 16,-9 7 0-16,-1 6 0 15,-2 5 0-15,-1 11 0 16,0 8 0-16,0 7 0 16,-1 7 0-16,6 11 0 15,-1 5 0-15,8 4 0 0,3 0 0 16,2 11 0-16,9-6 0 16,7 2 0-16,6-4 0 15,5-8-51-15,5 5-35 0,-2-7-3 16</inkml:trace>
  <inkml:trace contextRef="#ctx0" brushRef="#br0" timeOffset="90004.4052">23005 8276 452 0,'0'0'6'0,"0"0"2"0,0 0 2 0,0 0 2 16,0-10-1-16,0 10 1 15,2-14-12-15,-2 14 0 16,16-18 0-16,-4 10 0 16,5 6 0-16,4 0 0 15,-5 2 0-15,2 4 0 0,-3 6 0 16,-8 8 0-16,-1 2 0 16,-6 2 0-16,0 2 0 15,-13 5 0-15,-2-2 0 16,-3-6 0-16,2 4 0 0,-2-7 0 15,6-4 0-15,-1 2 0 16,6-9 0-16,7-7 0 16,0 0 0-16,16 5 0 0,0-5 0 15,6-5 0-15,0-2 0 16,3-1 0-16,0-7 0 16,3 8 0-16,-16-6-75 15,5-4-15-15</inkml:trace>
  <inkml:trace contextRef="#ctx0" brushRef="#br0" timeOffset="90271.2794">22729 7788 511 0,'0'0'0'16,"0"0"0"-16,0 0 0 16,-7-10 0-16,7 10 0 0,0 0 0 15,0 0 0-15,-8-10 0 16,8 10 0-16,0 0 0 16,0 0 0-16,0 5 0 15,3 10 0-15,14-3-73 16,-12 1-23-16</inkml:trace>
  <inkml:trace contextRef="#ctx0" brushRef="#br0" timeOffset="96301.1517">23435 6324 330 0,'0'0'8'0,"0"0"4"0,0 0 3 15,0 0 5-15,-8-13-2 16,8 13 1-16,-2-16 1 16,-1 6 1-16,3-3-7 0,3 1-5 15,4-3-2-15,9-1-2 16,0 0-1-16,5 1 0 16,4 0-2-16,2 6 1 15,-2-2-3-15,-1 5 0 0,-3 6 0 16,-1 4 0-16,-8 3 0 15,-7 11 0 1,-3 1 0-16,-4 4 0 0,-3-2 0 16,-5 8 0-16,-3-3 0 15,-1 2 0-15,2-8 0 16,-1-1 0-16,3-4 0 0,8-2 0 16,-3-3 0-16,5-10 0 15,5 9 0-15,7-9 0 0,3 0 0 16,2 0 0-16,6-2 0 15,-2-3 0-15,4-3 0 16,-2 1 0-16,-1 0 0 16,-4 2 0-16,-3 0 0 0,-6 0 0 15,-9 5 0-15,16-4 0 16,-16 4 0-16,0 0 0 16,0 0 0-16,0 0 0 15,0 0 0-15,0 6 0 16,0-6 0-16,2 15 0 0,-2-15 0 15,-9 20-85-15,9-3-8 16</inkml:trace>
  <inkml:trace contextRef="#ctx0" brushRef="#br0" timeOffset="96901.1215">23236 7843 420 0,'0'0'2'0,"0"0"2"15,0 0 2-15,0 0 1 16,10-3 1-16,1 3 1 16,5 5 1-16,5 6 0 0,6 5 0 15,0 7-2-15,6 6-1 16,-3 11-1-16,-1 7-2 15,-5 10-4-15,-3 0 0 16,-12 10 0-16,-9 5 0 16,-4 0 0-16,-11-1 0 15,-10 2 0-15,-10-5 0 0,-7-3 0 16,-3-5 0-16,-7-6 0 16,-3-9 0-16,1-3 0 15,-3-13-33-15,-5-1-53 16,7-9-4-16</inkml:trace>
  <inkml:trace contextRef="#ctx0" brushRef="#br0" timeOffset="97371.1128">20954 8162 362 0,'0'0'3'16,"0"0"4"-16,-7-5-1 16,7 5 2-16,-15 11 2 15,5 13 2-15,-3 13 1 16,1 17 1-16,2 16-2 0,0 12-2 15,7 11-1-15,3 7 1 16,10 1-2-16,10-4-2 16,5-8-3-16,15-11 1 15,4-15-1-15,14-10-1 16,4-11-2-16,10-16-7 0,6-8-15 16,11-15-60-16,-3-6-3 15</inkml:trace>
  <inkml:trace contextRef="#ctx0" brushRef="#br0" timeOffset="98203.5151">23472 7652 387 0,'0'0'5'0,"0"0"3"0,0 0 2 15,0 0 2-15,0 0 1 16,0 0 0-16,-2-9 2 16,2 9 0-16,0-15-5 0,5 7-2 15,-5 8-3-15,15-13-1 16,-3 5-1-16,3 6 0 0,0 2-3 15,0 8 0-15,-2 4 0 16,-1 6 0-16,-3 1 0 16,-4 9 0-16,-1-1 0 15,-8 3 0-15,-3 2 0 0,-5-3 0 16,-1 1 0-16,-1-4 0 16,2-10 0-16,-1-1 0 15,8-5 0-15,5-10 0 16,0 0 0-16,12 7 0 0,8-7 0 15,7-7 0 1,6 2 0-16,1-5 0 0,6 3 0 16,3-5 0-16,-6 2 0 15,-7 0 0-15,-3 3 0 16,-4 1 0-16,-9 1 0 0,-4 4 0 16,-10 1 0-16,10-4 0 15,-10 4 0-15,0 0 0 16,0 0 0-16,0 0 0 0,0 0 0 15,0 0 0-15,0 0 0 16,0 8 0-16,0-8-34 16,-2 10-59-1,2-10-4-15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27T08:07:49.87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3547 7729 106 0,'0'0'3'15,"0"0"2"-15,0 0 1 16,0 0 1-16,0 0-1 16,-4-8 1-16,4 8-1 15,0 0-1-15,0 0-2 16,0 0-3-16,0 0 0 0,0 0 0 16,0 0 0-16,0 0 0 15,0 0-2-15,-3 6 2 16,3-6-4-16,0 0-11 15,0 14-28-15,0-14-8 0</inkml:trace>
  <inkml:trace contextRef="#ctx0" brushRef="#br0" timeOffset="4250.6386">11639 9777 151 0,'0'0'8'0,"0"0"7"0,-3-9 5 16,3 9 5-16,-6-13 2 16,6 13 4-16,-8-12-2 15,8 12 2-15,-10-12-8 0,10 12-4 16,-7-3-5-16,7 3-6 16,0 0-2-16,0 0-2 15,0 0 0-15,0 10 0 16,0-10 0-16,17 15 1 15,5-8 0-15,13 2 0 0,12-4 1 16,18 1 0 0,20-4 0-16,16-2-1 0,21 0-1 15,12-8 0-15,10 3 0 16,13-4 0-16,3 2-1 16,1-1 1-16,0 1-1 15,2-3 0-15,-7 3 1 0,-4 0-1 16,-9-4-1-16,-10 4 1 15,-7 1-1-15,-18-1 0 16,-12 2 0-16,-17 3-1 0,-14-4 1 16,-16 4-2-16,-11-1 0 15,-13 2 0-15,-10-2 0 0,-3 3 0 16,-12 0 0-16,0 0 0 16,0 0 0-16,0 0 0 15,0 0 0-15,0 0 0 16,0 0 0-16,0 0 0 0,0 0 0 15,0 0 0-15,0 0 0 16,-9 7 0-16,9-7 0 16,-11 5 0-16,11-5 0 15,0 0 0-15,-7 5 0 16,7-5 0-16,0 0 0 16,0 0 0-16,0 0 0 15,0 0 0-15,0 0 0 0,-10 3 0 16,10-3 0-16,0 0 0 15,-18 0-17-15,-14 2-68 16,18 0-2-16</inkml:trace>
  <inkml:trace contextRef="#ctx0" brushRef="#br0" timeOffset="32879.3325">3597 11328 305 0,'0'0'6'0,"0"0"4"0,0 0 0 16,0 0 2-16,-9-2-1 0,9 2 0 15,0 0 2-15,-11 0 0 16,11 0-6-16,-7 14-2 16,1 4-2-16,5 0 0 0,-2 6 1 15,3 3 1-15,0 6-1 16,3-1 0-16,4 2-2 15,3 1 0-15,3-3-1 16,3 0 0-16,0 1 1 0,4-6-1 16,-1-2 0-16,4 0 1 15,4-6 1-15,-4-1-1 16,3-4 1-16,4 0 1 16,0-8-2-16,6 2 1 0,-4-3-1 15,3-1 1-15,-3 2-1 16,3-6-1-16,-5 2 1 15,-1-2-1-15,-1 0 1 16,-3 0-1-16,2 0 0 16,-3-2 0-16,4-4 0 0,2 2 0 15,-3-1-1-15,1 0 1 16,4 0 0-16,-2 1 0 16,-1-2 0-16,-2-2 0 0,6 4-1 15,-3-4 1-15,5 2 0 16,-2 2-1-16,9-1 1 15,-5 0-1-15,2-1 0 16,2 6 1-16,1 0-1 16,0 0 0-16,3 0 1 0,1 6-1 15,2-1 0-15,-1 3 0 16,3 1 0-16,-2 1 0 16,-3 4 0-16,2 0 0 15,-8 1 0-15,-2 7 0 0,-5-5 0 16,-4 5 0-16,-3 1 0 15,-5 1 0-15,-3-1 0 16,-2-1 0-16,-4-2 0 16,-1 3 0-16,-1-7 0 0,-2 4 0 15,-3-7 0-15,2 1 0 16,-6-4 1-16,2-2-1 16,-2-8 2-16,2 10 0 0,-2-10 1 15,0 0 2-15,0 0-1 16,0 0 0-16,0-5 0 15,4-5-1-15,-4-3-3 16,0-1 0-16,0-6 0 0,3-2 0 16,1-2 0-16,1 0 0 15,5-3 0-15,3 0 0 16,1 2 0-16,4-4 0 16,7 6 0-16,-1-4 0 15,6 2 0-15,6 3 0 0,1-1 0 16,1 2 0-16,7 3 0 15,3-2 0-15,7 5 0 16,0 3 0-16,7-3 0 16,0 7 0-16,0-1 0 15,5 4 0-15,5 0 0 0,-4 5 0 16,1-3 0-16,-1 3 0 16,6 0 0-16,-7 5 0 0,0 0 0 15,2 3 0-15,-5 1 0 16,5 1 0-16,-5 0 0 15,-2 3 0-15,-2-2 0 0,0 1 0 16,-5-1 0-16,-4 2 0 16,-1-3 0-16,0-1 0 15,-6-1 0-15,4 0 0 16,-6-3 0-16,6-3 0 16,-9-2 0-16,3 0 0 0,-5 0 0 15,1-2 0 1,-6-6 0-16,1-2 0 0,-4-2 0 15,-1-5 0-15,-1 0 0 16,-7-3 0-16,2-4 0 16,1 0 0-16,-9-1 0 15,2 2 0-15,-2-3 0 0,-3 3 0 16,-4 3 0-16,0 1 0 16,-4 2 0-16,-1 4 0 0,0 1 0 15,1 4 0-15,-3 8 0 16,0-10 0-16,0 10 0 15,0 0-20-15,6 6-68 0,-4 6-4 16</inkml:trace>
  <inkml:trace contextRef="#ctx0" brushRef="#br0" timeOffset="39906.4942">13690 8272 131 0,'0'0'4'0,"0"0"1"16,-5-11 3-16,5 11 2 0,-5-9 4 15,5 9 3-15,0-16 5 16,0 16 2-16,0-12 1 16,0 12-1-16,-2-8-2 15,2 8 0-15,0 0-4 0,0 0-2 16,-10-8-2-16,10 8-3 15,-13-4-3-15,13 4-2 16,-12 0-1-16,3 0-1 16,0 0-1-16,-3 0 0 15,5 0-1-15,-6 4 1 16,3-4-2-16,-2 3 1 0,-1 0-1 16,1 2 1-16,-1-2-1 15,1-1 0-15,3 0 0 16,-7 4 0-16,3-4 0 0,1 4 0 15,0-1 0-15,-1-1 0 16,-4 4 0-16,2-1 1 16,3 1-2-16,0-1 1 15,-4 0-1-15,4-2 1 0,-1 3 0 16,4 1 0-16,2-2-1 16,-4 1 1-16,1 1-1 15,-2 3 1-15,2-3-1 0,0 2 0 16,-2-2 1-16,4-1-1 15,0 1 0-15,-2 4 1 16,3-1-1-16,2 3 1 16,-3 2-1-16,4 1 0 15,-2 4-1-15,2-1 1 16,-4 5 0-16,3-3 0 0,1-2-1 16,-1 2 1-16,0-1-1 15,0 0 2-15,-1-2 0 16,-2 3-1-16,4-1 1 0,-3 0-1 15,2 0 1-15,0-2-1 16,2 3 1-16,1 1-1 16,-1-5 1-16,1 7 0 15,-1-3-1-15,1-2 1 0,2 4 0 16,0 0-1-16,0 0 1 16,0-3-1-16,0 3 1 15,0-4-1-15,0 3 0 0,0-2 0 16,0-3 0-16,-2 1 0 15,2-1 0-15,-3 1 0 16,1-2 0-16,-1 0 0 16,0-1 1-16,-2-3 0 15,3 2-1-15,-3-4 1 16,3-3-1-16,-1 0 1 0,3-9-1 16,-5 12 1-16,5-12-1 15,0 0 0-15,-2 8 0 16,2-8 0-16,0 0 0 0,0 0 0 15,0 0-1-15,0 0 0 16,0 0 0-16,0 0 1 16,0 0-1-16,0 9 1 15,0-9-1-15,12 5 1 0,-5 0 0 16,6-2 1-16,2-1-1 16,5 0 1-16,3-2 0 15,3 0 0-15,7 0 0 16,0-2 1-16,1-3-2 0,8 0 1 15,1 0 0-15,-4-2-1 16,5 2 1-16,0-3-1 16,-3 3 0-16,5 1 0 15,-4-1 0-15,-1-1 1 0,-4 5-1 16,2-2 0 0,0 0 0-16,-4 0 0 0,-1 3 0 15,0-2 0-15,-6 2 0 0,2-3 1 16,-5 3-1-16,2 0 0 15,-4 0 0-15,-6 0 0 16,3 0 0-16,-4 0 0 16,-2 0 0-16,-1 3 0 0,-3-1 0 15,0 1 0-15,0-3 0 16,0 3 0-16,-3-3 0 16,-7 0 0-16,15 3 0 15,-15-3 0-15,15 0 0 0,-15 0 0 16,13 0 0-1,-13 0 0-15,14 0 0 0,-7 0 0 16,4 0 0-16,-1 0 0 16,-1 0 0-16,2 0-1 15,-1 0 1-15,-1 0 0 16,4 0 0-16,-6 0-1 0,3-3 1 16,-3 0 0-16,-7 3 0 15,16-5 1-15,-16 5-1 16,0 0 0-16,9-6 0 0,-9 6 1 15,0 0-1-15,5-9 1 16,-5 9-1-16,2-17 1 0,4 4-1 16,-6-1 1-16,3-4-1 15,-1-1 1-15,3-1 0 16,-3 0-1-16,1 0 1 16,-1 3 0-16,-2 0 1 15,0-1-1-15,3 0-1 0,-1 6 1 16,0-5 0-16,-2 2-1 15,4-1 0-15,-2-5 0 16,1 1 0-16,-1 0 0 16,0 1 0-16,3 1 0 15,-5 4 1-15,5-2-1 16,-3 2 1-16,-2-1-1 0,0 0 0 16,0-2 1-16,0 2-1 15,3-3 0-15,-3-5 0 0,0 4 0 16,0-1 0-16,0 1 0 15,0 2 0-15,0 1 0 16,0 2-1-16,2 1 1 16,-2 1 0-16,0 2 0 0,4 0-1 15,-2 0 1-15,0 3 0 16,1-4 0-16,-1-1 1 16,1 0 0-16,-1-1-1 15,3 0 1-15,0-1 0 16,0 2-1-16,0 0 1 0,2 2-1 15,-3-3-1-15,0 6 1 16,-4 7 0-16,9-16-1 16,-9 16 1-16,9-12 0 15,-9 12-1-15,7-9 1 16,-7 9 0-16,9-13 0 0,-9 13 0 16,11-14 0-16,-11 14 0 15,10-12 0-15,-10 12 0 16,9-14 1-16,-9 14-1 0,5-10 1 15,-5 10 0-15,0 0 0 16,0 0 0-16,0-9 0 16,0 9 1-16,0 0-1 0,-3-11 0 15,3 11 0-15,-7-9 0 16,7 9 0-16,-9-12 0 16,9 12 0-16,-16-16-1 0,8 12 1 15,0-3 0-15,-3-1 0 16,0-2 0-16,-2 2 0 15,0 4 0-15,1-4 0 16,-4 3 0-16,2 0 0 16,-4 0 0-16,6-3-1 15,-3 5 1-15,3-1-1 0,-4-1 1 16,4 1-1-16,0 1 2 16,-4-2-2-16,2 3 0 15,1-1 0-15,-1-2 0 0,-5 3 0 16,6-1 0-16,-5 1 0 15,1 0 0-15,-1 2 0 16,0-3 0-16,2 0 0 16,-2 1 0-16,-2-1 0 0,3 2 0 15,-4-5 0-15,2 4 0 16,-1-1 0-16,0 3 0 16,0-3 0-16,0 1 0 15,0 2 0-15,1 0 0 0,1 0 0 16,4 0 0-16,-2 0 0 15,4 0 0-15,-3 0 0 16,15 0 0-16,-15-2 0 16,15 2 0-16,-10-2 0 0,10 2 0 15,0 0 0-15,-10 0 0 16,10 0 0-16,0 0 0 16,0 0 0-16,0 0 0 15,0 0 0-15,0 0 0 0,0 0 0 16,0 0 0-16,0 0 0 15,0 0 0-15,0 0-5 16,0 0-6-16,0 0-8 16,-12 0-25-16,12 0-42 0,0 0-2 15</inkml:trace>
  <inkml:trace contextRef="#ctx0" brushRef="#br0" timeOffset="41373.6936">13804 8110 162 0,'0'0'7'0,"0"0"3"16,0 0 4-16,-7 0 4 16,7 0 3-16,0 0 3 15,0 0 1-15,-7 2 2 16,7-2-4-16,0 0-2 0,0 0-2 15,0 0-1-15,0 0-3 16,0-8-2-16,0-3-2 16,4-9 0-16,6-9-2 15,6-12-2-15,3-10 0 0,11-14-1 16,6-9-1-16,4-10 1 16,12-8-1-16,4 3 0 15,1 7-1-15,-2 5 0 16,-5 16-1-16,-9 11-2 0,-5 15 1 15,-12 13-2-15,-3 12 0 16,-12 8 0-16,-9 2 1 16,0 0 0-16,0 0 0 15,0 0 0-15,0 0 0 16,0 0-1-16,0 0 1 16,-4 4 1-16,4-4-4 0,-12 11-1 15,12-11-3-15,-14 12-4 16,7-10-8-16,7-2-27 15,-7 18-41-15,-1-9-1 0</inkml:trace>
  <inkml:trace contextRef="#ctx0" brushRef="#br0" timeOffset="41855.6039">13767 7686 370 0,'0'0'4'16,"0"0"2"-16,0 0 4 16,0 0 0-16,-3-9 0 15,3 9 1-15,0 0-1 16,0 0 1-16,0 5-4 0,6 7-2 16,1 8-2-16,1 2-2 15,4 0 0-15,-5 1 0 16,6 3 0-16,-6 0 0 15,1-9-1-15,-3-2 1 0,-1-5 0 16,-4-10 0-16,6 12 1 16,-6-12-1-16,0 0 2 15,0 0-1-15,17-10 0 16,-4-7 0-16,6-3 1 16,9-10-1-16,6-2 0 0,9-5 0 15,6-2-4-15,9 4-9 16,-6-3-69-16,4 4-4 15</inkml:trace>
  <inkml:trace contextRef="#ctx0" brushRef="#br0" timeOffset="45062.0289">2421 16788 149 0,'0'0'2'15,"0"0"-2"-15,0 0-1 16,0 0 2-16,0 0 3 0,0 0 2 16,0 7 2-16,0-7 2 15,16 18 1-15,5-8 5 16,4 2 3-16,13-2-1 0,14 2-1 15,8-1 1-15,9-1-4 16,16-4 0-16,7 2-3 16,17-1-1-16,11-2-2 15,2 1-2-15,9 1 0 0,11 0-2 16,10-4-2-16,7 1 0 16,8 2 0-16,1-4 0 15,9 3 0-15,4-3 2 0,10 3-1 16,-4-5 1-16,5 0 0 15,1 3 1-15,9-3 1 16,-2 0-1-16,10 0-1 16,-4-3 1-16,6 1-1 15,4-1-1-15,4-2 0 16,10 3-1-16,1 0 1 16,0-1-2-16,3 3 1 0,-6-3 0 15,4 3-1-15,-6-2 0 16,-2 2 0-16,-6 0 0 15,1 0-1-15,-5 0 1 0,-3 0 0 16,5 2-1-16,-4-2 0 16,4 3 1-16,3-3 0 15,-5 3-1-15,-5-3 1 0,2 4-1 16,-3-4 1-16,-1 0-1 16,-3 3 1-16,-6-3-1 15,-1 0 0-15,-1 0 0 0,1 0 0 16,1 0 0-1,-4 0 0-15,3 0 0 0,0-3 0 16,9 3 0-16,0-2 0 16,-2 0 1-16,0-1-1 15,0 0 0-15,2 3 1 16,0 0-1-16,-2 0 0 16,-8 0 0-16,4 0 0 0,0 0 0 15,4 0 0-15,1 0 1 16,1 0-1-16,-3 0 1 15,1 0-1-15,5 0 2 0,-5 6-2 16,3 1 0-16,-6-2 1 16,-5 0 0-16,1 2-1 15,-1 1 0-15,-2 1 1 0,-3 0-1 16,4-2 0-16,-4 1 1 16,2-2-1-16,-1 2 0 15,4-1 1-15,-5 3-1 16,1 0 1-16,-5-3-1 15,-1 1 0-15,-4 2 1 0,-6 2-1 16,-1-1 0-16,-5-2 0 16,-3 2 0-16,-3-2 0 15,-7 1 0-15,-3 0 1 16,-7-1-2-16,-3 1 2 16,-8 0 0-16,-2 0 0 0,-6 0-1 15,-7 0 1-15,-6 1-1 16,-4-2 1-16,-8 1 0 15,1 0 0-15,-17 0 0 0,-5-1 0 16,-8-1 1-16,-41-5-2 16,-1 1-1-16,-2-1 1 15,-1 2 0-15,19-3 1 16,-32 3-2-16,3-3 1 16,3 1 0-16,-10-3-1 15,-3 3 1-15,-9-3-1 0,12 3 1 16,-12-3-2-16,0 0 1 15,0 0 1-15,7 9-2 16,-7-9 2-16,0 0 0 16,-2 12-2-16,2-12-2 15,-3 16-5-15,1-9-8 16,-1 5-18-16,-4-2-44 0,1 5-4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27T08:08:47.24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1169 8540 133 0,'0'0'10'0,"0"0"6"0,0 0 4 16,0 0 3-16,0 0-1 16,0 0 3-16,0 0-2 15,0 0 3-15,-8 11-10 16,8-11-2-16,0 0-4 16,3 7-1-16,-3-7 1 0,11 8 1 15,-11-8-2-15,19 8 1 16,-8-6-2-16,3 0 0 15,2 1-1-15,2 2-1 16,2-2-1-16,7-1 0 16,-2 0 0-16,3 1-1 0,4-1 0 15,-1 1 0-15,2-1 0 16,8-2-1-16,-7 0 1 16,6 0-1-16,4 0 0 0,1 0 1 15,2 0-1-15,3-5 0 16,5 3-1-16,2-1 0 15,1-1 1-15,-1 1-2 16,3-2 1-16,-4 0 0 0,1 3-1 16,1-3 0-16,-4 2 0 15,-1 1 0-15,-2-1 0 16,4 0-1-16,-6 2 1 16,2-2-1-16,1 0 0 15,-2 3 1-15,3-3 0 0,-2 3 0 16,1-2-1-16,1 1 1 15,-2 1 0-15,2-5 0 16,2 5 0-16,-3-1-1 16,3 1 1-16,-3-3-1 0,0 3 1 15,3 0-1-15,0-2 2 16,1-1-1-16,2 0 1 16,-1 1 0-16,4 0 0 0,4-3-1 15,6-3 1-15,3 4 0 16,1-2-2-16,4-1 0 15,6 2 0-15,2-4 0 16,0 1 0-16,0 1 0 16,3-1 0-16,-4 4 0 0,-1-5 0 15,-2 1 0-15,3 4 0 16,-5-4 0-16,2 4 0 16,-3-1 0-16,-1 0 0 15,-2 0 0-15,-5 3 0 0,-2-4 0 16,-3 4 0-16,-5 2 0 15,-5-2 0-15,-5 2 0 16,-4-3 0-16,-9 3 0 0,-3 0 0 16,-4 0 0-16,-9 0 0 15,-4 0 0-15,-5 0 0 16,-1 3 0-16,-6-3 0 16,-7 0 0-16,12 2 0 0,-12-2 0 15,0 0 0-15,11 2 0 16,-11-2 0-16,0 0 0 15,0 0 0-15,0 0 0 16,0 0 0-16,0 0 0 16,0 0 0-16,0 0 0 0,0 0 0 15,0 0 0-15,0 0 0 16,0 0 0-16,0 0 0 16,0 0 0-16,0 0 0 15,0 0 0-15,0 0 0 0,0 0 0 16,0 0 0-16,0 0 0 15,0 0 0-15,0 0 0 16,0 0 0-16,0 0 0 0,14 6 0 16,-14-6 0-16,14 0 0 15,-5 0 0-15,3 2 0 16,1-2 0-16,7 0 0 16,-5 0 0-16,5 0 0 0,-2 0 0 15,1 0 0-15,1 0 0 16,0 0 0-16,-3-2 0 15,0 2 0-15,-1 0 0 16,-7 0 0-16,2 0 0 0,-11 0 0 16,14 0 0-16,-14 0 0 15,0 0 0-15,8 0 0 16,-8 0 0-16,0 0 0 16,0 0 0-16,0 0 0 0,0 0 0 15,0 7 0 1,0-7 0-16,-3 14 0 0,3-14-10 15,-19 16-76-15,13-6-3 16</inkml:trace>
  <inkml:trace contextRef="#ctx0" brushRef="#br0" timeOffset="10363.5189">14510 7877 253 0,'0'0'5'0,"0"0"4"0,0 0 1 15,0 0 0-15,-9-5 1 16,9 5-1-16,0 0 1 16,0 0 2-16,0 0-5 0,0 0 0 15,9 3-1-15,2-3 0 16,3 0 3-16,6-3-1 16,5-4 1-16,10-8-2 15,7-5 1-15,9-10-2 0,13-6 0 16,13-7 0-16,13-8-1 15,10-9 0-15,18-5-2 16,9-12 1-16,12 0-2 0,13-9 1 16,9-3-1-16,14-5-1 15,3 0 1-15,11-6-1 16,3 4 1-16,3-3 0 0,2 2 0 16,5 1-1-1,-4 1 1-15,-6 6-1 0,-3 3 0 16,-5 2 0-16,-11 4-1 15,-10 6 1-15,-9 8-2 16,-23 3 1-16,-14 9 0 16,-23 6 0-16,-14 12-1 0,-22 9 1 15,-14 1 0-15,-17 14 1 16,-9 2 0-16,-18 10-1 16,12-8 0-16,-12 8-1 15,0 0-3-15,0 0-5 0,-7 3-14 16,-11 4-59-16,11 3-4 15</inkml:trace>
  <inkml:trace contextRef="#ctx0" brushRef="#br0" timeOffset="12160.87">14526 8192 396 0,'0'0'1'0,"0"0"-1"16,0 15 0-16,1-6 0 0,5 1 0 16,-2 4 1-16,5 0-1 15,-2 1 1-15,3-3-1 16,-3 0 1-16,3 1 0 0,2-4 1 16,4 4-1-16,-2-3 1 15,4 1 0-15,1-4 1 16,6 1-1-16,-1-4 1 0,6-2 0 15,4-2-1-15,0 0 1 16,7-2-1-16,-4-2 0 16,5-4 0-16,0 2-1 15,-1-4 0-15,5 2 0 16,-2-1 0-16,1 1 0 0,0-4 0 16,2 0-1-16,1-3 2 15,2 0-2-15,1-4 0 16,2-1 0-16,4 0 0 15,-2 0 0-15,5-5 1 16,-1 0-1-16,1 0-1 0,-4 1 1 16,8-1 0-16,-2-5 0 15,0 1 0-15,2-1 0 0,1 1-2 16,2-4 1-16,2 1 1 16,1 2 0-16,2-5 0 15,-3 3 0-15,2 3 0 16,-2-5 1-16,-5 5 1 0,1 0-2 15,-1 0 1-15,0-2 0 16,2 1 0-16,4-1 0 16,-3 1 0-16,1-5 0 15,3 3 1-15,-1 0-1 16,-3-1 0-16,-5 4 0 0,-3 1 0 16,-1-2 0-16,-4 1 0 15,1 5-1-15,-3-1 1 16,-2-3-1-16,2 1 1 15,0-3 0-15,-1 3 0 0,3-3 0 16,-2 3-1-16,-3 0 1 16,-3 2 0-16,-2 0 0 15,1 3 0-15,-4 0 0 0,-1 2 0 16,-1-1-1-16,-2 2 1 16,0-1 0-16,1 1-1 15,3-1 1-15,-3-2-1 0,1-2 1 16,4 0 0-16,-1 2 0 15,-4 2-1-15,1-3 1 16,-1 4 0-16,-6-1 0 16,0 5 0-16,-7 1 1 15,5-1-2-15,-8 5 1 0,3-2 0 16,-3 1 1-16,1-4-2 16,0 6 1-16,-4-1 0 15,1 0 0-15,-6 0 0 16,4 1 0-16,-6-5 0 15,4 8 0-15,-4-4 0 16,-2-1 0-16,0 4 0 0,0-1 0 16,-1-1 0-16,-1-1 0 15,0 0 0-15,1 0 0 16,-1 1-1-16,0-3 1 0,-1-5 0 16,0 5 0-16,-1-5 0 15,3 0 0-15,1-3 0 16,-3 3 0-16,4-6 0 0,-1 4 0 15,-3-4 0-15,3 1 0 16,0 0-1-16,-4-1 1 16,4 3 1-16,1-2 1 0,-3-3-3 15,-4 6 0-15,3-1 0 16,-1 2 0-16,-1-1 0 16,-2 2 0-16,-1-1 0 15,-2 4 0-15,3-3 0 16,-3 5 0-16,0 0 0 15,-3 0 0-15,-2 0 0 16,0-3 0-16,-3 3 0 0,-1 0 0 16,1-5 0-16,-3 5 0 15,1-2 0-15,-3 1 0 16,-4 4 0-16,2-3 0 0,-8 1 0 16,-2 2 0-16,-3 3 0 15,-4-1 0-15,-2 2 0 16,-4-1 0-16,0 5 0 0,0-2 0 15,7 3 0-15,-1 0 0 16,4 4 0-16,6-1-24 16,0 8-61-16,11 1-3 15</inkml:trace>
  <inkml:trace contextRef="#ctx0" brushRef="#br0" timeOffset="12684.1574">14514 7924 381 0,'0'0'7'0,"-4"-10"0"0,4 10 1 16,-5-12 2-16,5 12 0 15,-8-12 1-15,8 12-1 16,-8-5 2-16,-1 12-6 0,0 12-1 15,4 10-2-15,-5 5 0 16,5 7-1-16,2 8 1 16,3 2-1-16,3-1-3 15,13-7-10-15,13 13-50 0,10-24-20 16</inkml:trace>
  <inkml:trace contextRef="#ctx0" brushRef="#br0" timeOffset="13801.3384">18776 5745 220 0,'0'0'7'16,"0"0"1"-16,0 0 2 0,-9 0 2 16,9 0 2-16,0 0 3 15,0 0 2-15,0 0 1 16,0 0-4-16,0 0-1 15,0 0 1-15,0-7 0 0,0 7-3 16,14-21-1-16,-1 4 0 16,7-5-1-16,5-13-2 15,4-5 0-15,11-12-2 0,5-5-1 16,4-7-2 0,6-5 0-16,2-8 0 0,3-3-2 15,-3 1 1-15,3-5-2 16,0 2 0-16,-1-7 1 15,4-1 0-15,1-6 1 16,5-3-1-16,9-5 0 0,4 0 0 16,4-6 0-16,6-1 0 15,1 7 0-15,-1-2 0 16,-6 9 0-16,2 1-2 0,-9 7 0 16,-2 2 0-16,-2-2 0 15,-1 2 0-15,-3-2 0 16,-5 5 0-16,4 0 0 15,-3 2 0-15,-2 5 0 0,-6 2 0 16,-3 7 0-16,-2 5 0 16,-4 4 0-16,-8 7 0 15,-5 5 0-15,-3 4 0 16,-6 7 0-16,-3 4 0 0,-5 3 0 16,-6 5 0-16,2 7 0 15,-6 3 0-15,-1-3 0 16,2 5 0-16,-6 3 0 15,-5 9 0-15,9-11 0 16,-9 11 0-16,0 0 0 0,0 0 0 16,0 0 0-16,-2 11 0 15,-3 4-86-15,-2 5-3 16</inkml:trace>
  <inkml:trace contextRef="#ctx0" brushRef="#br0" timeOffset="15330.4508">19117 6321 307 0,'0'0'4'0,"0"0"3"15,0 0 2-15,10-12 2 16,0 2 3-16,0-4 2 15,10-5 2-15,3-5 0 16,1-5-2-16,5-6-2 0,3-5-1 16,2 1-2-16,1-3-2 15,4-3-1-15,-2-1-2 16,-1-4-2-16,5 3-1 0,-1-9-1 16,-1 8-1-16,4-8 0 15,-1 2-1-15,4-5 0 16,-2-3-2-16,6-2 1 15,-1-3 0-15,3 0 0 16,1 0 0-16,1 0 1 16,-5-2 0-16,2 4 0 0,-4 3 2 15,-2 5-1-15,-3 0 0 16,3 3 0-16,-3-1-1 16,-3 1 1-16,7 1 0 0,-7 0 0 15,4 0 0-15,0-1 1 16,4 1 1-16,-8 2-1 15,3 3 2-15,1 1-2 16,-6 3 1-16,0-3-3 0,-1 2 0 16,1 3 0-16,-3-2 0 15,3-4 0-15,-4 4 0 16,-1-4 0-16,3 7 0 16,-2-2 0-16,0 3 0 15,0 1 0-15,-3 2 0 0,-1 3 0 16,1 0 0-16,-2-3 0 15,-1 5 0-15,1-6 0 16,-1 3 0-16,0 0 0 0,1 0 0 16,-1 2 0-16,-5 1 0 15,3 1 0-15,-2 1 0 16,-1 0 0-16,-2-7 0 0,2 7 0 16,-2-5 0-16,2 3 0 15,1 3 0-15,-1-3 0 16,-1 2 0-16,0 3 0 15,-1-1 0-15,1 6 0 16,-5-3 0-16,2 0 0 0,-3 6 0 16,0-7 0-16,0 2 0 15,-1 2 0-15,-1-3 0 16,0-1 0-16,-1 5 0 16,-2-2 0-16,2 1 0 0,-7 2 0 15,5-4 0-15,1 1 0 16,-4 1 0-16,0-2 0 15,3-1 0-15,-2 0 0 16,-1 0 0-16,0-2 0 16,-2 2 0-16,-2 2 0 0,2-1 0 15,0 2 0-15,-2-2 0 16,1 4 0-16,-1-3 0 0,-3 5 0 16,2-1 0-16,1 2 0 15,-1-1 0-15,-2 0 0 16,0 4 0-16,2-1 0 15,-2 0 0-15,0 3 0 16,-2-3 0-16,0 3 0 0,-6 1 0 16,1 1 0-16,-3 1 0 15,-5 1 0-15,-7-2 0 16,2 5 0-16,-5-2 0 0,-5 5 0 16,-2-1 0-16,0 0 0 15,-4 3 0-15,2 0 0 16,-3 0 0-16,4 6 0 15,1-2 0-15,2 6 0 16,3-3 0-16,2 1 0 16,4 2 0-16,5 2 0 0,1 3 0 15,7 3-10-15,-2-4-29 16,10 6-45 0,10 2-1-16</inkml:trace>
  <inkml:trace contextRef="#ctx0" brushRef="#br0" timeOffset="16466.5741">16902 7174 362 0,'0'0'7'15,"0"0"2"-15,0 0 4 16,-3-13 1-1,3 13 2-15,-3-12 1 0,3 12 2 16,-4-15 0-16,4 15-7 0,0 0-2 16,-12-5-3-16,12 5-3 15,-14 10-2-15,8 0-2 16,1 0 0-16,-4 5 0 16,5 0 0-16,2-1 0 0,2-4 0 15,2 1 0-15,6-4 0 16,4-2 0-16,0-3 0 15,9-2 0-15,-4-2 0 0,0-3 0 16,1-5 0-16,-3-2 0 16,-2-1 0-16,-6-2 0 15,-7 3 0-15,0-3 0 16,-5 5 0-16,-6 2 0 16,-6 6 0-16,-3 0 0 0,3 2 0 15,-3 7 0-15,0 3 0 16,3 2 0-16,7-2 0 15,0 6 0-15,8-4 0 16,2 0 0-16,3-4 0 16,14 0 0-16,0-7 0 0,5-1 0 15,1 0 0-15,1-4 0 16,-1-9 0-16,-6 1 0 16,-5-4 0-16,-4-1 0 0,-5 3 0 15,-3-4 0-15,-11 6 0 16,-1 2 0-16,-5 5 0 15,-6 1 0-15,1 4 0 0,1 0 0 16,-1 7 0-16,6 0 0 16,3 3 0-16,3 2 0 15,5-2 0-15,5-3 0 16,0 3 0-16,0-10-14 16,16 11-28-16,0-1-47 0,-4-8 1 15</inkml:trace>
  <inkml:trace contextRef="#ctx0" brushRef="#br0" timeOffset="17045.3704">16929 7209 362 0,'0'0'8'0,"0"0"2"0,0 0 3 16,0 0 0-16,0 0-1 16,10-6 1-16,-10 6 0 0,6 10 1 15,-4 8-7-15,0 7-3 16,3 10-1-16,-5 6 0 0,8 13 0 16,-4 12 0-16,5 3 1 15,-2 12 1-15,-2 11 1 16,-1 9 2-1,-1-1-1-15,-1-4-7 16,-2 3 0-16,0-2 0 0,0-5 0 16,0-13 0-16,0-15 0 15,3-9 0-15,0-8 0 16,-1-13 0-16,3-6 0 0,-5-11 0 16,3-5 0-16,-3-12 0 15,4 8 0-15,-4-8 0 16,0 0 0-16,0 0 0 15,0 0 0-15,0 0 0 16,0 0 0-16,0-5 0 16,0 5 0-16,0 0-14 0,0 0-73 15,0-7-4-15</inkml:trace>
  <inkml:trace contextRef="#ctx0" brushRef="#br0" timeOffset="18183.3152">14768 8187 301 0,'0'0'8'15,"0"0"4"-15,-4-15 4 16,4 15 1-16,-2-15 4 15,0 8 1-15,-1-3 1 16,3 10-1-16,-6-12-6 0,6 12-5 16,0 0-3-16,-7 2-3 15,1 10-1-15,3 3-2 16,0 3-1-16,3 2 0 0,0 1 0 16,0-1 0-16,6 1 1 15,7-6 0-15,3-6 0 16,2 1 1-16,-2-10-1 15,7 0 1-15,-4-5 0 16,-4-2-1-16,0-8-2 0,-4-3 0 16,-4 4 0-16,-7-2 0 15,-2 2 0-15,-6 4 0 16,-5 3 0-16,-4-1 0 16,2 6 0-16,-2 2 0 0,-1 0 0 15,5 0 0-15,3 0 0 16,0 2 0-16,10-2 0 15,-8 5 0-15,8-5 0 16,0 0 0-16,0 0 0 0,0 0-7 16,4 10-6-16,-4-10-19 15,0 0-52-15,8 3-2 16</inkml:trace>
  <inkml:trace contextRef="#ctx0" brushRef="#br0" timeOffset="18767.0477">14583 8410 366 0,'0'0'6'16,"0"0"2"-16,0-15 3 0,-3 5 0 15,3-2 1-15,0-5 1 16,0-7 1-16,-2-5 0 15,2 0-4-15,0-5-3 16,0-4-1-16,2 1-2 16,5-3-1-16,3-4-1 15,3 4-1-15,2-1-1 0,3 5 0 16,4 1-1-16,2 5 0 16,-1 8-1-16,3 5 1 15,0 10 0-15,-2 7 1 0,7 4 1 16,-7 14 0-16,1 9 1 15,-2 11 0-15,2 5 2 0,-6 12-1 16,-1 5 2-16,-6 10-1 16,-1-2 0-16,-6 9-1 15,-3-5-3-15,-2 5 0 16,0-5 0-16,-2-3 0 16,-1-2 0-16,3-5 0 0,0-2 0 15,0-9 0-15,0-4 0 16,5-2 0-16,1-5 0 15,0-10-7-15,5-1-31 16,2-7-45-16,-4-4-4 16</inkml:trace>
  <inkml:trace contextRef="#ctx0" brushRef="#br0" timeOffset="19178.7386">14321 8762 372 0,'0'0'5'0,"-9"-3"4"16,9 3 1-16,-12-5 2 15,12 5-1-15,-14-5 0 16,14 5 1-16,0 0 1 16,0 0-4-16,26-5-2 15,13 5-1-15,14-2 0 0,14-1 0 16,15-1 0-16,12-2 1 16,10-1-2-16,6 0-1 0,0-1-4 15,-6-2 0-15,-5 6 0 16,-14 1 0-16,-8 1 0 15,-15 2 0-15,-13 2 0 16,-10 1 0-16,-15 4 0 0,-9 0-2 16,-9 1-9-16,-6-8-8 15,0 0-52-15,-11 9-14 16</inkml:trace>
  <inkml:trace contextRef="#ctx0" brushRef="#br0" timeOffset="19630.3364">14491 8824 419 0,'0'0'2'0,"0"0"0"16,0 0 0-16,-16 12 1 15,4 0 1-15,-3 9 0 0,-2 0 0 16,-8 7 0-16,3 1-2 16,0 5 1-16,-1-8-2 0,0 1-2 15,7-8-6-15,2 2-16 16,4-4-28-16,9-9-27 15,1-8-3-15</inkml:trace>
  <inkml:trace contextRef="#ctx0" brushRef="#br0" timeOffset="19802.8642">14764 8833 383 0,'0'0'3'0,"0"0"1"15,0 0 3-15,0 0 1 16,-9 12 1-16,-4 1 1 15,-2 5 0-15,-7 2 1 0,-3 4-3 16,-8 3-1-16,1 1-4 16,-3-6-1-16,6 5-8 15,-1-12-13-15,5-3-41 16,9 4-18-16</inkml:trace>
  <inkml:trace contextRef="#ctx0" brushRef="#br0" timeOffset="19981.4363">14930 8843 365 0,'0'0'4'0,"0"0"3"16,0 0 3-16,0 14 1 15,-4-5 1-15,-4 8 0 16,-7 3 0-16,-2 2 1 0,-8 8-4 16,2 0-5-16,-9-5-9 15,7 4-23-15,8-1-49 16,-5-6-3-16</inkml:trace>
  <inkml:trace contextRef="#ctx0" brushRef="#br0" timeOffset="20144.0144">15204 8858 444 0,'0'0'1'0,"0"0"0"0,-5 11 0 15,-5 1 2-15,-7 3-1 16,-3 2 0-16,-5 2 0 15,-3 4-9-15,-6 3-41 16,7-10-29-16,-5-1-4 0</inkml:trace>
  <inkml:trace contextRef="#ctx0" brushRef="#br0" timeOffset="20422.5252">14585 8175 348 0,'0'0'6'16,"0"0"1"-16,0 0 2 15,0 0 1-15,-7 4 2 0,2 14 1 16,-3 7 0-16,3 7 1 15,0 10-5-15,1 11-3 16,0 1 1-16,4 8-3 0,0-1-6 16,6-1-21-16,1-3-54 15,3 0-2-15</inkml:trace>
  <inkml:trace contextRef="#ctx0" brushRef="#br0" timeOffset="21428.8429">16711 8516 385 0,'0'0'7'0,"0"0"3"0,0-9 2 16,0 9 2-16,0 0 1 16,0-10 1-16,0 10 1 15,0 0 1-15,0 0-6 0,7 0-7 16,4 4-5-16,-2 11 0 15,6 3 0-15,5 2 0 16,-2 4 0-16,3 4 0 0,0 1 0 16,-1-3 0-16,-1 1 0 15,1 0 0-15,-6-6 0 16,2 5 0-16,-4-9 0 16,-4 1 0-16,-1-1 0 0,-2-7 0 15,0-1 0-15,-5-9 0 16,3 10 0-16,-3-10 0 15,0 0 0-15,13-7 0 16,-6-8 0-16,5-5 0 16,3-7 0-16,4-3 0 15,6-2 0-15,-2-5 0 0,2 2 0 16,0 6 0-16,-6 2 0 16,-1 4 0-16,-4 7 0 15,0 2 0-15,-5 2 0 0,-9 12 0 16,7-11 0-16,-7 11 0 15,0 0 0-15,0 0 0 16,11-1 0-16,-11 1 0 0,3 7 0 16,-3-7 0-16,4 12 0 15,-4 8-72-15,0-20-21 16</inkml:trace>
  <inkml:trace contextRef="#ctx0" brushRef="#br0" timeOffset="22267.9231">17317 8172 371 0,'0'0'8'0,"0"0"3"0,-5-10 3 16,5 10 1-16,-7-14 4 16,7 14-2-16,-8-12 2 15,8 12 1-15,-5-11-7 0,5 11-9 16,0 0-4-16,0 0 0 15,0 0 0-15,-2 5 0 16,2 7 0-16,0 6 0 16,5 1 0-16,-1 4 0 0,2 4 0 15,1 4 0-15,-4-8 0 16,2 5 0-16,-3-7 0 16,1 3 0-16,-1-10 0 15,-1-1 0-15,-1-3 0 0,0-10 0 16,0 0 0-16,0 0 0 15,0 0 0-15,0-8 0 16,0-7 0-16,0-6 0 16,0-5 0-16,0-6 0 0,0 2 0 15,0-5 0-15,4 6 0 16,-1 0 0-16,0 6 0 16,1 6 0-16,4 4 0 15,-1 8 0-15,8 5 0 0,0 5 0 16,2 8 0-16,6 7 0 15,-6 2 0-15,3 3 0 16,-1-1 0-16,-3 2 0 16,-7-2 0-16,2-2 0 15,-6-5 0-15,0-7 0 0,-3 0 0 16,-2-10 0-16,0 0 0 16,0 0 0-16,-7-5 0 15,4-10 0-15,-1-4 0 0,0-6 0 16,4-5 0-16,0 0 0 15,4 1 0-15,0-1 0 16,6 5 0-16,0 3 0 16,0 5 0-16,0 7 0 15,0 7 0-15,3 3 0 0,-1 5 0 16,3 5 0-16,-1 7 0 16,-2 5 0-16,6 1 0 0,-6 4 0 15,1 0 0-15,-6 0 0 16,6 4 0-16,-10-7 0 15,2 1 0-15,0-8 0 16,1-2-75-16,5 0-15 16</inkml:trace>
  <inkml:trace contextRef="#ctx0" brushRef="#br0" timeOffset="22714.9601">17930 8249 472 0,'0'0'5'15,"0"0"3"-15,0 0 1 16,0 0 0-16,0 0-1 16,0 0-8-16,0 0 0 0,10 0 0 15,-3 8 0-15,0 7 0 16,-2-1 0-16,4 6 0 16,-1-3-5-16,4 6-81 15,0-1-3-15</inkml:trace>
  <inkml:trace contextRef="#ctx0" brushRef="#br0" timeOffset="23867.9938">20454 4006 389 0,'0'0'7'15,"0"0"1"-15,-9-13 3 0,9 13 1 16,-8-8 1-16,8 8 1 16,-4-12 0-16,4 12-1 15,0 0-5-15,0 0-2 0,0 0-3 16,-6 15-1-16,8-3-1 16,4 6-1-16,1-4 2 15,8 6-1-15,2-7 1 16,6-3-1-16,0-6 1 15,7-4 0-15,0 0-2 0,0-6 0 16,-4-4 0-16,-6-6 0 16,-10 1 0-16,-2-1 0 15,-8-1 0-15,-11 3 0 16,-6 2 0-16,-8 5 0 0,-5 2 0 16,-2 5 0-16,2 2 0 15,0 10 0-15,3 1 0 16,4 5 0-16,11-1 0 0,8-1 0 15,4 2 0-15,2-5 0 16,10-4 0-16,8 0 0 16,3-5 0-16,6-4 0 15,1 0 0-15,-1-4 0 0,-1-5 0 16,-1-3 0-16,-9-3 0 16,-6-2 0-16,-7 2 0 15,-5-5 0-15,-7 5 0 16,-8 1 0-16,-7 4 0 15,-3 2 0-15,-3 8 0 0,-3 0 0 16,7 2 0 0,3 6 0-16,3 2 0 0,1 2 0 15,14-1 0-15,3-1 0 16,0 0 0-16,0-10 0 16,13 14 0-16,-1-12 0 0,1 1 0 15,-6-3-12-15,1 3-10 16,-8-3-37-16,17 1-28 15,-17-1-2-15</inkml:trace>
  <inkml:trace contextRef="#ctx0" brushRef="#br0" timeOffset="24278.697">20633 4059 403 0,'0'0'6'0,"0"0"3"0,0 0 1 15,0-12 1-15,0 12 0 16,0 0 0-16,-2 12 0 15,-1 6 1-15,3 10-7 16,0 9-1-16,3 13-1 0,2 8 0 16,-1 12 0-16,5 4 0 15,3 3 1-15,1 2-2 16,-4 1-2-16,3-4 0 16,1-4 0-16,-5 0 0 0,-1-9 0 15,0-9 0-15,-6-7 0 16,4-8 0-16,-3-7 0 15,-2-8 0-15,0-5-5 16,0-19-6-16,0 14-13 0,-7-6-56 16,7-8-9-16</inkml:trace>
  <inkml:trace contextRef="#ctx0" brushRef="#br0" timeOffset="25006.1806">20477 5682 444 0,'0'0'2'0,"0"0"0"15,0 0 0-15,-5 10 1 16,5 0-1-16,-2 5 1 16,2 0 0-16,0 7 1 15,0 3-2-15,4 2-1 0,1 0 0 16,2-1 1-16,2-2-1 15,-5-2 0-15,4-4 0 16,-6-4 0-16,-1-4 2 0,-1-10-1 16,0 0 0-16,0 0 0 15,0 0 0-15,0-15 1 16,0-1-1-16,0-4 0 16,4-2-1-16,1-9 0 15,0 7 0-15,0 1-1 0,3 6 0 16,-1 0 0-16,3 8 0 15,2 3-1-15,0 6 1 16,1 0-1-16,2 7 1 16,3 4 0-16,-2 3 0 15,-2 1 0-15,-2 2 0 16,1 3 0-16,-6 3 0 0,0-1 0 16,-5-7 0-16,1 2 1 15,-3-8 0-15,0 2 0 0,0-11 0 16,0 0 1-16,0 0-1 15,0-12 0-15,0-4 1 16,5-3-1-16,3-3-1 0,-1-6 1 16,3 6-1-16,5-3 0 15,-1 6-1-15,1-1 1 16,3 13-1-16,-3 1 0 16,1 6 0-16,0 6 0 15,-2 9 0-15,-3 2-1 0,1 5-4 16,-4-1-5-16,2 9-2 15,-2 3-68-15,-1-9-4 16</inkml:trace>
  <inkml:trace contextRef="#ctx0" brushRef="#br0" timeOffset="25400.2329">21056 5809 443 0,'0'0'4'0,"0"0"2"0,-10-10 1 15,10 10 2-15,-4-10 0 16,4 10 0-16,-3-10 1 16,3 10-1-16,4-9-4 0,7 4-5 15,4 2 0-15,-1 3 0 16,6 0 0-16,0 8 0 16,-2 1 0-16,-4 4 0 15,-3 4 0-15,-4 2 0 0,-7 4 0 16,-2 2 0-16,-8-1 0 15,-1 4 0-15,-3-3 0 16,-2 0 0-16,4-6 0 16,-1-2 0-16,4-2 0 15,4-5 0-15,5 1 0 0,10-9 0 16,7-2 0-16,6 0 0 16,1-5 0-16,8-1 0 15,-2-3 0-15,2 1 0 16,-2 4 0-16,-6-2 0 0,-5 1 0 15,-8 0 0-15,0 5 0 16,-11 0 0-16,0 0-87 16,0 0-4-16</inkml:trace>
  <inkml:trace contextRef="#ctx0" brushRef="#br0" timeOffset="31127.3163">16683 10204 422 0,'0'0'5'0,"0"0"2"15,0 0 1-15,0 0 1 16,-2-11 1-16,2 11-1 16,0 0 2-16,0 0-1 15,0 13-3-15,0 2-3 0,0 7-1 16,4 3-1-16,4 1 0 16,0 8 0-16,-1-2-2 15,3-3 0-15,-3-1 0 0,1-3 0 16,-3-6 0-16,2-2 0 15,-4-6 0-15,-1-2 0 16,-2-9 0-16,0 0 0 0,0 0 0 16,-5-5 0-16,1-7 0 15,-4-8 0-15,6-6 0 16,-4-8 0-16,6 0 0 16,0-3 0-16,4-3 0 15,5 6 0-15,3 2 0 0,4 1 0 16,0 9 0-16,2 5 0 15,2 7 0-15,2 5 0 16,1 5 0-16,4 8 0 16,-2 6 0-16,0 8 0 15,-1 3 0-15,-1 6 0 16,-3-2 0-16,-8 0 0 0,1 4 0 16,-8-8 0-16,-3-3 0 15,-2-2 0-15,0-6 0 16,0-4 0-16,0-10 0 0,-13 11 0 15,13-11 0-15,-14-3 0 16,7-8 0-16,2-3 0 0,2-4 0 16,0-4 0-16,3-4 0 15,8-2 0-15,0 0 0 16,4 2 0-16,3 4 0 16,-1-4 0-16,2 11 0 0,-2 5 0 15,4 3 0-15,-3 7 0 16,0 2 0-16,-1 10 0 15,4 4 0-15,-6 9 0 16,4 2 0-16,-7 5 0 16,-2 3 0-16,2-3 0 15,-4 2 0-15,-1-1 0 0,-1-3 0 16,-3-3 0-16,2-7 0 16,-2-6 0-16,3 2 0 15,-3-7 0-15,0-9 0 0,4 13 0 16,-4-13 0-16,0 0-27 15,0 0-59-15,0 0-4 16</inkml:trace>
  <inkml:trace contextRef="#ctx0" brushRef="#br0" timeOffset="31545.4975">17416 10404 465 0,'0'0'5'0,"0"0"1"0,0 0 3 15,0 0 0-15,0 0-1 16,11-3 1-16,-11 3-9 16,5 8 0-16,-3 4 0 0,5 6 0 15,-2-1 0-15,0 5 0 16,3 3 0-16,0-3 0 16,-4 4 0-16,3-7 0 15,-2-2 0-15,1-2 0 0,-1-3 0 16,-3-3 0-16,-2-9 0 15,8 12 0-15,-8-12 0 16,0 0 0-16,0 0 0 16,0 0-28-16,7-6-59 0,-7-4-4 15</inkml:trace>
  <inkml:trace contextRef="#ctx0" brushRef="#br0" timeOffset="32295.9478">18028 10312 433 0,'0'0'5'0,"0"-10"0"16,0 2 2-16,0-1 2 16,0-3 0-16,-5-3 1 0,0 0-1 15,-4-2 0-15,-4 1-3 16,-7 7-3-16,3 1-1 0,-6 5-2 15,1 3-1-15,-3 11 0 16,3 2 0-16,4 4 0 16,3 0 0-16,8 5 0 15,2-2 0-15,5-3 1 0,10 4 0 16,7-9 0-16,4-5 0 16,8 1 1-16,1-8 0 15,0 0 0-15,-1-5 0 0,-1-1 1 16,-6 0-1-16,-2-2 0 15,-7 3 0-15,-1-2-1 16,-12 7 0-16,9 0 0 16,-9 0-1-16,13 14 1 15,-5 1 1-15,0 7-1 16,9 6 0-16,-4 7 2 0,6 7-2 16,3 3 0-16,1 4 0 15,-1 2 0-15,-2 4 0 16,-3-2 0-16,-2 0 0 0,-8 0 0 15,-7-9 0-15,-2 1 0 16,-10-12 0-16,-8-4 0 16,-8-5 0-16,-6-9 0 0,-1-3 0 15,-4-12 0-15,-4 0 0 16,1-9 0-16,1-11 0 16,7-5 0-16,4-7 0 15,4-3 0-15,12-8 0 0,7-3 0 16,7-1 0-16,10-4 0 15,10 8 0-15,5-4 0 16,7 9 0-16,5 2 0 16,0 6 0-16,-2 5-13 15,1-9-67-15,-2 16-9 16</inkml:trace>
  <inkml:trace contextRef="#ctx0" brushRef="#br0" timeOffset="32742.1893">18615 10382 511 0,'0'0'0'0,"0"0"0"15,0 0 0-15,0 0 0 16,0 0 0-16,0 0 0 16,0 0 0-16,0 0 0 15,0 0 0-15,0 0 0 16,0 4-82-16,0-4-11 15</inkml:trace>
  <inkml:trace contextRef="#ctx0" brushRef="#br0" timeOffset="34581.5775">14778 8226 171 0,'0'0'3'0,"0"0"2"15,0 0 1-15,0 0-2 16,0 0 1-16,0 0-2 16,0 0 1-16,0 0-1 15,0 0-3-15,0 0-1 0,0 0-1 16,0 0-3-16,0 0-11 16,9 6-28-16,-9-6-10 15</inkml:trace>
  <inkml:trace contextRef="#ctx0" brushRef="#br0" timeOffset="35693.4746">16820 7115 212 0,'0'0'7'0,"0"0"4"16,0 0 3-16,0 0 2 16,0 0 2-16,0 0 2 0,0 0-1 15,0 0 2-15,0 0-6 16,0 0-3-16,0 0-2 16,-8-16-1-16,2 6-2 0,-2-7-1 15,-3-1 1-15,2-1-2 16,-3-5 1-16,-1-6 0 15,-2-5-1-15,-3-4 0 16,4-7-1-16,-7-5 0 16,1-5-2-16,-1-7 1 15,2-7-2-15,-7-2 0 0,4-2 0 16,-1 2 0-16,-4 3-1 16,4 2 0-16,1 5 2 15,-3 8-1-15,3 4 0 16,1 6 0-16,7 4 0 0,-2 8 0 15,5 5 0-15,0 4 0 16,6 5-1-16,1 6-1 16,4 3-3-16,0 9-2 0,0 0-5 15,0 0-12-15,0 0-28 16,15 0-25-16,-9 9-7 16</inkml:trace>
  <inkml:trace contextRef="#ctx0" brushRef="#br0" timeOffset="36532.417">14774 8112 130 0,'0'0'13'0,"0"0"7"16,0 0 4-16,0 0 2 15,0 0 4-15,-6-8 0 16,2-1 4-16,0-1 0 16,-8-7-10-16,2-5-3 15,-3-6-5-15,-5-7-3 16,0-1-3-16,-1-12-1 0,-1-6-3 16,-3-8-1-16,-1-6-2 15,1-2-1-15,-2-5 0 16,0 0 0-16,2 0 0 15,0 0 0-15,-2 5 0 0,2 8 0 16,0 5 0-16,4 8 0 16,1 4 0-16,-2 6 0 15,8 7 0-15,0 4-1 0,1 8 1 16,4 4-1-16,2 3 0 16,2 3 0-16,3 10-1 15,-4-9 0-15,4 9 0 0,0 0-1 16,0 0-1-16,0 0-1 15,0 0-2-15,0 0-4 16,0 0-8-16,0 0-24 16,-10 9-40-16,10-9-3 15</inkml:trace>
  <inkml:trace contextRef="#ctx0" brushRef="#br0" timeOffset="37659.4327">14813 6730 350 0,'0'0'4'16,"0"0"1"-16,0 0 2 0,0 0 2 15,4 5 2-15,-4-5-1 16,2 12 1-16,-2-2 1 15,0-2-3-15,5 1-1 0,-1 2-1 16,4-4 0-16,-1-1-1 16,6-4 0-16,-1-2-1 0,6-8 1 15,1-4-1-15,-3-8 1 16,2 0 0-16,-4-9-1 16,-2-6 0-16,-4-3-1 15,-5-1-1-15,-6-8 1 0,-5 0-4 16,-9 2 0-16,-3 3 0 15,-3 3 0-15,-3 6 0 16,1 8 0-16,2 8 0 16,-2 8 0-16,6 9 0 15,4 7 0-15,3 10 0 16,3 5 0-16,6 8-2 0,3 5 1 16,14 1 1-16,2 2 0 15,10 2 0-15,6-6 0 16,3-4 1-16,5-5-1 15,0-5 0-15,-2-6-3 0,1-4-5 16,-4-2-8-16,-5-5-28 16,-3 1-42-16,-5-2 0 0</inkml:trace>
  <inkml:trace contextRef="#ctx0" brushRef="#br0" timeOffset="38362.0116">15176 6475 371 0,'0'0'3'0,"0"0"0"0,0 0 3 15,0 0 0-15,6 5 0 16,-6-5 0-16,7 15 1 0,-2-7-1 16,0 2-2-16,2-1-1 15,1 1-8-15,2 3-20 16,5 2-49-16,-5-9-1 15</inkml:trace>
  <inkml:trace contextRef="#ctx0" brushRef="#br0" timeOffset="38607.8715">15383 6260 372 0,'0'0'6'0,"0"0"2"15,0 0-1-15,0 0 1 16,0 0 1-16,-3 10 1 16,3 7 0-16,0 7 0 15,5 9-5-15,0 7-1 16,3 4 0-16,-3 3-1 16,0 0-2-16,0-3-1 0,0 1-6 15,-3-7-11-15,1-8-52 16,2 2-10-16</inkml:trace>
  <inkml:trace contextRef="#ctx0" brushRef="#br0" timeOffset="39009.3175">15577 6584 428 0,'0'0'4'0,"0"0"2"0,0-10-2 15,0 10 2-15,0-10-1 16,0 10 1-16,4-12-1 16,-4 12 1-16,8-10-4 15,-8 10-2-15,16 0-1 0,-6 0 1 16,-1 4-1-16,2 7 0 15,-4-2 1-15,0 9 0 16,-5 2-1-16,-2 2 1 0,0 1 0 16,-4-4 0-16,-3 1 0 15,-2-2-1-15,2-3 0 0,4-3 2 16,3-12 0-16,0 9 1 16,10-9 0-16,6 0 0 15,4-9 0-15,4 1 1 16,3-4-2-16,3 5-6 15,-6 4-44-15,6-6-32 0,-4 1-2 16</inkml:trace>
  <inkml:trace contextRef="#ctx0" brushRef="#br0" timeOffset="42908.2227">19167 10178 379 0,'0'0'2'0,"0"0"3"15,0 0-1-15,0 0 2 16,0 0 1-16,0 0 1 16,0 0 1-16,0 0 2 15,0 0-1-15,0 0-1 0,14-9-1 16,-3-1 0-16,2-5-1 16,6-5-1-16,2-7 0 15,5-5-1-15,-3-13-1 16,-3-5 0-16,-1-1-1 0,-6-9 0 15,-6-1 0-15,-7-2-1 16,-5 4 0-16,-10 7-2 16,-2 7 0-16,-5 6 0 15,1 14 0-15,0 8 0 16,-2 12 0-16,5 12 0 16,-1 12 0-16,8 9 0 0,4 17 0 15,5 2 0-15,2 8 0 16,9 1 0-16,7 4 0 15,6-4 0-15,4-3 0 0,4-4 0 16,4-9-6-16,3-3-11 16,-10 3-54-16,10-19-16 0</inkml:trace>
  <inkml:trace contextRef="#ctx0" brushRef="#br0" timeOffset="43092.7273">19674 9842 438 0,'0'0'3'0,"0"0"1"0,0 0 1 16,0 0 0-16,0 0 0 16,-5 5 0-16,0 9 1 15,2 3-1-15,3 9-3 0,0 1-3 16,0 7-4-16,0-2-14 16,0 6-62-16,3 1-2 15</inkml:trace>
  <inkml:trace contextRef="#ctx0" brushRef="#br0" timeOffset="43401.019">18898 10417 424 0,'0'0'3'0,"0"0"1"15,0 0 0-15,0 0 3 0,0 0 1 16,20 0 1-16,2 0 1 16,19 0 2-16,10-3-3 15,19 0-1-15,18 1 0 16,8-3-3-16,11 2-5 16,-3-1 0-16,1 1 0 15,-10 0 0-15,-11 3 0 0,-17-2 0 16,-20 2 0-16,-10 0 0 15,-16 2 0-15,-12 1 0 16,-6 4-15-16,-13 1-71 0,-8 1-3 16</inkml:trace>
  <inkml:trace contextRef="#ctx0" brushRef="#br0" timeOffset="43790.7125">19301 10837 443 0,'0'0'4'0,"0"0"2"0,0 0 2 16,-10-4 1-16,10 4 0 16,0 0 1-16,-10-8 0 15,10 8 0-15,0 0-8 16,10-15-2-16,8 12 0 0,4 3 0 15,3-2 0-15,2 2 0 16,0 5 0-16,1 4 0 16,-10 5 0-16,1 1 0 0,-14 5 0 15,-5 4 0-15,-5 1 0 16,-9 2 0-16,-7-2 0 0,-1 0 0 16,-3 2 0-16,-3-7 0 15,7 0 0-15,0-8 0 16,3 0 0-16,11-4 0 15,7-8 0-15,7 3 0 0,19-6 0 16,8-5 0-16,9-1 0 16,5-6 0-16,12 3-7 15</inkml:trace>
  <inkml:trace contextRef="#ctx0" brushRef="#br0" timeOffset="44261.1149">20397 10050 432 0,'0'0'3'16,"0"0"0"-16,-3-10 2 0,3 10 0 15,-16-12 0-15,3 4 1 16,-7 3 1-16,-2 2-1 16,-6 3-1-16,2 3-3 15,-4 8 1-15,6 1-2 0,3 5 0 16,3 2 0-16,11 4 0 16,4 2 0-16,6 0-1 15,14-1 1-15,5 1 0 16,9 0 0-16,5-3 0 15,5 0 0-15,-4-2 0 0,-3-5-1 16,-1 3 0-16,-11-4 0 16,-4-2 0-16,-8 1 0 0,-8-1 1 15,-4 1 0-15,-14-4 0 16,-5 1 1-16,-7-2-1 16,-8 1 0-16,-3-3 0 15,-3 2 0-15,-1-5-2 16,4-2-2-16,7 2-3 0,4-3-4 15,1 0-18-15,12 0-55 16,15 0-4-16</inkml:trace>
  <inkml:trace contextRef="#ctx0" brushRef="#br0" timeOffset="44474.7767">20626 10198 447 0,'0'0'4'0,"0"0"1"15,0 0 1-15,0 0 1 16,0 0-1-16,0 0 1 0,0 10 0 16,0 6 0-16,0-1-4 15,-2 7-1-15,2-1-2 0,0 4-2 16,2 3-3-16,0-6-8 16,10-5-39-16,-1 0-33 15,-1-7-1-15</inkml:trace>
  <inkml:trace contextRef="#ctx0" brushRef="#br0" timeOffset="44824.5214">20824 10193 445 0,'0'0'4'0,"0"0"0"16,0 0 0-16,0 0 0 16,0 0 0-16,4 13 1 15,0 0-1-15,-1 2 1 0,2 2-4 16,0 2-1-16,-1 1 0 15,5 0 1-15,-5 0-1 16,4-7 0-16,-4-1 2 16,-4-12 0-16,10 7 0 0,-10-7 1 15,11-7-1-15,-4-5 0 16,3-6 1-16,5-2-1 16,2-4-1-16,5-1-1 0,1-3 0 15,-3 8 0-15,0 1-1 16,-3 6-1-16,-2 3 1 15,-3 10-1-15,-12 0 1 0,10 15-1 16,-7 0 1-16,2 3 0 16,-4 7 1-16,6-1-2 15,-5 0-3-15,8 1-5 16,-5-5-19-16,-5-2-54 16,12-6-2-16</inkml:trace>
  <inkml:trace contextRef="#ctx0" brushRef="#br0" timeOffset="45279.2452">21494 10018 454 0,'0'0'4'0,"0"0"1"15,1-12 2-15,-1 12 2 16,0-13 0-16,0 13 0 16,0 0-1-16,0 0-2 15,-14 0-6-15,0 22 0 0,-2 6 0 16,-4 6 0-16,3 8 0 15,-1 5 0-15,4 3 0 16,6-3 0-16,6-5 0 0,4-4 0 16,8-7 0-1,10-8 0-15,2-9 0 0,6-4 0 16,1-10 0-16,4-4 0 16,-3-12 0-16,-2-6 0 15,-2-7 0-15,-3-7 0 16,-8-8 0-16,-9-5 0 0,-6-1 0 15,0-4 0-15,-11-1 0 16,-10 8 0-16,2 2 0 16,-3 9 0-16,-6 10 0 0,-4 10 0 15,4 8 0-15,1 8 0 16,2 12 0-16,6 8 0 16,1 7 0-16,11 5 0 15,7 4 0-15,5 3 0 0,10 0 0 16,7-6 0-16,10-4 0 15,8-2 0-15,0-9 0 16,7-6 0-16,-5-6 0 16,6-6-85-16,-4 0-5 0</inkml:trace>
  <inkml:trace contextRef="#ctx0" brushRef="#br0" timeOffset="45508.7774">22047 10130 463 0,'0'0'5'16,"0"0"2"-16,0 0 1 16,0 6 2-16,0 5 1 15,-4 1-4-15,-1 7-7 0,0 4 0 16,0 4 0-16,3 6 0 16,-1 0 0-16,3 5 0 0,3-6 0 15,4 1 0-15,-2-6 0 16,4 0 0-16,-5-7 0 15,3-1-87-15,-2-4-6 16</inkml:trace>
  <inkml:trace contextRef="#ctx0" brushRef="#br0" timeOffset="47356.4313">16474 11315 257 0,'0'0'8'0,"0"0"4"0,0 0 3 0,0 0 4 16,0-11 2-16,0 11-1 16,0 0 2-16,0 0-1 15,0 0-6-15,0 0-6 16,0 0-2-16,-4 14-3 15,-1 1-2-15,5 7 1 0,-3 1 0 16,3 9-1-16,0-3 1 16,0 6-1-16,3 0 0 15,6 2 0-15,-1 1-1 0,7-4 1 16,-1-2-1-16,7 0 0 16,1-2 0-16,6-5 0 15,2 0 0-15,7-5 1 0,7-2 0 16,4-6 0-16,2-1 0 15,9-1-1-15,-3-3 0 16,4-1 0-16,-2-6 0 16,-1 0-1-16,-2 0 1 0,-5-3-1 15,-3-1 1-15,0-4 0 16,-2-2-1-16,-3 1 1 16,3-2-1-16,0 2 1 15,2-7-1-15,0 7 1 16,0-4-1-16,1 3 1 15,-2 3-1-15,4-3 0 0,3 5 1 16,-2 0 0-16,3 3-1 16,5 2 1-16,0 0 0 15,3 2 0-15,5 3 0 0,-3 5-1 16,-1 0 1-16,0 2-1 16,-4 6 1-16,-7-1-1 15,-2 3 0-15,-6 2 0 16,-3 2 0-16,-6 4 0 0,-1-3 0 15,-6 7 0-15,-1-5 0 16,-8 0 0-16,-1 1 0 16,-6-6 0-16,-1 2 0 15,-6-4 0-15,-1-4 0 16,-4-2 0-16,0-3 0 0,0-11 1 16,0 12 0-16,0-12 1 15,0 0 0-15,0 0 0 16,0 0 0-16,0-15 0 15,0 0 0-15,3-5-1 0,1-5 0 16,7-7-1-16,1-5-1 16,9-3 1-16,3-1 0 0,3-4 0 15,9 3 0-15,1-2 0 16,6-2 1-16,8 4-1 16,2 5 1-16,3-2-1 15,9 4 1-15,7 0-1 0,6 5 1 16,1 3-2-16,5 5 1 15,1 1 0-15,-5 6 0 16,6 6 0-16,-6 4 1 16,-3 2-1-16,-2 3 0 15,-4 6 0-15,-4 1 0 0,-1 3 0 16,-2-1 0-16,-2 4 0 16,-4 0 0-16,-2-1 1 15,-1 0-1-15,0-4 1 16,0 2 0-16,-3-3-1 15,0-2 1-15,3-2-1 16,2-3 1-16,5 0-1 0,2-5 1 16,6-3-1-16,2-6 0 15,7-1 0-15,1-5 0 0,3-5 2 16,-4 0-2-16,-4-4 0 16,1-9 0-16,-5 4 0 15,-9-8 0-15,-5-1 0 0,-6-1 0 16,-6-3 0-16,-5 2 0 15,-8-2 0-15,-4 2 0 16,-6 4 0-16,-2 0 0 16,-7 2 0-16,-4 5 0 15,-1 3 0-15,0 5 0 0,-3 8 0 16,-3 1 0-16,0 7 0 16,-2 10 0-16,0 0 0 15,-8 0-25-15,-16 13-62 16,6 6-3-16</inkml:trace>
  <inkml:trace contextRef="#ctx0" brushRef="#br0" timeOffset="48142.3281">18085 12572 421 0,'0'0'4'0,"0"0"1"16,0 0 1-16,-9-8 0 16,9 8 1-16,0 0 0 15,-12 15 1-15,8 2 0 0,4 9-4 16,0 3-1 0,0 5 1-16,6 9-2 0,-1-3 1 15,4 1-1-15,1-5-1 16,1-2 0-16,-7-2 1 15,4-9-2-15,-4-3 1 0,-1-8 1 16,-3-12 0-16,0 14 1 16,0-14 0-16,-7-2 0 15,-3-13 0-15,-5-2-3 0,3-10 0 16,-4-6 0-16,2-8 0 16,-2-4 0-16,9 0 0 15,2 1 0-15,5-1 0 16,3 1 0-16,12 9 0 0,4 2 0 15,6 9 0-15,3 3 0 16,4 9 0-16,-1 4 0 16,3 8 0-16,-7 3 0 15,0 10 0-15,-9 7 0 16,-3 2 0-16,-13 3 0 0,-2 2 0 16,-7 0 0-16,-11-2 0 15,-4 0 0-15,-5-5-2 16,-5-1 0-16,-1-4-2 15,-1-2-2-15,5-1-6 0,1-9-14 16,7-3-53-16,3 2-8 16</inkml:trace>
  <inkml:trace contextRef="#ctx0" brushRef="#br0" timeOffset="48362.3355">18526 12617 442 0,'0'0'1'16,"0"0"2"-16,0 0 2 16,0 6 0-16,0 10 1 15,-3-4 0-15,-3 8 0 16,4 0 0-16,-3 4-1 0,3 2-2 16,-1-2-2-16,3 0-5 15,0-4-4-15,0 1-20 16,18-4-53-16,-15-5-4 15</inkml:trace>
  <inkml:trace contextRef="#ctx0" brushRef="#br0" timeOffset="48540.3771">18501 12604 439 0,'0'0'4'0,"0"0"2"0,-5-11 1 15,5 11 1-15,-3-9 0 16,3 9 0-16,0-12 0 15,0 12 0-15,22-10-4 0,-4 10-4 16,7 0-5-16,-2 0-8 16,6 2-29-16,4 8-43 15,-13-3-1-15</inkml:trace>
  <inkml:trace contextRef="#ctx0" brushRef="#br0" timeOffset="48710.4291">18476 12787 371 0,'0'0'6'0,"0"0"4"15,-8 2 2-15,8-2 2 16,-9 6 0-16,9-6 0 16,0 0 1-16,0 0 0 0,0 0-5 15,14 2-5-15,6-2-6 16,10-5-8-16,3-5-33 0,4 5-42 16,3 0 0-16</inkml:trace>
  <inkml:trace contextRef="#ctx0" brushRef="#br0" timeOffset="48875.2516">18526 12854 370 0,'0'0'5'16,"-14"10"4"-16,14-10 1 0,-14 12 2 15,7-4 0 1,7-8 1-16,-15 14 0 0,7-3 1 16,8-11-4-16,10 10-3 15,8-7-4-15,9-3-3 16,10 0-5-16,0 0-16 0,3-3-59 15,12-5-4-15</inkml:trace>
  <inkml:trace contextRef="#ctx0" brushRef="#br0" timeOffset="49255.404">19062 12676 441 0,'0'0'6'0,"0"0"2"0,0 0 2 15,0 0 1-15,0 0 0 16,0 0 1-16,-10-5 0 16,10 5-12-16,0 9 0 15,0 4 0-15,5 5 0 0,-2 1 0 16,2 6 0-16,3 0 0 16,-6 4 0-16,5-4 0 15,-4 5 0-15,1-5 0 16,-1-1 0-16,-1-6 0 0,-2 2 0 15,4-5 0-15,-4-5 0 16,0-10 0-16,0 14 0 16,0-14 0-16,0 0 0 15,0 0 0-15,0 0 0 16,0 0 0-16,0 0 0 0,0 0 0 16,0 0 0-16,0 0 0 15,0 0 0-15,0 0 0 16,0 0 0-16,0 0-16 15,0 0-74-15,0 0-4 0</inkml:trace>
  <inkml:trace contextRef="#ctx0" brushRef="#br0" timeOffset="51786.632">3476 10805 174 0,'0'0'6'0,"-10"0"6"0,-1 0 3 0,2 0 6 16,-7-2 0-16,4 2-2 15,0 0 0-15,-1 0 1 16,13 0-2-16,0 15-5 15,16-2-1-15,21-4-3 0,18 6 1 16,24-2 2-16,21-6 1 16,29-2-1-16,20-3-1 15,19-2-1-15,16-7-2 16,16-8-1-16,1 3-1 0,3-1-1 16,5 0 0-16,-8-2-1 15,1 1-1-15,-6 1 0 16,-12 1-1-16,-15 3 0 0,-12 1-1 15,-26-2 1-15,-24 2-1 16,-25 4 0-16,-20 2-1 16,-24 2 2-16,-21 0-1 15,-17 0-1-15,-17 3 1 0,-21 3-1 16,-16 5 0-16,-14-5-1 16,-24 8 0-16,-12-3-1 15,-20-1-1-15,-13 2 1 16,-7 1-2-16,-13-1 1 15,-9 0 0-15,-8-1 1 0,-3 1-1 16,-7-1 1-16,2 0 0 16,1-1 1-16,-3 0 0 15,3 2 0-15,7 0 0 0,7-1 0 16,11-1 1-16,19 3-1 16,15-4 0-16,18-2 1 15,24 1-2-15,17 0 1 16,22-4 0-16,21 1 0 0,35 0 3 15,31-3 1 1,42-2-2-16,25 0 1 16,38-7 0-16,28-2 1 15,27-4 0-15,20-2 1 16,0 0-3-16,1 1-1 16,-14-2 3-16,-1 4 0 0,-21 2 0 15,-7 5 0-15,-17 0 0 16,-16 3-1-16,-22 2 0 15,-14-3-1-15,-28 3 0 0,-17 0 0 16,-20 3 0-16,-21-1 0 16,-17 1 0-16,-12-3 1 15,-4 4-1-15,-12 1 1 0,-1-2 0 16,-5-1-1-16,-3 1 1 16,0 0-1-16,3-3-1 15,-1 0 1-15,8 0 0 0,3 0 0 16,-1 0-1-16,13 0 0 15,-11 0-2-15,11 0-2 16,0 0-5-16,-11 9-10 16,9-2-65-16,-3 4-4 15</inkml:trace>
  <inkml:trace contextRef="#ctx0" brushRef="#br0" timeOffset="56056.7994">14772 8165 163 0,'0'0'6'0,"0"0"3"16,0 0 1-16,0 0 3 0,0 0-1 16,0 0 0-16,0 0 1 15,0 0-1-15,0 0-3 16,6 0-3-16,4 3-1 0,8 1 0 16,10 1 2-16,6 0-1 15,16 0 2-15,15 0-2 16,12-2 0-16,13-3-1 0,16 0-2 15,4-3 0-15,22-7 0 16,12 0-1-16,12 0-1 16,10-2 0-16,16 2 0 15,5-2-1-15,21-1 1 16,9-2 0-16,16 3 0 0,9-1-1 16,8-1 1-16,9-3 0 15,12 1-1-15,12 2 0 16,4 0 0-16,6 3 0 15,0 3 0-15,11 1-1 0,-1 5 0 16,0-1-1 0,3 3 0-16,0 0 0 0,-1 3-1 15,-4-1 0-15,-10-2 0 16,-13 3 1-16,-7-3 0 0,-12 0 1 16,-18 0 1-16,-14 0 0 15,-24-3 1-15,-19 1 0 16,-20-3 1-16,-14-1-1 0,-29-1 1 15,-12-2 2-15,-26 1-1 16,-14-1 0-16,-19 0-1 16,-13-3-4-16,-10 7-19 15,-6-2-44-15,-21 7-6 16</inkml:trace>
  <inkml:trace contextRef="#ctx0" brushRef="#br0" timeOffset="58824.6109">20447 4117 89 0,'0'0'5'0,"0"0"2"0,-2-8 1 15,2 8-3-15,0 0 1 16,0 0 3-16,0 0 3 15,0 0 3-15,14-2-4 0,6 2 2 16,8 2-1-16,15 1 2 16,15-3 1-16,17 2-3 15,12 1-1-15,20-3-3 16,7 0-2-16,13 0 0 16,9-3-2-16,2 1-1 0,1-1 0 15,2 1 1-15,4-2-2 16,-3 1 0-16,2 0 1 15,2 1-1-15,3-1 3 16,0 0-1-16,1 2 0 0,4-2 0 16,-3 1 0-16,1-4 1 15,-3 4-2-15,-7 0 0 16,-8 2 1-16,-7 0-2 0,-6 0 0 16,-16 0-1-16,-15 2 0 15,-13 6-1-15,-13-6 1 16,-16 2 0-16,-11 2-1 15,-10-6 2-15,-9 2 1 0,-8-2 0 16,-10 0-1-16,9 0 1 16,-9 0-1-16,0 0-2 15,-9-5-4-15,-1 2-7 16,-5 3-20-16,-7 0-39 0,4 0-3 16</inkml:trace>
  <inkml:trace contextRef="#ctx0" brushRef="#br0" timeOffset="60020.2062">23281 4432 196 0,'0'0'0'15,"0"0"2"-15,-10 0 3 0,10 0 4 16,-5 17 4-16,5 0 3 16,-2 9 1-16,2 7 3 15,7 8-1-15,-2 9 0 0,8 8-1 16,-6 9-4-16,5 5-3 15,-1 5 0-15,-4 4-4 16,-2 1 1-16,-1 7-3 0,-4 3 3 16,0 3-2-16,-2-1 1 15,-5-1 0-15,0 2 0 16,-4-2-1-16,1 4 1 16,-2 0-2-16,-1-3-1 0,4-2-2 15,-4-1 1 1,3 0-2-16,0-8 0 0,3 1 1 15,-3-7-1-15,2-3 0 16,1-2-1-16,-3-3 1 16,2-2-1-16,4-2 0 0,-4-3 0 15,4 0 1-15,-1-5-1 16,4 0 0-16,1-3 0 16,0-2 1-16,0-5 0 15,0 2-1-15,-3-4 0 0,1-2 1 16,-3 1-1-16,3-7 1 15,-1 3-2-15,-1-6 1 16,1 1 0-16,1-5-1 16,-3-3 2-16,5-2-1 0,0-3 0 15,0-2 0-15,0-4 0 16,0 2 0-16,0-2 0 16,0-1 0-16,0-1 0 15,0-2 1-15,-1 4-1 16,-1-4 0-16,-1-2 0 0,1 2 0 15,2-12 0-15,-5 10 0 16,5-10-1-16,0 0-2 16,0 0-2-16,0 0 0 15,0 0-2-15,-7-5 0 0,7 5 0 16,0 0-1-16,-5-9 0 16,5 9 2-16,0 0 1 0,0 0 1 15,-13 0 1-15,13 0-1 16,0 0-2-16,0 0-5 15,0 0-9-15,0 0-29 16,-11 0-25-16,11 0-6 16</inkml:trace>
  <inkml:trace contextRef="#ctx0" brushRef="#br0" timeOffset="60922.9921">23229 4296 275 0,'0'0'8'0,"0"0"2"0,0-11 5 15,0 11 2-15,2-7 0 16,-2 7 0-16,0-11 1 16,0 11 1-16,0 0-7 0,-4 8-5 15,-7 5-3-15,-4 7-1 16,0 4-1-16,-2 6 1 16,-5 5 0-16,-3 2 1 15,0 3 0-15,-3-3-2 16,7 2 1-16,-4-2-1 0,0-1 1 15,4-2-2-15,2-5 0 16,4-3 1-16,5-4-1 16,3-5 0-16,-1-5 0 15,8-12 1-15,-3 12-1 0,3-12 0 16,11-9 0-16,-2-8 0 16,3-3 0-16,9-9 0 15,-4-4 0-15,8-6-1 0,0-2 1 16,0-1 0-16,2-2 1 15,-4 2 0-15,2 0 1 16,-9 7 1-16,4 0-1 16,-10 8 1-16,0 5 1 15,-2 8-2-15,-6 3 1 0,-2 11-2 16,0 0-1-16,10 2-1 16,-5 16 1-16,0 5-1 15,3 6-1-15,-1 5 1 16,5 7 0-16,4 2 0 15,-2 5 0-15,4-4 1 0,2 3-1 16,-1-2 0-16,2-1-3 16,1 4-6-16,-2-12-17 15,-7 7-57-15,6-1-3 0</inkml:trace>
  <inkml:trace contextRef="#ctx0" brushRef="#br0" timeOffset="61804.1034">22742 7579 357 0,'0'0'6'15,"0"0"4"-15,0 0 1 0,0 0-1 16,0 0 1-16,0 0 1 16,0 0 2-16,0 0 0 15,0 13-4-15,7 0-3 0,5 2-1 16,1 5 1-16,2 4-1 16,2 1 0-16,3 6-2 15,0 1-1-15,3-3 0 16,-4-3-1-16,1 3 0 0,-2-9 0 15,-4-1 0 1,-3-4 0-16,-2-6 0 0,-9-9 0 16,12 15-2-16,-12-15 0 15,0 0 0-15,3 10 0 0,-3-10 0 16,0 0 0-16,0 0 0 16,0 0 0-16,0-7 0 15,2-8 0-15,4-5 0 16,9-6 0-16,0-10 0 0,7-3 0 15,7-3 0-15,4-3 0 16,0 3 0-16,2 0 0 16,-3 7 0-16,-5 5 0 15,-3 10-40-15,-3 3-48 0,-9 4-3 16</inkml:trace>
  <inkml:trace contextRef="#ctx0" brushRef="#br0" timeOffset="66403.2301">15256 14870 352 0,'0'0'7'0,"0"0"3"0,0 0 1 16,0 0 2-16,-7-2 0 15,7 2 1-15,0 0 1 16,-7 7 0-16,7-7-5 15,0 15-2-15,0-15-1 0,18 10 0 16,-1-6 0-16,4-4-1 16,7-4 1-16,-1-9 0 15,5-4-5-15,1-7-2 0,2-6 0 16,-5-7 0-16,-3-5 0 16,-6-8 0-16,-1-7 0 15,-7-7 0-15,-8 2 0 16,-3-8 0-16,-4 9 0 15,-10 1 0-15,-6 5 0 0,2 11 0 16,-7 13 0-16,0 11 0 16,4 14 0-16,-4 6 0 15,6 20 0-15,2 10 0 16,6 14 0-16,3 6 0 0,6 8 0 16,6 5 0-16,10 2 0 15,7 2 0-15,9-8 0 16,4-5 0-16,5-6 0 15,2-9 0-15,-7-7 0 16,2-9 0-16,-4 1-35 0,14-11-52 16,-25-4-2-16</inkml:trace>
  <inkml:trace contextRef="#ctx0" brushRef="#br0" timeOffset="66738.862">15886 14690 464 0,'0'0'3'16,"0"0"1"-16,0 0 0 0,0 0 1 16,-3 12 1-16,3-2 0 15,0 5 1-15,-2 2-1 0,2 3-3 16,0 5 0-16,0-2-3 16,2 1-2-16,1-7-4 15,3 2-6-15,-3-4-20 0,-3 2-52 16,0-8-3-16</inkml:trace>
  <inkml:trace contextRef="#ctx0" brushRef="#br0" timeOffset="67177.0882">16387 14599 432 0,'0'0'6'0,"0"-12"0"0,0 12 1 15,0-14 2-15,0 4-1 16,-5 2 1-16,-7 1 0 0,-5 0 0 16,0 7-5-16,-6 0-1 15,0 5-2-15,-2 4-1 0,6 6 0 16,1 2 0-16,9 4 0 15,4-1 0-15,5 4 0 16,7-1 1-16,8 2-1 16,7-3 1-16,1 3-1 0,7-3 0 15,0 1 1-15,-1-6-1 16,-1 0 0-16,-7-2-1 16,0-5 1-16,-6 0 0 15,-8-1 0-15,-7-9 1 16,0 16-1-16,-13-12 0 0,-8 2 1 15,-4-4-1-15,-8 0 0 16,-4-2-1-16,-2 0-1 16,3 0-2-16,2 0-3 15,4-4-10-15,5-2-66 16,10 3-3-16</inkml:trace>
  <inkml:trace contextRef="#ctx0" brushRef="#br0" timeOffset="67387.4846">16674 14662 478 0,'0'0'3'0,"0"0"0"15,0 0 1-15,0 5 1 16,0 5 0-16,-5 0 0 0,-1 8 0 16,1-1-2-16,-2 5-3 15,5 0 0-15,-3 4 0 16,5 1-5-16,0-7-11 15,2-1-31-15,5-5-39 16,3 0-2-16</inkml:trace>
  <inkml:trace contextRef="#ctx0" brushRef="#br0" timeOffset="67739.5466">16795 14709 445 0,'0'0'4'0,"0"0"0"0,0 0 0 16,0 0 2-16,0 0-1 15,5 13 1-15,-5-3-1 0,5 5 1 16,-4 0-4-16,5 2-1 16,-1-1 0-16,1 5 0 15,-1-4-1-15,0-7 1 16,-2 0 0-16,-3-10 0 16,9 10 1-16,-9-10 0 0,13 0 1 15,-5-10-1-15,6-2 0 16,1-5 0-16,2-3-1 15,3-1 0-15,2 4-1 16,-1 0-1-16,-7 5 0 16,4 2 0-16,-6 10 0 0,-3 0-1 15,-9 0 1-15,16 20 0 16,-14-10 0-16,3 9 0 16,0-1 0-16,3 2-1 0,-1-2-3 15,3-2-6-15,1-3-13 16,3-6-58-16,6 3-3 15</inkml:trace>
  <inkml:trace contextRef="#ctx0" brushRef="#br0" timeOffset="68191.2433">17391 14578 447 0,'0'0'5'16,"0"0"1"-16,-4-10 2 15,4 10 0-15,-12-5 0 16,12 5 1-16,-21 3 0 0,9 9 2 15,-2 9-11-15,3 3 0 16,-1 11 0-16,-1 4 0 16,6 3 0-16,2 1 0 15,5-1 0-15,0-5 0 16,5-2 0-16,5-8 0 0,5-7 0 16,2-6 0-16,6-9 0 15,-1-5 0-15,3-5 0 16,-1-9 0-16,-1-6 0 0,0-10 0 15,-7-5 0-15,-3-2 0 16,-5-8 0-16,-8 1 0 16,0-3 0-16,-10 5 0 0,-6 3 0 15,-3 3 0-15,-3 11 0 16,-1 3 0-16,0 15 0 16,-1 5 0-16,4 4 0 15,0 10 0-15,5 5 0 16,2 8 0-16,6 6 0 0,7-2 0 15,3 1 0-15,12-1 0 16,3-1 0-16,8-9 0 16,4-4 0-16,2-5 0 15,6-3 0-15,-3-7 0 16,0 5-18-16,4-5-69 0,-11-5-3 16</inkml:trace>
  <inkml:trace contextRef="#ctx0" brushRef="#br0" timeOffset="68554.2728">17777 14800 502 0,'0'0'4'16,"0"0"1"-16,0 0-5 16,0 0 0-16,0 0 0 15,0 12 0-15,0 0 0 16,-2 0 0-16,2 5 0 15,0 2 0-15,0 5 0 16,2 0 0-16,0-1 0 16,3 1 0-16,1-1 0 0,-1-4 0 15,-3 1 0-15,1-5 0 16,-1 0 0-16,0-3 0 0,1-4 0 16,-3-8 0-16,2 12 0 15,-2-12 0-15,0 0 0 16,0 0 0-16,0 0 0 0,0 0 0 15,0 0 0-15,0 0 0 16,0 0 0-16,0-5 0 16,0 5 0-16,0-15 0 15,-2 5-52-15,-1 3-44 0</inkml:trace>
  <inkml:trace contextRef="#ctx0" brushRef="#br0" timeOffset="69939.2787">18418 14604 391 0,'0'0'7'16,"0"0"3"-16,4-13 2 16,-1 3 2-16,1 2 3 15,-2-2 0-15,0 2 1 16,-2-1 0-16,0 9-11 0,0 0-7 16,6 8 0-16,-6 11 0 15,2 7 0-15,-1-2 0 16,-1 11 0-16,6 2 0 0,-3-3 0 15,1 1 0 1,0-5 0-16,0 2 0 16,-1-7 0-16,-1-1 0 0,-2-6 0 15,3 2 0-15,-3-5-23 16,0-15-65-16,-12 17-3 16</inkml:trace>
  <inkml:trace contextRef="#ctx0" brushRef="#br0" timeOffset="70688.1164">18167 14786 398 0,'0'0'6'0,"0"0"3"0,0 0 2 16,0 0 1-16,-7-10 1 15,7 10 0-15,0 0 2 16,7-2 1-16,11 2-6 0,6-3-2 16,11 1-8-16,8-1 0 15,4 1 0-15,7 0 0 16,0-3 0-16,2 2 0 16,-12 0 0-16,-1 1 0 0,-10 2 0 15,-8 0 0-15,-11 0 0 16,-4 0 0-16,-10 0 0 15,0 0 0-15,0 0 0 16,0 0 0-16,0 0 0 0,0 0 0 16,-5 5 0-16,-5-5 0 15,10 0-32-15,0 10-56 16,0-10-3-16</inkml:trace>
  <inkml:trace contextRef="#ctx0" brushRef="#br0" timeOffset="71175.3978">19199 14570 404 0,'0'0'4'0,"0"0"2"15,0 0 1-15,-7 0 0 0,7 0 1 16,-13 0 1-16,13 0-1 16,-10 11 2-16,10-11-5 15,0 18 0-15,0-18-1 0,12 12 1 16,4-7 0 0,2-3 0-16,2-4 1 0,6-9 0 15,-1-7 1-15,-2-6-7 16,-1-10 0-16,-5-6 0 0,0-7 0 15,-6-7 0-15,-6-6 0 16,-5-5 0-16,-5-3 0 16,-6 0 0-16,-6 6 0 15,-3 3 0-15,-3 14 0 0,2 9 0 16,-2 11 0-16,1 12 0 16,2 18 0-16,3 15 0 15,0 12 0-15,9 13 0 16,8 7 0-16,0 10 0 0,2 4 0 15,13-1 0-15,6 2 0 16,7-10 0-16,2-3 0 16,0-9 0-16,6-1-40 15,1-9-46-15,-7-10-4 16</inkml:trace>
  <inkml:trace contextRef="#ctx0" brushRef="#br0" timeOffset="71566.5582">19606 14415 459 0,'0'0'5'0,"0"0"1"16,-4-10 3-16,-1 0 0 0,5 10 1 16,-7-15 0-16,2 5-7 15,5-2-3-15,0 1 0 16,0 11 0-16,17-12 0 15,0 10 0-15,-2-1 0 0,3 3 0 16,4 3 0-16,-5 7 0 16,-1 5 0-1,-9 2 0-15,-2 5 0 0,-5 3 0 16,-11 0 0-16,-1 2 0 16,-5 0 0-16,-3-4 0 0,0-1 0 15,3-2 0-15,1-5 0 16,4-5 0-16,8 0 0 15,4-10 0-15,4 10 0 0,14-10 0 16,4 0 0-16,5 0 0 16,6 0 0-16,4-3 0 15,-2-4 0-15,0 7-12 16,-8-2-74-16,1 2-3 0</inkml:trace>
  <inkml:trace contextRef="#ctx0" brushRef="#br0" timeOffset="71922.5417">18953 14965 436 0,'0'0'3'0,"0"0"1"16,0 0 2-16,0 0 0 15,0 0 3-15,10-8 0 0,10 8 2 16,7-2 1-16,18-1-2 16,10 1-5-16,14 2-5 15,11-3 0-15,7 3 0 16,5 0 0-16,0 0 0 16,-3-2 0-16,-11 2 0 15,-4 0 0-15,-17 0 0 0,-12 0 0 16,-13 0 0-16,-7 0 0 15,-15 2 0-15,-10-2 0 16,0 0 0-16,-5 12 0 0,-7-1 0 16,-9 1-49-16,1 0-41 15,-4 3-1-15</inkml:trace>
  <inkml:trace contextRef="#ctx0" brushRef="#br0" timeOffset="72325.1733">19356 15354 445 0,'0'0'5'0,"0"0"3"15,-12 3 2-15,12-3 1 16,-13 0 0-16,13 0 0 16,-8-3-1-16,8 3-10 15,5-13 0-15,13 6 0 0,5-1 0 16,3 4 0-16,2-2 0 15,1 6 0-15,1 0 0 16,-6 9 0-16,-3 6 0 16,-8-1 0-16,-9 8 0 15,-4 0 0-15,-4 6 0 16,-11-1 0-16,-8 3 0 0,1 2 0 16,-6-5 0-16,-4 3 0 15,5-3 0-15,-1 0 0 16,2-4 0-16,6-6 0 0,2-3 0 15,8-1 0-15,10-6 0 16,5-2 0-16,15-5 0 16,10 0 0-16,7-7 0 0,6 0 0 15,7-6 0-15,9 1 0 16,-4-8-2-16,-1 5-84 16,-4-5-4-16</inkml:trace>
  <inkml:trace contextRef="#ctx0" brushRef="#br0" timeOffset="73019.0765">20318 14587 406 0,'0'0'4'16,"0"0"3"-16,5-17 1 16,-5 10 1-16,0-8 1 0,-3 1 1 15,-4-1 1-15,-3 0 0 16,-7 0-3-16,0 5-4 15,-3 2 0-15,-5 6-2 0,4 2 0 16,-4 10-2-16,6 6 0 16,-1 1 0-16,4 5 0 15,4-1 0-15,10 7 1 0,2 2-2 16,7-5 0-16,9-1 0 16,8 1 0-16,6-3 0 15,3 1 0-15,6-6 0 0,-2 0 0 16,0 3 0-16,-4-5 0 15,-4-2 0-15,-6 2 0 16,-7-5 0-16,-7-1 0 16,-9 1 0-16,0 0 0 15,-15-6 0-15,-7 4 0 16,-5-1 0-16,-6-4 0 16,-5 0 0-16,-1 0 0 0,-3-3 0 15,2 0 0-15,2 0 0 16,4 0 0-16,9 0 0 0,3 0-2 15,7-3-13-15,2 0-15 16,1 0-56-16,12 3-2 16</inkml:trace>
  <inkml:trace contextRef="#ctx0" brushRef="#br0" timeOffset="73238.4828">20482 14685 464 0,'0'0'4'0,"0"0"1"16,0 0 2-16,0 0-1 15,0 0 0-15,0 12 1 0,0-1-1 16,0 3 0-16,-3 1-6 0,1 7 0 16,-1-2-2-16,3 5-7 15,0-3-10-15,10-12-59 16,3 7-9-16</inkml:trace>
  <inkml:trace contextRef="#ctx0" brushRef="#br0" timeOffset="73660.2698">20628 14717 404 0,'0'0'6'0,"0"0"1"0,0 0 3 15,0 0 1-15,0 0 0 16,0 0-1-16,-4-2 1 15,4 2 0-15,2 12-5 16,5-2-3-16,4 7-2 16,-1-2-1-16,-1 5 0 0,7 0 1 15,-4-3-1-15,-3 0-1 16,-1-5 1-16,0-1 1 16,-8-11 0-16,7 14 1 0,-7-14 1 15,0 0-1-15,0 0 1 16,0-8 0-16,0-3 0 15,2-4-1-15,1-5-2 0,0-5 0 16,7 3 0 0,-1-3 0-16,2 3 0 0,0 5 0 15,2 2 0-15,0 10 0 16,-1 1 0-16,-1 8 0 16,5 9-2-16,-6 1 1 0,3 6 1 15,-1 4-1-15,3 4 1 16,-2-1 0-16,1 0-1 15,1-3-3-15,-3 2-2 16,4-6-6-16,1-1-18 0,15-4-54 16,-14-5-3-16</inkml:trace>
  <inkml:trace contextRef="#ctx0" brushRef="#br0" timeOffset="74352.3028">21242 14551 346 0,'0'0'8'0,"0"0"6"0,5-12 2 16,-3 2 1-16,2 2 3 15,-3-1 0-15,3-2 2 16,-2-1-1-16,-2 2-8 0,0 10-3 15,-13 0-6-15,1 8-4 16,-2 12 0-16,-7 7 0 16,4 5 0-16,0 10 0 15,4 0 0-15,1 5 0 0,4-5 0 16,8-2 0-16,0-3 0 16,13-7 0-16,-1-6 0 15,5-4 0-15,6-10 0 0,0 0 0 16,-2-10 0-16,2 0 0 15,0-10 0-15,-8-3 0 16,6-11 0-16,-8-3 0 16,0-8 0-16,-9-7 0 15,-4-2 0-15,0-6 0 0,-7 3 0 16,-7 2 0-16,-5 6 0 16,0 6 0-16,-6 6 0 15,0 7 0-15,-5 10 0 16,6 8 0-16,-1 4 0 0,5 11 0 15,2 4 0-15,8 6 0 16,5 1 0-16,5 1 0 16,5 4 0-16,13 1 0 0,7-5 0 15,5-3 0-15,9-4 0 16,3-3 0-16,0-5 0 16,3-5 0-16,-5-5 0 15,-2 0-36-15,4 0-51 16,-17 0-4-16</inkml:trace>
  <inkml:trace contextRef="#ctx0" brushRef="#br0" timeOffset="75048.2332">21610 14720 428 0,'0'0'6'0,"0"0"3"0,0 0 2 15,-2-8 3-15,2 8-1 16,0 0 1-16,0 0-1 16,0 0-10-16,-3 5-3 0,1 7 0 15,2 8 0-15,-3 0 0 16,3 6 0-16,0 3 0 15,-2 0 0-15,2-2 0 0,0-2 0 16,0-2 0-16,0-4-11 16,0-1-35-16,0-7-43 15,0 0-1-15</inkml:trace>
  <inkml:trace contextRef="#ctx0" brushRef="#br0" timeOffset="75306.5356">21904 14492 450 0,'0'0'4'0,"0"0"3"16,0 0 2-16,0 0-1 0,0 0 1 16,0 0 2-1,5 17-1-15,-5 3-7 0,0 5-3 16,0 7 0-16,0 2 0 15,2 5 0-15,0 2 0 16,1-4 0-16,3-3 0 0,-4-4 0 16,3-5 0-16,0-3-23 15,-5-4-27-15,0-6-40 16,0-12-1-16</inkml:trace>
  <inkml:trace contextRef="#ctx0" brushRef="#br0" timeOffset="75469.1972">21762 14650 424 0,'0'0'5'16,"0"0"1"-16,0 0 1 16,0 0 0-16,0 0 0 15,10-10 0-15,2 8 1 0,9 0-1 16,4-4-7-16,11 4-6 16,-1-6-13-16,10-1-61 15,0 9-3-15</inkml:trace>
  <inkml:trace contextRef="#ctx0" brushRef="#br0" timeOffset="75886.1523">22318 14489 417 0,'0'0'6'0,"0"0"2"0,0 0 1 16,0 0 1-16,-4 0 1 16,-4 8 1-16,-1 7 0 15,-1 2 1-15,-1 8-7 16,-3 2-1-16,1 5-3 0,1 2-2 15,5-2 0-15,4 1 0 16,3-3 0-16,3-8 0 16,6 0 0-16,7-7 0 15,1-7 0-15,3-3 0 16,-3-5 0-16,5-5 0 16,-2-10 0-16,-4-3 0 0,1-9 0 15,-5-5 0-15,-7-10 0 16,-3-3 0-16,-2-2 0 15,-7 0 0-15,-3 3 0 0,-5-1 0 16,0 13 0-16,-4 5 0 16,4 9 0-16,-3 10 0 0,6 8 0 15,-4 15 0-15,7 8 0 16,2 7 0-16,2 4 0 16,5 11 0-16,0 0 0 15,5 0 0-15,9-1 0 16,4-8 0-16,4 2-9 0,1-8-42 15,11-8-37-15,1-8-2 16</inkml:trace>
  <inkml:trace contextRef="#ctx0" brushRef="#br0" timeOffset="76224.604">22619 14655 457 0,'0'0'4'0,"0"0"3"15,0 0 1-15,0 0 1 16,0 0 1-16,-5-10 0 0,5 10-4 16,0-9-6-16,0 9 0 15,18-8 0-15,-8 5 0 16,5 3 0-16,-3 0 0 0,4 0 0 16,-4 8 0-16,-3 4 0 15,-6 5 0-15,-3 0 0 16,-8 9 0-16,-6-4 0 15,-1 2 0-15,-2 1 0 0,-3-1 0 16,4-5 0-16,2-2 0 16,6-2 0-16,6-5 0 15,2-1 0-15,10-1 0 16,4-8 0-16,6 0 0 16,8 0 0-16,-1-10 0 15,13-7-46-15,-2 2-42 0,-1-7-3 16</inkml:trace>
  <inkml:trace contextRef="#ctx0" brushRef="#br0" timeOffset="76483.7589">22930 14350 448 0,'0'0'4'0,"0"0"0"0,0 0 1 15,0 0 1-15,0 5 2 16,8 5 1-16,-1 8-1 15,8 7 2-15,2 6-4 16,4 9-3-16,-1 10-3 0,1 4 0 16,-3 6 0-16,-2 2 0 15,-9-1 0-15,-7 5 0 16,-7-2 0-16,-18-3 0 16,-5 2 0-16,-16-9 0 15,-3 4-24-15,4-7-63 16,-24-4-3-16</inkml:trace>
  <inkml:trace contextRef="#ctx0" brushRef="#br0" timeOffset="76935.5417">21009 14197 383 0,'0'0'4'15,"0"0"2"-15,-10-2 1 0,0 2 2 16,-5 12 2-16,-5 5 1 16,-5 14 3-16,-4 15 1 15,-1 11-2-15,0 10-1 0,0 15-1 16,7 4-3-16,8 3-9 15,13 5 0-15,10-2 0 16,14-3 0-16,18-6 0 16,12-10 0-16,15-3 0 15,5-11-36-15,15-10-51 16,0-6-4-16</inkml:trace>
  <inkml:trace contextRef="#ctx0" brushRef="#br0" timeOffset="79461.9461">15109 13730 321 0,'0'0'4'16,"0"0"-1"-16,0 0 2 0,0 0 1 16,-16 6 5-16,-5 19 4 15,-6 19 1-15,-12 19 2 16,-7 24-4-16,0 17 2 15,-7 21 0-15,5 11-2 16,9 18-3-16,3 5-5 0,17 2-1 16,8 4 0-16,11-6-2 15,22-1-3-15,16-5-1 16,20-5-4-16,21-13-5 16,17-5-27-16,23-14-47 15,25-12-1-15</inkml:trace>
  <inkml:trace contextRef="#ctx0" brushRef="#br0" timeOffset="80252.1183">22956 13629 362 0,'0'0'3'16,"0"0"1"-16,0 0 0 15,0 0-1-15,0 0 2 0,12 3 1 16,3 9 0-16,2 8 2 15,6 10-1-15,4 12 0 16,0 20 2-16,6 15-1 16,-3 19 0-16,-1 13 0 0,-4 15-1 15,-5 12-1 1,-5 6-2-16,-8 6-2 0,-7-2-1 16,-7 1 0-16,-16-9 0 15,-6-4-1-15,-8-4-1 16,-14-7-3-16,-3-4-21 0,0-10-56 15,-17-10 0-15</inkml:trace>
  <inkml:trace contextRef="#ctx0" brushRef="#br0" timeOffset="81666.1268">12678 14708 377 0,'0'0'6'0,"0"0"2"15,0 0 2-15,0 0 1 16,0 0 0-16,0 0 0 16,0 0 2-16,5 9 0 0,-5 8-4 15,6 8-4-15,1 8-1 16,0 4-1-16,3 4 0 15,1 7 0-15,1-1-2 16,-3-4 0-16,2-4-1 0,-4-3 0 16,0-6 1-16,-2-2-1 15,-2-8 1-15,-3-6 1 16,0-2 1-16,0-12 0 16,0 0 0-16,-10 3 0 15,2-9 0-15,-1-10 0 16,-4-4-3-16,1-12 0 0,4-10 0 15,-2 0 0-15,5-6 0 16,5-3 0-16,0 4 0 16,3 0 0-16,4 3 0 0,6 11 0 15,-1 5 0-15,6 9 0 16,-1 6 0-16,5 8 0 16,3 5 0-16,-2 15 0 0,3 5 0 15,4 10 0-15,-5 3 0 16,0 13 0-16,0 0 0 15,-8 0 0-15,1 0 0 16,-8-3 0-16,-2-6 0 0,-6-5 0 16,-2-7 0-16,0-3 0 15,-2-7 0 1,-6-5 0-16,8-10 0 0,-15 2 0 16,15-2 0-16,-13-17 0 15,11-5 0-15,2-9 0 16,2-5 0-16,6-6 0 0,4-5 0 15,6 2 0-15,2 0 0 16,-3 6 0-16,6 7 0 16,-6 5 0-16,-2 9 0 0,-3 11 0 15,1 7 0-15,-1 7 0 16,3 11 0-16,-2 6 0 16,1 6 0-16,2 9 0 0,-2 4 0 15,4 1 0-15,-6 2 0 16,3 0 0-16,-5-5 0 15,3 0 0-15,-6-7 0 16,5-4-2-16,-5-5-12 0,2-3-11 16,-2 0-61-16,0-9-3 15</inkml:trace>
  <inkml:trace contextRef="#ctx0" brushRef="#br0" timeOffset="82217.6807">13409 15279 438 0,'0'0'5'16,"0"0"2"-16,0-12 2 15,0 2 1-15,0 0 1 0,0-4 0 16,5-1 1-16,6-5-4 16,1 2-8-16,3 3 0 15,-1 1 0-15,7 1 0 16,-5 7 0-16,4 3 0 15,-1 3 0-15,-3 4 0 0,-3 11 0 16,-3 2 0-16,-5 8 0 16,-5 3 0-16,-3 1 0 15,-6 6 0-15,-7-1 0 0,0 1 0 16,-5-6 0-16,1 2 0 16,1-6 0-16,0-3 0 15,6-7 0-15,0-1 0 0,5-6 0 16,8-8 0-16,-2 9 0 15,2-9 0-15,17 0 0 16,2 0 0-16,7-4 0 16,6-1 0-16,3 0 0 15,2-5 0-15,0 3 0 16,-4-1 0-16,-3 1 0 16,-3 2 0-16,-13 5-56 0,5-3-34 15,-9 1-1-15</inkml:trace>
  <inkml:trace contextRef="#ctx0" brushRef="#br0" timeOffset="82818.229">14196 14936 453 0,'0'0'2'0,"0"-11"1"0,0 4 2 16,-6-6-1-16,-6-2 2 15,-6 3-1-15,-2-3 1 16,-2 5 0-16,-8 3-2 16,3 4-2-16,0 3-1 15,2 10-1-15,1 5 0 0,8 0-1 16,5 2 0-16,4 6 1 15,7-6-1-15,3-2 1 16,10-3 1-16,1-3 0 0,9-3 0 16,-1-4 0-16,0-2 0 15,-2 0 0-15,0-2 0 16,-5-4 0-16,-3 5 0 0,-4 1-1 16,-8 0 0-16,15 9 0 15,-11 4 0-15,5 7 1 16,0 7-1-16,-2 8 1 15,9 10 1-15,-3 1-1 16,6 9 2-16,-2 2-3 0,3 1 0 16,-6 0 0-16,4-3 0 15,-8-4 0-15,-4-3 0 16,-6-4 0-16,-16-3 0 16,-6-12 0-16,-8-2 0 15,-10-9 0-15,-1-6 0 0,-2-6 0 16,0-10 0-16,4-13 0 15,10-13 0-15,11-11 0 16,14-17 0-16,12-6 0 0,20-6 0 16,11-2 0-16,16 3 0 15,7 5 0-15,5-1-10 16,8 16-78-16,-5 9-1 16</inkml:trace>
  <inkml:trace contextRef="#ctx0" brushRef="#br0" timeOffset="84816.9993">12813 15723 242 0,'0'0'1'0,"0"0"0"15,0 0 2-15,-6 7 3 16,6 4 1-16,-4 3 4 16,1 4 1-16,-2 9 1 15,3 0-1-15,-3 5 1 0,5 5-1 16,0 3-2-16,5 5-3 16,5-1-1-16,7 1-1 15,3-2-1-15,5 1 1 0,9-3-2 16,4-3 1-16,6-4-1 15,4-2 2-15,6-2-1 16,9-3 0-16,3-4 0 16,7-6 0-16,9-2-1 0,4-5 1 15,14-5-1-15,7-1 0 16,3-4-1-16,7-4 0 16,7-4 0-16,0-1 0 15,7-1-1-15,0-2 0 16,-7-1 0-16,-2 1 0 15,2-4 0-15,-5 1 0 0,-2-2 1 16,0 0-1-16,-1-2 1 16,1-1 0-16,5 0 1 0,4 2-1 15,2-1 1-15,-1 3-1 16,4 5 0-16,1 3-1 16,0 2 1-16,-5 6-1 15,-6 6-1-15,-6 6 1 0,-9 3-1 16,-3 5-1-16,-14 5 1 15,-7 2-1-15,-7 0 0 16,-7 5 0-16,-10 0 0 16,-3 0 0-16,-13 1 1 15,-6-4-1-15,-2 1 0 0,-5 0 0 16,-8-6 1 0,-4-1-1-16,-7 3-1 0,-3-7 1 15,-2-5 1-15,-2 4 0 16,0-9 0-16,-3 1 1 0,0-10 1 15,0 14 0-15,0-14 2 16,0 0 0-16,0-16-3 16,2 3 1-16,-2-1 0 15,5-6-2-15,-2-1 0 0,6-5 0 16,2-1 0-16,3 0-1 16,2 2 1-16,3-3 0 15,3 1 0-15,4 3 0 0,3-1 0 16,1 0 1-16,7 0-1 15,2 3 1-15,9 0-1 16,4 2 1-16,5 0-1 16,7 2 1-16,7-1 0 15,6 1-1-15,2 4 0 0,4 3 0 16,1 1 0-16,0 4 0 16,3 0 0-16,3 4 0 15,0 2 0-15,-1 0 0 16,3 2 0-16,0 4 0 15,2 0 0-15,1 4 0 16,7 4-1-16,-3 0 1 0,3-1 0 16,1 3 0-16,0-3 0 15,9-1-1-15,-3 4 1 0,8-7 0 16,-7 2 0-16,1-6 0 16,4 2 0-16,0-5 0 15,4 1-1-15,-4-1 1 16,2-2 0-16,-1-2 0 0,1-3 0 15,2-2 0-15,-5-4 0 16,-4-1 0-16,-6-6 1 16,-2 1-1-16,-2-3 0 15,-3-4 1-15,-6-1 0 16,-6-3-1-16,-3-3 0 16,0 1 0-16,-4-5 1 0,-7 2-1 15,-4 0 0-15,-5 0 1 16,-7 1 0-16,-7 2 0 15,-9 3 1-15,-6 1-1 0,-8 2 1 16,-4 2-1-16,-6 5 1 16,-2 0-1-16,-7 1-2 15,-2 3-5-15,-4 13-9 0,3-9-28 16,-3 9-39-16,-13 0-4 16</inkml:trace>
  <inkml:trace contextRef="#ctx0" brushRef="#br0" timeOffset="85856.5686">18181 16664 366 0,'0'0'5'16,"0"0"-1"-16,0 0 1 0,0 0 4 15,9 6 1-15,-7 6 2 16,-2 5 1-16,5 7 2 15,-5 9-3-15,3 6-1 16,-2 11 0-16,3 0-3 0,0 6-1 16,-2-1-3-16,2 0 0 15,1-1-1-15,-5-29-2 16,2 1-1-16,-2 0 0 16,0-3-1-16,0-2-1 15,0 1 1-15,-2-4-1 0,0-1-1 16,-1-6 0-16,-3-1 0 15,2 2 1-15,-9-12 0 16,0-7-1-16,4-11 0 0,-1-10-1 16,-3-4 1-16,6-2 1 15,0 1 0-15,0 8-1 16,1 6 0-16,3 0 1 16,-1 1 1-16,1-1 0 0,1 6 1 15,-1-5 0-15,3 1 0 16,-4-5 0-16,4 0 1 15,-3-4 0-15,1-3 0 16,2 1 0-16,0-2 0 16,2 1 1-16,5 2-1 15,1 0 1-15,5 4 0 0,2 1-1 16,2 2 1-16,2 3-1 16,1 4 1-16,8 6-1 15,-1 2-1-15,-2 5 1 16,2 5 0-16,-2 10-1 0,0 0 1 15,-3 7-1-15,-10 3 1 16,-1 0 0-16,-9 2 0 16,-2 0 0-16,-13-2 0 0,-3-3 0 15,-9-2-1-15,-8-5 1 16,1-3-2-16,-3 0-1 16,-1-4-1-16,4-4-4 15,0-1-8-15,15-3-40 0,0 0-29 16,5 0-2-16</inkml:trace>
  <inkml:trace contextRef="#ctx0" brushRef="#br0" timeOffset="86083.5389">18508 16847 390 0,'0'0'4'0,"0"0"3"16,2 10 2-16,-2-2 3 15,2 10 0-15,-2-2 1 0,0 9 1 16,0 2 0-16,0 4-4 16,-2 1-3-16,0 2-3 15,-1-2-3-15,3-1-3 0,0-2-6 16,-2-7-11-16,2-7-48 16,0 7-18-16</inkml:trace>
  <inkml:trace contextRef="#ctx0" brushRef="#br0" timeOffset="86281.8954">18463 16927 385 0,'0'0'7'0,"-2"-10"2"16,2 10 2-16,-2-18 2 16,2 9 0-16,0-1 0 15,4-2 1-15,4-2 0 0,6 5-6 16,2 1-3-16,6 1-4 15,2 4-2-15,10 3-5 16,-5 0-8-16,8 6-27 0,8 3-44 16,-18 1-2-16</inkml:trace>
  <inkml:trace contextRef="#ctx0" brushRef="#br0" timeOffset="86450.4443">18505 17041 362 0,'0'0'7'0,"0"0"3"16,0 0 3-16,0 0 0 15,-9 9 2-15,9-9 1 16,0 0 2-16,5 11-1 16,4-11-5-16,11 1-5 0,6-1-4 15,3 0-7-15,4 0-11 16,6-12-47 0,3 12-23-16</inkml:trace>
  <inkml:trace contextRef="#ctx0" brushRef="#br0" timeOffset="86616.3769">18436 17219 361 0,'0'0'8'0,"0"0"1"0,-7 10 3 15,7-10 1-15,-4 10 2 0,4-10 1 16,6 17 0-16,5-12 1 16,10 0-7-16,5-2-4 15,11 1-8-15,2-7-17 16,-11 3-62-16,22-1-1 0</inkml:trace>
  <inkml:trace contextRef="#ctx0" brushRef="#br0" timeOffset="86987.7075">19013 17135 469 0,'0'0'5'0,"0"0"2"15,-8-10 1-15,8 10 0 16,-3-13 0-16,3 13-2 0,3-17-6 16,10 8 0-16,4 0 0 15,5 2 0-15,6 2 0 16,-3 2 0-16,4 3 0 0,-4 6 0 16,-4 8 0-16,-4 2 0 15,-10 4 0-15,-7 4 0 16,0-9 0-16,-7 0 0 15,-3 2 0-15,-3 1 0 16,-2 4 0-16,-2-2 0 0,2 0 0 16,-3-1 0-16,6 1 0 15,-3-2 0-15,5-1 0 16,8-2 0-16,2 0 0 16,14-8 0-16,11 4 0 15,5 1 0-15,16-4 0 0,-1-4-14 16,14-1-73-16,5-3-2 15</inkml:trace>
  <inkml:trace contextRef="#ctx0" brushRef="#br0" timeOffset="88754.222">12911 16431 239 0,'0'0'0'0,"0"0"0"16,-12 14 1-16,3-6-1 0,-6 8 1 16,-3-4 0-1,-7 10 0-15,-7-5 1 0,-8 8-1 16,-10 0 5-16,-2-2-1 15,-10-4 3-15,-10-2 1 0,-4-2 1 16,-9-5 2-16,-7-3 0 16,-8-7 4-16,-2-12-4 15,-10 0 0-15,-1-8-1 0,-2-2 0 16,-2-7-1-16,0-4 0 16,5-5-2-16,1-4-4 15,3-5 1-15,2-4-1 16,6-9-1-16,1-2-1 15,7-8 0-15,5-6-1 0,5-6 0 16,2 0 0-16,9-7 0 16,0-4 0-16,9-10 0 15,2 2 0-15,6-3 1 16,7-4-1-16,2-7 1 16,10 0 0-16,3-4-1 0,10 1 1 15,7-6-1-15,5 1-1 16,8-5 2-16,2 0-2 15,7-1 0-15,7 1-2 0,3 1 1 16,7-2-1-16,2 5 1 16,2 1 1-16,3-1-1 15,3 3 2-15,-2-1-1 0,5 3 1 16,5 0 0-16,1 1 3 16,4-1-3-16,3 3 0 15,-1 0 1-15,8 1 0 16,-2 3-1-16,0 7 1 15,0 2-1-15,-4 4 0 0,2 5 0 16,-5 2 0-16,-2 8-1 16,-6 5 1-16,0 5 0 15,-5 7 0-15,-3 5 1 0,-7 5 1 16,-2 7-2 0,-4 8 1-16,-4 2 1 0,-3 8-1 15,-2 0 0-15,3 5 0 16,-6-1 0-16,2 6-1 15,-5 5 1-15,3 0 0 0,-4 2 0 16,-1 5 0-16,-2 10-1 16,5-13 0-16,-5 13 0 15,0 0-1-15,0 0 0 0,0 0-1 16,0 0 0-16,0-7 1 16,0 7-3-16,0 0 3 15,0 0 0-15,0 0 0 16,0 0 0-16,0 0 0 0,0 0 0 15,0 0 0-15,0 0 1 16,0 0-3-16,0 0 1 16,0-11-1-16,0 11 1 15,0 0 0-15,5-9 0 16,-5 9 0-16,0 0 2 16,0 0-1-16,0 0-1 15,0 0 1-15,0 0-1 0,-12 2 2 16,-2 11 1-16,-7-1-1 15,-4 1 0-15,-8 5 1 0,2-2 0 16,-2 4 1-16,-1-2-1 16,4-6-1-16,3-3 0 15,6-1 0-15,6 0 0 0,5-6 0 16,10-2 0-16,0-6 0 16,5-6-1-16,8 0 1 15,9-8-1-15,6-2-2 16,4-2 0-16,8-4 0 0,-1 1 0 15,3 0 1-15,-2 5-1 16,-7 2 1-16,-8 7 0 16,0 3 2-16,-13 0 0 15,-2 8-1-15,-10 2 2 16,5 2 0-16,-5 13 0 0,-3 5 0 16,-2 8 3-16,0 4-1 15,5 7 0-15,0 1 0 16,8 4-3-16,14-1-7 15,6 3-44-15,14-14-33 16,15-6-4-16</inkml:trace>
  <inkml:trace contextRef="#ctx0" brushRef="#br0" timeOffset="91236.374">17141 11819 235 0,'0'0'10'0,"0"0"4"15,0 0 5-15,4-10 0 16,-4 10 1-16,0 0 1 0,0 0-1 16,2-8 1-16,-2 8-8 15,0 0-7-15,-10 8-2 16,2 0-2-16,-8 4-2 16,-3 5 1-16,-4 0 0 15,-2 6 0-15,-2-4 0 0,-1 4 1 16,-4 4-1-16,-3-6 0 15,1 8 1-15,-6-5 0 16,-4 3 0-16,-1 2 1 16,-8 0-2-16,-9 0 1 0,-5 0 0 15,-5 4-1-15,-5-1-1 16,-9-2 1-16,0 2-1 16,-3 3 0-16,-8-5 1 0,-2 4-1 15,-4-2 0-15,-3 1 1 16,-2 1-1-16,-6 4 0 15,-5-4 0-15,0 1 1 16,-3 5-1-16,-5-4 0 0,-2 1 0 16,-5 4 1-16,-3-2 0 15,-2 1-1-15,-3-3 0 16,-6 0 0-16,5 1 0 16,-7-4 0-16,2-2 0 15,-1 0 0-15,0 1-1 16,-5-4 1-16,0 1-1 0,-4 0 1 15,-1-1 0-15,0-2-1 16,-2 2 1-16,-4-3 0 16,-1-1-1-16,2-2 1 0,2-4 0 15,1 1 0-15,-3-3 0 16,7 0-1-16,3-4 1 16,-1-1 0-16,9-2 0 0,-3 1-1 15,2-2 1-15,4-3 0 16,-2 0 0-16,1-3 0 15,2 0 0-15,1-1 0 16,-1-2 0-16,3 0 0 0,2 0 0 16,1 0 0-16,3-5 0 15,7 0 0-15,-2-5 1 16,10-2-1-16,3 0 0 16,6-6 0-16,4-2 1 15,4 1-1-15,1-4 0 0,4-4 1 16,3 2-1-16,3-4 1 15,1-2-1-15,3-1 0 16,1 0 1-16,0 0 0 16,5-3-1-16,1 3 1 0,3-2-1 15,3-4 1-15,-2 4-1 16,6-6 0-16,-4 5 0 16,6-2 0-16,-2 3 0 0,4-4 1 15,-2 1-1-15,3 2 2 16,2 0-2-16,-4 1 0 15,7-1 1-15,2-2 0 16,2 5-1-16,0-3 1 0,0 0 0 16,6 1 0-16,-1 2-1 15,3-6 1-15,2 7 0 16,0-4 1-16,3 0-1 16,5 1 0-16,0-1 1 15,1 0 0-15,2 1-1 0,2-4 1 16,-3 3 0-16,7 1 0 15,-4-1-1-15,5-2 1 16,-3 3-1-16,1-2 0 16,3 4 0-16,0 1 0 0,1 0-1 15,-1-1 2-15,1 3-1 16,2 0 0-16,2 1 1 16,-1-5-1-16,-1 6 1 0,6-3 0 15,-3-2-1-15,0 3 0 16,5-1 0-16,0 0 1 15,0 0-1-15,0 6 0 16,5-1 0-16,1 5 1 0,-2 2 0 16,4 4-1-16,2 1 0 15,-2 4 1-15,1-2-1 16,6 11 0-16,-5-17 0 16,5 17 0-16,-5-15 0 15,5 15 0-15,0 0-1 0,-3-7-1 16,3 7-1-16,0 0 0 15,0 0 0-15,-1 10 1 16,1 2-1-16,0 5 0 16,0 3 1-16,0 5 2 0,0 1 0 15,0 3 0-15,0-3 0 16,0 2 0-16,0-1 0 16,0-1 0-16,0-5 0 15,-3-2 0-15,3 2 0 0,-2-6-1 16,-1-2 1-16,1-6 0 15,2 2 1-15,0-9 0 16,0 0 1-16,0 0 0 0,0 0-1 16,-13 0-2-16,13-7 0 15,-6-7 0-15,2-6 0 16,0-5 0-16,1-3 0 16,-2-3 0-16,1-5 0 15,3 4 0-15,-2 0 0 0,1 5 0 16,2 2 0-16,-4 5 0 15,4 4 0-15,-1 3 0 16,1 3 0-16,0 10 0 16,-3-9 0-16,3 9 0 0,0 0 0 15,0 0 0-15,0 0 0 16,3 1 0-16,-3-1 0 16,11 18 0-16,-4-5 0 0,0-1 0 15,-2 2 0-15,2-4 0 16,-3 2 0-16,3-2 0 15,-3-2 0-15,-4-8 0 16,3 12 0-16,-3-12 0 0,0 0 0 16,0 0 0-16,9 6 0 15,-9-6 0-15,18 0 0 16,-6 0 0-16,8 0 0 16,6 0 0-16,6 0 0 0,7 4 0 15,5 1 0-15,11 13-15 16,10-4-70-16,-3 4-2 15</inkml:trace>
  <inkml:trace contextRef="#ctx0" brushRef="#br0" timeOffset="137099.1537">18814 6096 335 0,'0'0'8'0,"0"0"3"16,0 0 4-16,0 0 3 0,0 0 0 16,0 0 2-16,0 0 0 15,0 0 2-15,0 0-8 16,0 0-3-16,0 0-2 16,0 0-3-16,-8 8-2 0,4-1-4 15,-1 3 0-15,2 2 0 16,1 0 0-16,2 4 0 15,0-3 0-15,5-1 0 16,4-5 0-16,3-2 0 0,4-3 0 16,-2-2 0-16,2-2 0 15,-2-8 0-15,-3-3 0 16,-2 1 0-16,-4-3 0 16,-4 0 0-16,-1 0 0 0,-6 6 0 15,-3-1 0-15,-7 5 0 16,2 2 0-16,-4 3 0 15,4 3 0-15,1 4 0 16,-2 3 0-16,4 0 0 0,6-1 0 16,5-1 0-16,0-8 0 15,11 16 0-15,1-14 0 16,9-2 0-16,-5 0 0 16,5 0 0-16,-1-8 0 0,-3 1 0 15,-4-4 0-15,-6 2 0 16,-5-3 0-16,-2 2 0 15,0 10 0-15,-20-13 0 16,3 11 0-16,-1 2 0 0,-2 0 0 16,1 5 0-16,4 2 0 15,0 1 0-15,2-1 0 16,8 3 0-16,5-10 0 16,-5 15-17-16,5-15-10 0,5 7-27 15,13-5-33-15,-6-2-1 16</inkml:trace>
  <inkml:trace contextRef="#ctx0" brushRef="#br0" timeOffset="137490.936">18856 5946 279 0,'0'0'8'0,"0"0"6"16,0 0 2-16,0 0 4 15,0 0 0-15,-13 7 3 0,6 0 1 16,-2 0 0-16,-12 6-8 15,9-1-5-15,-6 8-3 16,4 0-2-16,-1 5-2 16,5 0-2-16,2-1 0 0,5 0-1 15,3-3 0-15,8-1 1 16,5-5 0-16,4-6-1 16,2-1 1-16,9-6 0 15,2-2 0-15,-3-2 1 16,1-6 0-16,-1-6 0 0,-5-1 0 15,-3-6 0-15,-2 0 3 16,-13-4-6-16,-1-3 0 16,-3 7 0-16,-7-8 0 15,-11 10 0-15,-1 4 0 0,-4 8 0 16,-7 7 0-16,3 2 0 16,-1 13 0-16,-2 2 0 15,12 10 0-15,2-4-10 0,11-1-48 16,5 3-29-16,9 0-2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0-03-21T13:12:45.9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11314 14762 306 0,'0'0'2'0,"0"0"0"16,0 0-1-16,4-8-5 16,-4 8-43-16,11-5-16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27T08:10:30.793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3150 7059 260 0,'0'0'6'0,"0"0"1"15,0 0 2-15,0 0-1 16,7 0 1-16,-7 0 0 16,0 0 1-16,0 8 2 0,0-8-6 15,0 15-2-15,0-5 1 16,0 5-1-16,-2 0 1 16,2-1-1-16,0 6 0 0,0 1-1 15,2 1 2-15,1 0-2 16,2 0 0-16,2 2 0 15,1 0 1-15,2-2-1 16,0 0 0-16,4 0-1 16,-1-2 0-16,3 0 0 0,0-6 1 15,5 4-1-15,-8-3 0 16,8-3 0-16,-4 0 0 16,1-2 1-16,1-2-1 15,1-1 1-15,1-1 0 0,4-4 0 16,-4 0 1-1,4-2-1-15,3 0 0 0,2 0 1 16,4 0 0-16,-2-4-2 16,6 0 1-16,2-1-1 15,3 1 1-15,4-1-1 0,-1-1 1 16,7-1-1-16,-3 0 0 16,4 2 0-16,-3-2-1 15,5 0 1-15,-3 1 0 0,-4-1-1 16,1-1 1-16,2 2-1 15,-1-2 0-15,-1 0 0 16,1 0 1-16,3 3-1 16,1-2 0-16,2-1 1 0,5 4-1 15,3-1 0-15,-1 3 0 16,6-1 0-16,0 0 0 16,-3 3 0-16,-3 0-1 15,-4 6 0-15,-8-2 0 16,-2 3 0-16,-5 4-1 0,-8 2 1 15,-2-1 0-15,0 2-1 16,-5 0 1-16,0 3 0 16,0-1 0-16,-3 4-1 15,-3 0 1-15,-1 0-1 0,2 0 1 16,-7-3-1-16,-6 3 1 16,0-3-1-16,-4 1 1 15,-1-3 0-15,-2-1 0 0,0 1 0 16,-3-5 0-16,1-1 0 15,-3-9 0-15,0 13 1 16,0-13 0-16,0 0 1 0,0 0 0 16,0 0 1-16,0 0 1 15,0 0-1-15,0 0 0 16,0-7-1-16,0-3 1 16,0-5-2-16,1-2 0 15,2-1-1-15,3-1 1 0,1-4-1 16,1 1 0-16,1 2 0 15,7-4 1-15,-2 2-1 16,4 1 0-16,2-1 0 16,-1 1 0-16,2 1 0 15,4 2 0-15,0-2 1 0,1 5-2 16,4-2 1-16,3 4 0 16,4-2 0-16,3 3-1 0,2-2 0 15,8 1 1-15,0 2-1 16,4 2 0-16,3 1 1 15,0 4-1-15,3-2 1 16,0 4 0-16,-3 0 0 0,3 2 0 16,-3 0 0-16,-5 2 0 15,-1 3 0-15,0 2 0 16,-1 1 1-16,-3 1-1 16,-2-1 0-16,-3 4 1 15,3 1-1-15,-5-2 1 0,-1-5-2 16,-2 2 1-16,1-1 0 15,-1 1 1-15,-7-3-1 16,2-3 0-16,-4 1 0 16,-1-1 0-16,-5-2 1 15,0 0 0-15,1-2 0 0,-5-3-1 16,-1-2 2-16,3-3-1 16,-1-3-1-16,-1-2 1 15,-1-4 1-15,2-4-2 0,0 1 0 16,-5-5 0-16,2-4 0 15,-4 2 0-15,-3-5 0 16,2-2 0-16,-6-1 0 0,0 1 0 16,-3-2 0-16,0 1 0 15,1-2 0-15,-3 4 0 16,2 0 0-16,2 5 0 16,-2-2 0-16,1 2 0 15,-1 8 0-15,0-2 0 16,1 5 0-16,-3 7 0 0,2 0 0 15,-2 2 0-15,0 10 0 16,0 0 0-16,0 0 0 16,0 0-10-16,0 0-8 15,-2 15-14-15,-3 0-54 0,3 0-2 16</inkml:trace>
  <inkml:trace contextRef="#ctx0" brushRef="#br0" timeOffset="1592.7849">3071 7209 239 0,'0'0'4'15,"0"0"3"-15,0 0 3 16,-13-8 4-16,13 8 4 16,-7-5 0-16,7 5 1 0,-12-9 1 15,12 9-3-15,-11-21 0 16,8 7-6-16,-1-9-3 16,4-3-1-16,0-7-2 15,0-6 0-15,1-4 0 16,5-4 0-16,-2-5-1 0,5-3 1 15,-4 1-1 1,1-3 0-16,0 2 0 0,-2 4-2 16,-1-2 1-16,3 4-1 15,-1 2 0-15,-3 7-1 0,0 3 1 16,0 2-1-16,-2 8 0 16,3 2 1-16,0 8 0 0,-3 2-1 15,0 4 1-15,0 11-1 16,0-12 1-16,0 12-1 15,0 0-1-15,0 0 1 16,0 0-1-16,0 0 0 16,0 0 1-16,0 0-1 0,0 0 0 15,0 0 0-15,0 0 0 16,0 0 0-16,0 0 0 16,0 0 0-16,0 0-1 15,0 0 1-15,0 0 0 16,0 0 0-16,0 0 0 0,0 0-1 15,0 0 1-15,10-7-1 16,0 5 1-16,7-1 0 16,13-2-1-16,8 1 1 15,8-4 1-15,14-2-1 0,15 0 0 16,9 1 1-16,16-1 0 16,4 0-1-16,8 0 1 0,8 0-1 15,6 0 1-15,0 5-1 16,5-3 1-16,-2 1-1 15,-3 4 0-15,1 1 1 16,2-3-1-16,0 3 0 0,1-3 1 16,1 0-1-16,7 0 0 15,3 0 0-15,-2-2 0 16,2 2 0-16,4-2 1 16,-3-1-1-16,-4 3 0 15,-3-2 1-15,-3-4 0 0,-8 4 1 16,3-4-1-16,-8 7 0 15,-7-4 0-15,-5 1 0 16,-7 2 0-16,-4 0-1 16,-6 3 0-16,-5-1 0 15,-16 1 0-15,-5-1 0 0,-11 3 0 16,-14 0 0-16,-9 0 0 16,-7 0 0-16,-10 0 0 15,-13 0-1-15,12 0 1 0,-12 0 0 16,0 0 0-16,0 0 0 15,0 0 1-15,0 0-1 16,0 0 1-16,0 0 0 0,0 0 0 16,0 0 1-16,0 0 0 15,0 0-1-15,0 0 1 16,0 0-1-16,0 0 0 16,0 0 1-16,0 0-1 15,0 0 0-15,0 0 0 0,0 0 0 16,0 0 1-16,0 0-2 15,0 0 0-15,0 0 0 16,0 0 0-16,0 0 0 16,0 0 0-16,0 0 0 15,0 0 0-15,0 0 0 0,-5 18-4 16,-2-1 2-16,3 10 1 16,-3 8-1-16,0 11 1 15,0 7 0-15,-4 11 1 0,9 1-1 16,-3-1 2-16,5 3-1 15,0-2-4-15,2-11-10 16,9 0-68-16,6-7-4 0</inkml:trace>
  <inkml:trace contextRef="#ctx0" brushRef="#br0" timeOffset="19878.7638">14597 8219 216 0,'0'0'4'0,"0"0"0"15,0 0 2-15,0 0 2 0,0 0 3 16,0 0 3-16,8 0 2 15,-8 0 2-15,17 7-2 0,-1-7 3 16,5 6-2-16,7-4-1 16,4 0 0-16,11 2-1 15,1-2-3-15,14-2-1 16,6 3-1-16,9-3-1 0,13 0 0 16,12 0-2-16,7-3-1 15,18-3-1-15,9-1-1 16,12 0-1-16,7-1-1 0,12 1 0 15,0-1-1-15,7 4 1 16,3-2 0-16,1 4-1 16,1 0 1-16,6 2 0 15,-2 0 1-15,7-3-1 16,6 0 0-16,4-1 1 16,8 1-2-16,5-7 1 0,8 5 0 15,8-7-1-15,4 5 0 16,5-3-1-16,-3 4 1 15,-3 2 0-15,1-2-1 0,-5 1 0 16,-10 2 0-16,-8 2 0 16,-12-4 0-16,-6 5 0 15,-10-3 0-15,-5 1 0 16,-6 2 0-16,-8 0 1 0,-9-3-1 16,-12 3 0-16,-11 3 0 15,-17 2 1-15,-19-3-1 16,-13 2 0-16,-18 2 0 0,-21-4 1 15,-11 1-1-15,-13 0 1 16,-5-1-1-16,-10-2 2 16,0 0-2-16,0 0 0 15,0 0 0-15,0 0 0 16,0 0 0-16,0 0 0 0,0 0 0 16,0 0 0-16,0 0 0 15,0 0 0-15,0 0 0 16,0 0 0-16,0 0 0 15,0 0 0-15,4-8 0 0,-4 8 0 16,0 0 0-16,0 0 0 16,0 0-10-16,0 0-9 15,-14 0-16-15,-1 3-51 0,4 4-2 16</inkml:trace>
  <inkml:trace contextRef="#ctx0" brushRef="#br0" timeOffset="22455.2505">14246 8328 246 0,'0'0'5'15,"0"0"1"-15,0 0 4 0,0 0 3 16,0 0 2-16,0 0 1 15,0 0 4-15,13 0 0 0,-13 0 0 16,5-5-1-16,1-5-4 16,0-2-2-16,2-8 0 15,4 0-3-15,1-7 0 16,-1-5-3-16,4-2 0 0,-2-9 0 16,-1-1-1-16,2-9-2 15,-6 2 0-15,0-7-1 16,-2-4 0-16,0-5-1 15,-2-2-1-15,1-3 0 0,-2 1 0 16,1-4 1 0,0 1-2-16,-4-3 2 0,5 3-1 15,-3-1 0-15,2 1 0 16,-2-1 1-16,-1-1-1 16,-2 5 0-16,0-4 2 15,0 5-3-15,0 4 0 0,0-4 0 16,-2 5 0-16,-1 2 0 15,-2 1 0-15,2 0 0 16,1 2 0-16,-2 0 0 0,4 6 0 16,0 2 0-16,0 3 0 15,0 2 0-15,4-1 0 0,1 4 0 16,3 0 0-16,-3 2 0 16,3-1 0-16,0 4 0 15,1 4 0-15,-2 2 0 16,-2 4 0-16,0 4 0 15,-3 5 0-15,0 2 0 0,0 6 0 16,-2 3 0-16,0 9 0 16,0-11 0-16,0 11 0 15,0 0 0-15,0 0 0 16,0 0 0-16,0 0 0 16,0 0 0-16,0 0 0 15,0 0 0-15,0 0 0 0,0 5-2 16,0-5 2-16,0 0 0 15,0 0 0-15,0 11 0 0,0-11 0 16,0 0 0-16,0 0 0 16,0 0 0-16,0 0 0 15,0 9 0-15,0-9 0 0,0 0 0 16,9 3 2-16,-9-3-2 16,19 0 0-16,-1-3 0 15,7 1 0-15,5-5 0 16,9-1 0-16,9 0 0 15,8-4 0-15,12 2 0 0,16-7 0 16,8 1 0-16,10-1 0 16,7-2 0-16,15 2 0 15,2-1 0-15,-1 1 0 16,5 2 0-16,-1 0-2 16,1 3 0-16,3 0 0 15,0-1 1-15,1 1-1 0,7 0 0 16,1-1 1-16,5 1-2 15,7-3 3-15,5 2 0 0,0 0 0 16,3 1 0-16,3 3 0 16,-1-1 0-16,-1 2 0 15,-1-1 0-15,-6 3 0 0,-1-1 0 16,-12 5 0-16,0-3 0 16,-7 0 0-16,-9 0 0 15,-2 2-1-15,-4-2 1 16,-4 4 0-16,-5-3 0 15,-3-1 0-15,-2 0 1 0,1 1-1 16,-3 1 0-16,-2-2 0 16,-4 0 0-16,-2 0 1 15,1 0-1-15,-4 3 0 16,-4-3 0-16,1 2 1 0,-5 1-1 16,-1-1 0-1,0 1 1-15,-3 0-2 0,0-1 2 16,-2 1-1-16,-1-4 0 15,1 5 0-15,-5-4 0 0,-1-1 1 16,-5 1-1-16,-1 3 0 16,-6-6 0-16,-5 5 0 15,-7 1 0-15,-5 1 0 16,-3-4 0-16,-5 5 0 0,-4-1 0 16,2-2 0-16,-3 1 0 15,-2-1 0-15,0 3-1 16,-3 0 2-16,-1-3-2 15,2 2 2-15,-8 1-1 0,0 0 0 16,-3-3 0-16,-1 3 0 16,-2 0 0-16,-1-3 0 15,-3 3 0-15,2 0 0 16,-2 0 0-16,-2-2 1 16,-8 2-2-16,14-3 2 0,-14 3-2 15,10 0 2-15,-10 0-1 16,0 0 0-16,13-5 0 15,-13 5-1-15,0 0 1 16,7 0 0-16,-7 0-1 0,0 0 1 16,10 0-1-16,-10 0 0 15,0 0 0-15,15 8 0 0,-15-8 0 16,7 20 1-16,-1-5-1 16,-1 9 0-16,-1 6 1 15,1 7 0-15,0 11-1 16,0 3 3-16,-3 9 0 15,2 2 1-15,-2 7-1 0,3 3 1 16,-3 0 0-16,3 5 0 16,-2-1-1-16,1 6-2 15,-1 3 0-15,3 2 0 16,-4 1 0-16,-2 3 0 16,1-1 0-16,3 0-2 15,-4-1 2-15,0-3 0 0,0-2 0 16,0 2 0-16,0-1 0 15,0-3 0-15,-5-3 0 16,3-2 2-16,-2-2-2 0,2-3 0 16,-1-3 0-16,-1-8 0 15,-1 0 0-15,2-5 0 0,1-2 0 16,-5-1 0-16,3-6 0 16,-1-1 0-16,3-3 0 15,-3-4 0-15,3-2 0 16,2-3 0-16,-3-5 0 15,3-5 0-15,0-2 0 0,0-2 0 16,0 1 0-16,0-4 0 16,0-2 0-16,0 2 0 15,0-3 0-15,0 4 0 16,0-3 0-16,0 2 0 16,0-2 0-16,0 0 0 0,0-3 0 15,0 3 0-15,0-3 0 16,0-4 0-16,-2 4 0 15,2-1 0-15,0-2 0 16,0-9 0-16,0 13 0 0,0-13 0 16,0 14 0-16,0-14 0 15,0 0 0-15,0 10 0 0,0-10 0 16,0 0 0-16,0 0 0 16,0 0 0-16,0 0 0 15,0 0 0-15,0 0 0 16,0 0 0-16,0 0 0 0,0-7-70 15,0 7-18-15</inkml:trace>
  <inkml:trace contextRef="#ctx0" brushRef="#br0" timeOffset="39507.5182">11679 9099 321 0,'0'0'8'15,"0"0"4"-15,0 0 5 16,0-8 3-16,0 8 3 16,0-12-1-16,0 12 3 0,0-12-1 15,0 12-7-15,0 0-4 16,0 0-4-16,0 0-9 15,-7 19 0-15,4 4 0 0,-1 6 0 16,1 7 0-16,-4 5 0 16,3 5 0-16,2 3 0 15,-3-6 0-15,0 5 0 16,1-6 0-16,1 1 0 16,-5-7 0-16,6-1 0 15,-3-2 0-15,-2-6 0 0,2 0 0 16,0-10 0-16,-3 3 0 15,3-5 0-15,0-8 0 16,5-7 0-16,-7 12 0 0,7-12 0 16,0 0-9-16,0 0-14 15,-13 0-35-15,13 0-30 16,-5-18-2-16</inkml:trace>
  <inkml:trace contextRef="#ctx0" brushRef="#br0" timeOffset="40121.4717">11199 9206 283 0,'0'0'5'16,"0"0"6"-16,-5-8 2 16,5 8 4-16,0 0 2 15,-7-12 3-15,7 12 2 0,0 0 0 16,-10-12-4-16,10 12-4 15,0 0-4-15,0 0-3 16,0 0 0-16,7-9-2 16,3 4-1-16,10 2 0 15,8-3 0-15,9 0-4 0,7-1-2 16,6-3 0-16,5 3 0 16,2-3 0-16,6 0 0 15,-5 3 0-15,1-1 0 0,-8 4 0 16,-1-1 0-16,-8-1 0 15,-6 4 0-15,-3 2 0 16,-9-2 0-16,-5 2 0 0,-3 0 0 16,-7 0 0-16,-9 0 0 15,7 0 0-15,-7 0 0 16,0 0 0-16,0 0 0 16,0 0 0-16,0 0 0 15,0 0 0-15,0 0 0 16,0 0 0-16,0 0 0 0,0 0 0 15,0 0 0-15,-7 7 0 16,7-7 0-16,-9 11 0 16,3 1 0-16,-4-8-13 0,-7 13-77 15,10-4-2-15</inkml:trace>
  <inkml:trace contextRef="#ctx0" brushRef="#br0" timeOffset="41055.6243">11911 9574 386 0,'0'0'6'0,"0"0"3"16,0-10 4-16,0 10 1 16,0 0 1-16,4-10 1 0,-4 10 0 15,0 0 1-15,0 0-6 16,0 0-3-16,0 0-8 16,-9 3 0-16,-2 12 0 15,1 3 0-15,-2 2 0 16,-1 4 0-16,-1 3 0 15,1 6 0-15,6-6 0 0,2-3 0 16,3 3 0-16,2-5 0 16,0-1 0-16,9-4 0 15,4-5 0-15,2-2 0 0,2-3 0 16,3-2 0-16,2-5 0 16,3 0 0-16,0-5 0 15,-3-5 0-15,3-4 0 0,-5-1 0 16,1-7 0-16,-7-1 0 15,-2-4 0-15,-6 3 0 16,-1-5 0-16,-5 5 0 16,0 2 0-16,-5 0 0 0,-6 3 0 15,-3 1 0-15,-4 5 0 16,1 0 0-16,-1 7 0 16,-2 0 0-16,0 4 0 15,0 2 0-15,0 0 0 16,6 2 0-16,-4 4 0 0,6 0 0 15,0 4 0-15,1 4 0 16,4-5 0-16,5 6 0 16,2-3 0-16,0 3 0 15,7-3 0-15,6 0 0 0,1-1 0 16,8-4 0-16,4-2 0 16,-4-3 0-16,5-2 0 15,-2 0 0-15,-4 0 0 0,-5 0 0 16,2-2 0-16,-6-1 0 15,-12 3 0-15,11 0 0 16,-11 0 0-16,0 0 0 16,0 0 0-16,0 0 0 0,0 0 0 15,0 0 0-15,0 0 0 16,0 0 0-16,0 0 0 16,0 0 0-16,0 0 0 15,0 0 0-15,0 0-8 0,9 0-81 16,-9 0-3-16</inkml:trace>
  <inkml:trace contextRef="#ctx0" brushRef="#br0" timeOffset="41391.3382">12326 9723 423 0,'0'0'6'0,"0"0"3"0,0 0 1 15,0 0 1-15,0 0 0 16,7 8 1-16,-7-8 1 16,0 16 0-16,0-6-10 15,0 5-3-15,0 0 0 0,0 2 0 16,3 4 0-16,-3-4 0 16,2 0 0-16,-2-2 0 15,2 0 0-15,1 0 0 16,-1-5 0-16,-2 0 0 15,0-10 0-15,3 12 0 0,-3-12 0 16,0 0 0-16,2 10 0 16,-2-10 0-16,0 0 0 15,0 0-12-15,0-7-23 0,-10-1-52 16,10 8-2-16</inkml:trace>
  <inkml:trace contextRef="#ctx0" brushRef="#br0" timeOffset="41760.961">12760 9373 402 0,'0'0'6'15,"0"0"4"-15,0 0 2 16,0 0 1-16,-4-8 1 0,4 8-1 15,0 0 1-15,4-9 0 16,6 6-6-16,6-1-3 16,1 1-5-16,8 1 0 15,-3 2-6-15,6-3-17 0,-16 3-60 16,13 3-3-16</inkml:trace>
  <inkml:trace contextRef="#ctx0" brushRef="#br0" timeOffset="41923.3251">12688 9540 373 0,'0'0'5'0,"0"0"6"0,0 0 2 15,0 0 2-15,12 4 1 16,3-4 1-16,6 0-1 16,6 0 1-16,3 0-6 0,7 0-13 15,-5 10-70-15,14-10-11 16</inkml:trace>
  <inkml:trace contextRef="#ctx0" brushRef="#br0" timeOffset="43916.7998">13852 8690 377 0,'0'0'7'0,"0"0"1"16,-2-8 4-16,2 8 1 16,-3-12 2-16,3 12 1 15,0-12 0-15,0 12 1 16,3-13-5-16,-3 13-3 0,19 0 0 15,-1 4-9-15,2 5 0 16,2 3 0-16,7 6 0 16,-2 1 0-16,6 6 0 15,-3 2 0-15,-5 0 0 0,0 6 0 16,-8-4 0-16,-4 1 0 16,-6 0 0-16,-7-1 0 15,-2-2 0-15,-10 2 0 16,-9-8 0-16,-1 1 0 0,-6-5 0 15,-4-1 0-15,-3-3 0 16,6-6 0-16,-1-2 0 16,2-5 0-16,7 0 0 0,0-9 0 15,6-5 0-15,10 2 0 16,0-8 0-16,5 3 0 16,10-5 0-16,8 3 0 15,2-2 0-15,10 4 0 16,2-1 0-16,4 3 0 15,2 6 0-15,2-2 0 0,0 4 0 16,0 2 0-16,-3 5 0 16,-5 0 0-16,-2 0 0 15,-6 0 0-15,-4 5 0 0,-4 1 0 16,-6-6 0-16,-10 0 0 16,0 0-22-16,10 0-58 15,-10 0-8-15</inkml:trace>
  <inkml:trace contextRef="#ctx0" brushRef="#br0" timeOffset="44767.523">13452 9406 257 0,'0'0'9'15,"0"0"3"-15,0 0 3 16,-8-7 4-16,8 7 2 0,0 0 1 15,-12-10 3-15,12 10 1 16,0 0-8-16,-10-6-4 16,10 6-3-16,0 0-2 0,0 0-2 15,0 0-1-15,0 8-1 16,10-3 0-16,8-2 0 16,5 4 1-16,12-4-1 15,10-3 1-15,13 0 0 0,11 0-4 16,11-3-2-16,5-4 0 15,3 2 0 1,8 0 0-16,-2-1 0 0,3 5 0 16,-5 1 0-16,-7 0 0 15,-7 0 0-15,-6 0 0 16,-9 0 0-16,-11 1 0 0,-9 1 0 16,-13 2 0-16,-8-4 0 15,-11 0 0-15,-11 0 0 16,8 0 0-16,-8 0 0 0,0 0 0 15,-8-7 0-15,8 7 0 16,-17-6 0-16,4 3 0 16,0 3 0-16,-4 0 0 15,4 3 0-15,-10 10-61 0,3-8-29 16,-2 2-1-16</inkml:trace>
  <inkml:trace contextRef="#ctx0" brushRef="#br0" timeOffset="45391.3314">13625 9747 389 0,'0'0'6'0,"0"0"3"16,0 0 2-16,3-7 1 15,-3 7 1-15,10-5 0 16,2 5 1-16,6 0 0 0,1 3-6 16,4 6-2-16,4 6-3 15,0 5-1-15,6 5-1 16,-6 5 0-16,1-1 0 16,-9 7-1-16,-1-2 0 0,-6 3 0 15,-6 1 1-15,-6-4-1 16,-2-2 1-16,-11-5-1 0,-2 1 1 15,-8-6 0-15,-2-2 1 16,-2-5 0-16,-3-8-2 16,5-2 0-16,-2-5 0 15,5 0 0-15,-2-11 0 16,10-3 0-16,4-5 0 0,3-2 0 16,7 0 0-16,0-5 0 15,10 2 0-15,5 2 0 16,0-3 0-16,6 0 0 15,-1 5 0-15,9-2 0 16,3 2 0-16,-2 3 0 0,2-1 0 16,-2 8 0-16,0 0 0 15,-4 6 0-15,-1-2 0 16,-4 6-18-16,-12 23-57 0,2-16-13 16</inkml:trace>
  <inkml:trace contextRef="#ctx0" brushRef="#br0" timeOffset="45802.6387">14309 9706 397 0,'0'0'7'16,"0"0"4"-16,0 0 2 0,0 0 0 15,0 0 1-15,0 0 0 16,0 0 1-16,0 9 1 16,-4 7-7-16,-7 6-7 0,3 7-2 15,-3 7 0-15,-2 3 0 16,1 2 0-16,2 2 0 15,-1-2 0-15,7 0 0 0,1-2 0 16,3-4 0-16,0-5 0 16,10-3 0-16,3-3 0 15,4-4 0-15,3-4 0 0,3-4 0 16,2-7 0 0,1 0 0-16,-1-5 0 0,5 0-11 15,-10-8-75-15,0-4-3 16</inkml:trace>
  <inkml:trace contextRef="#ctx0" brushRef="#br0" timeOffset="45987.146">14185 10047 409 0,'0'0'3'0,"0"0"2"0,0 0 1 16,5-9 2-16,9 2 1 15,4 2 0-15,10-3 0 0,-2 1-1 16,12 2-7-16,-1-5-21 16,6 4-59-16,0 1-3 15</inkml:trace>
  <inkml:trace contextRef="#ctx0" brushRef="#br0" timeOffset="46458.4557">15465 8596 395 0,'0'0'5'0,"0"0"2"16,-5-7 0-16,5 7 1 15,-15 4 2-15,-4 14 1 0,-4 9 2 16,-4 16 1-16,-3 11-4 15,-6 17-1-15,-2 12 0 16,0 13 0-16,1 5-5 16,4 8-4-16,1 3 0 15,9-1 0-15,4-4 0 0,6-1 0 16,5-4 0-16,8-3 0 16,8-7 0-16,10-5 0 15,10-9 0-15,4-8 0 0,7-5 0 16,11-11 0-16,4-9 0 15,1-18 0-15,10-17-69 16,-3 2-21-16</inkml:trace>
  <inkml:trace contextRef="#ctx0" brushRef="#br0" timeOffset="47247.954">16005 8715 422 0,'0'0'6'0,"0"0"2"16,0 0 3-16,-2-10 1 0,2 10 1 16,0 0 1-16,-3-15-1 15,3 15-1-15,0 0-12 16,15-2 0-16,0 2 0 16,4 12 0-16,4 5 0 15,4 1 0-15,1 9 0 0,2 3 0 16,-5 6 0-1,-4 2 0-15,-5-1 0 0,-9 0 0 16,-7 1 0-16,-2-4 0 16,-16-2 0-16,-6 1 0 15,-6-9 0-15,-6 1 0 16,-3-6 0-16,-1-7 0 0,3-1 0 16,1-5 0-16,7-6 0 15,7-9 0-15,7-3 0 0,7-3 0 16,8-5 0-16,8 1 0 15,9 2 0-15,5-6 0 16,5 5 0-16,1 4 0 0,4-6 0 16,4 13-11-16,-1 0-73 15,-1-1-4-15</inkml:trace>
  <inkml:trace contextRef="#ctx0" brushRef="#br0" timeOffset="47668.9511">16579 8782 446 0,'0'0'5'0,"0"0"3"16,0 0 2-16,8-12 0 0,-8 12 1 16,0 0-1-16,4-11 1 15,-4 11-11-15,0 6 0 16,-2 6 0-16,-5 8 0 0,-4 4 0 15,1 0 0-15,-2 9 0 16,-5 2 0-16,2-5 0 16,0 2 0-16,3-7 0 15,-1-1 0-15,3-7 0 0,3-2 0 16,-1-4 0-16,3-4 0 16,5-7 0-16,-3 11 0 15,3-11 0-15,5 1 0 16,6-1 0-16,3 0 0 0,7 0 0 15,1-1 0-15,8-2 0 16,-4-2 0-16,4 2 0 16,0-2 0-16,-2 3 0 15,-1-1 0-15,-7 3 0 16,1 0 0-16,-7 0 0 0,-2 0 0 16,1 3-4-16,-8 12-79 15,-5-15-5-15</inkml:trace>
  <inkml:trace contextRef="#ctx0" brushRef="#br0" timeOffset="48097.8057">15661 9574 383 0,'0'0'5'16,"0"0"2"-16,0 0 1 16,8-13 2-16,-8 13 1 0,22-14 3 15,-2 7 0-15,13-3 2 16,8-1-3-16,14 7-2 0,16-5 0 15,12 3-3-15,12-1-8 16,7 3 0-16,7 3 0 16,1-1 0-16,-3 2 0 15,0 0 0-15,-18 0 0 16,-11 0 0-16,-14 0 0 0,-15 0 0 16,-14 0 0-16,-8 2 0 15,-11-2 0-15,-16 0 0 16,7 1 0-16,-7-1 0 15,-2 11 0-15,-10-5 0 16,3 3-24-16,5 1-64 0,-16 2-2 16</inkml:trace>
  <inkml:trace contextRef="#ctx0" brushRef="#br0" timeOffset="48585.575">15915 9864 438 0,'0'0'4'0,"0"0"2"0,0 0 0 16,0 0 2-16,5 0 0 15,2 0 1-15,6 5 0 16,7 2 1-16,2 3-5 0,3 6-1 16,5 4 0-16,2 7-4 15,-4 2 0-15,-1 8 0 16,-8 3 0-16,-8 2 0 16,-6 5 0-16,-5-1 0 0,-13-2 0 15,-6-5 0-15,-9-5 0 16,1-3 0-16,-8-9 0 15,3-5 0-15,0-9 0 0,-1-7 0 16,6-2 0-16,2-10 0 16,5-8 0-16,5-4 0 15,7-4 0-15,5 0 0 16,3-3 0-16,14-2 0 0,5-1 0 16,1 4 0-16,10 2 0 15,0 4 0-15,2 4 0 16,5 3 0-16,-1 2 0 15,3 12-32-15,5-1-54 16,-11 3-4-16</inkml:trace>
  <inkml:trace contextRef="#ctx0" brushRef="#br0" timeOffset="49155.016">16524 9996 431 0,'0'0'5'0,"0"0"3"16,0 0 1-16,0 0 2 15,0 0 0-15,0-8 0 16,0 8 0-16,0 0 0 16,-17 2-8-16,5 14-3 0,-4 4 0 15,-3 7 0-15,-1 6 0 16,-3 5 0-16,1 7 0 15,1-4 0-15,7 2 0 16,4-6 0-16,8 1 0 16,2-11 0-16,9-3 0 15,8-6 0-15,9-9 0 0,2 2 0 16,4-11 0-16,3 0 0 16,-1-8 0-16,1-7 0 15,-8-2 0-15,3-10 0 0,-5-3 0 16,-6-5 0-16,-6-4 0 15,-3 1 0-15,-10-1 0 16,-3 0 0-16,-8 3 0 0,-5 7 0 16,-7 2 0-16,0 7 0 15,-7 8 0-15,2 2 0 16,-4 7 0-16,2 3 0 16,3 7 0-16,2 8 0 0,4 5 0 15,7 2 0-15,9 6 0 16,5-3 0-16,7 1 0 15,14-1 0-15,0-3 0 16,12-4 0-16,2-5 0 16,5-3 0-16,-6-6 0 15,3 2 0-15,-4-6 0 0,-1 0 0 16,-9-3 0-16,-3 3-19 16,-6 5-66-16,-1-5-6 0</inkml:trace>
  <inkml:trace contextRef="#ctx0" brushRef="#br0" timeOffset="49569.5712">16887 10344 419 0,'0'0'6'0,"0"0"3"16,0 0 2-16,0 0 1 16,0 0 1-16,0 0 0 0,3 11 0 15,-3-11 2-15,0 14-15 16,-3-1 0-16,1-4 0 15,-3 9 0-15,-1 0 0 16,2 2 0-16,0 1 0 16,0 1 0-16,2-4 0 0,0-4 0 15,2 3 0-15,0-8 0 16,0 1 0-16,0-10 0 16,0 10 0-16,0-10 0 0,0 0 0 15,0 0 0-15,0 0 0 16,-3-5 0-16,3 5-70 15,-10-15-20-15</inkml:trace>
  <inkml:trace contextRef="#ctx0" brushRef="#br0" timeOffset="50067.8799">16615 9881 427 0,'0'0'5'0,"0"0"3"0,0 0 1 0,-6-3 1 15,6 3 1-15,0 0 0 16,0 0 0-16,-10-6 0 16,10 6-5-16,0 0-4 15,0 0-2-15,0 0 0 0,0 0 0 16,4 2 0-16,-4-2 0 16,16 2 0-16,-4-2 0 15,1 0 0-15,-2 0 0 0,3-4 0 16,-2-2 0-16,-3 1 0 15,-9 5 0-15,11-14 0 16,-11 14 0-16,-6-8 0 0,-4 6 0 16,1 2 0-16,-4 0 0 15,-1 0 0-15,-2 0 0 16,4 5 0-16,3-3 0 16,9-2 0-16,-17 10-3 0,17-10-10 15,-1 10-8-15,1-10-25 16,0 10-40-16,0-10-1 15</inkml:trace>
  <inkml:trace contextRef="#ctx0" brushRef="#br0" timeOffset="50792.4373">17260 8635 323 0,'0'0'7'0,"0"0"3"0,-7-10 4 16,7 10 2-16,0 0 0 16,-5-7-1-16,5 7 2 15,0 0 1-15,0 0-3 16,2 13-3-16,8 6-2 0,2 12 0 15,6 10 1-15,9 11 0 16,6 10-5-16,1 12-6 16,6 9 0-16,3 6 0 15,-4 6 0-15,0 6 0 16,-3 0 0-16,-14 6 0 0,-9 0 0 16,-8 1 0-16,-13 1 0 15,-9 3 0-15,-13-11 0 0,-3 0 0 16,-6-6 0-16,4-17 0 15,0-6 0-15,2-12 0 16,6-15 0-16,8-11 0 16,2-9 0-16,9-10 0 0,0-5 0 15,8-10 0-15,0 0 0 16,0 0 0-16,0 0 0 16,0 0 0-16,0 0-28 15,0 0-62-15,-10 2-2 16</inkml:trace>
  <inkml:trace contextRef="#ctx0" brushRef="#br0" timeOffset="51908.149">17940 9456 414 0,'0'0'5'16,"0"0"3"-16,0 0 3 0,-7-3-1 15,7 3 2-15,0 0 0 16,0 0 2-16,0 0 1 16,0 0-5-16,5 0-10 0,16 0 0 15,6 0 0-15,5 0 0 16,10 0 0-16,8 0 0 16,3 0 0-16,2-3 0 15,-4 3 0-15,-6 0 0 0,-5 0 0 16,-8 0 0-16,-6 0 0 15,-13 0 0-15,-2 0 0 16,-11 0 0-16,0 0 0 16,0 0 0-16,0 0 0 15,-5 0 0-15,-5 0 0 16,10 0 0-16,-15 0 0 0,5 0 0 16,10 0-83-16,-12-7-8 15</inkml:trace>
  <inkml:trace contextRef="#ctx0" brushRef="#br0" timeOffset="52408.4305">19174 8620 450 0,'0'0'6'0,"0"0"2"15,0 0 1-15,0 0 1 16,0 0 0-16,0-7 0 16,0 7-2-16,16 0-8 0,-4 5 0 15,5 9 0-15,7 6 0 16,6 6 0-16,0 3 0 0,0 6 0 15,0 5 0-15,-8 2 0 16,-1 3 0-16,-12-4 0 16,-4-2 0-16,-10-1 0 15,-7-3 0-15,-8-8 0 16,-7 1 0-16,-6-8 0 0,-1-6 0 16,-1-1 0-16,-4-9 0 15,5-4 0-15,2 0 0 16,7-10 0-16,6-2 0 0,3-3 0 15,7-5 0-15,9-2 0 16,5-3 0-16,12 1 0 16,8-1 0-16,2 2 0 15,9-1 0-15,0 6 0 16,3-2 0-16,1 13 0 16,-6-2-40-16,0 4-46 0,-1 2-4 15</inkml:trace>
  <inkml:trace contextRef="#ctx0" brushRef="#br0" timeOffset="52836.3517">19664 8697 436 0,'0'0'5'0,"0"0"3"0,0 0 2 16,5-12 1-16,-5 12 0 15,0 0 0-15,0 0 0 16,0 0-3-16,0 0-8 0,2 20 0 16,-2 2 0-16,-7 7 0 15,-1 4 0-15,1 6 0 16,-3 2 0-16,0-4 0 16,0-3 0-16,3-4 0 0,-3-3 0 15,5-10 0-15,2 1 0 16,1-3 0-16,2-6 0 15,0-9 0-15,5 11 0 0,4-9 0 16,7-2 0-16,1 0 0 16,10-2 0-16,3-4 0 15,5 1 0-15,0-2 0 0,5-1 0 16,-3 1 0-16,-3 2 0 16,-4 0 0-16,-7 0 0 15,-4 3 0-15,-3-1 0 16,-16 3 0-16,0 0 0 15,3 10-14-15,-3-10-74 0,0 15-3 16</inkml:trace>
  <inkml:trace contextRef="#ctx0" brushRef="#br0" timeOffset="53200.0262">18958 9399 412 0,'0'0'4'0,"0"0"3"0,0 0 1 15,0 0 1-15,12 0 2 16,3 0 2-16,8 0 1 15,12 0 1-15,11-3-3 16,16 1-6-16,18-1-6 16,12 1 0-16,10-2 0 0,3 4 0 15,1-2 0-15,-8 2 0 16,-8 0 0-16,-16 0 0 16,-17 0 0-16,-14 6 0 0,-14-6 0 15,-11 2 0-15,-18-2 0 16,7 8 0-16,-12-6-3 15,-11 3-86-15,2 5-2 0</inkml:trace>
  <inkml:trace contextRef="#ctx0" brushRef="#br0" timeOffset="53652.9889">19239 9728 439 0,'0'0'3'0,"0"0"1"16,0 0 2-16,0 0 1 0,0 0 2 16,0 10-1-16,10-3 1 15,2 3 0-15,2 7-2 0,5 0-2 16,3 9-2-16,1 1-1 15,-2 3-2-15,-3 2 0 16,-8 3 0-16,-2-1 0 0,-8 1 0 16,-1-3 0-16,-11-3 0 15,-11-4 0-15,-4-2 0 16,-3-5 0-16,-2-9 0 16,-5-2 0-16,5-4 0 0,-6-3 0 15,9-10 0-15,4-7 0 16,4-6 0-16,9-2 0 15,8-1 0-15,4-7 0 16,12 1 0-16,10 2 0 16,3 1 0-16,10-2 0 15,2 7 0-15,2 1 0 0,2 9 0 16,-2-4 0-16,3-3-77 16,-1 17-11-16</inkml:trace>
  <inkml:trace contextRef="#ctx0" brushRef="#br0" timeOffset="54252.9071">19790 9810 435 0,'0'0'5'16,"0"0"1"-16,0 0 3 0,-3-10 0 15,3 10 1 1,0 0 0-16,0 0 0 0,-14 0 0 16,7 7-3-16,-6 8-7 15,-2 7 0-15,0 6 0 16,-1 2 0-16,-2 4 0 0,3 3 0 16,2-2 0-16,8 0 0 15,5-6 0-15,0-1 0 16,10-4 0-16,6-6 0 0,3-3 0 15,6-6 0-15,0-4 0 16,2-5 0-16,-2-2 0 16,3-8 0-16,-3-5 0 0,-8-5 0 15,0-3 0-15,-7-6 0 16,0-5 0-16,-8-7 0 16,-2 2 0-16,0-3 0 15,-10 2 0-15,3 3 0 16,-8 5 0-16,0 5 0 0,-5 7 0 15,3 7 0-15,-3 9 0 16,-1 1 0-16,2 3 0 16,-2 5 0-16,8 7 0 15,-2 5 0-15,3 3 0 0,2 5 0 16,9 0 0-16,1 0 0 16,11-1 0-16,3-1 0 15,6-5 0-15,5-3 0 0,7-6 0 16,-2-2 0-16,5-2 0 15,-5-5 0-15,-3 0 0 16,-3 0 0-16,-3 0 0 0,-7 0 0 16,-14 0 0-16,15 0-27 15,-15 0-61-15,0 0-3 16</inkml:trace>
  <inkml:trace contextRef="#ctx0" brushRef="#br0" timeOffset="54702.7087">20159 10028 451 0,'0'0'5'16,"0"0"3"-16,0 0 1 15,0 0 1-15,0 0 1 0,0 0 0 16,3-10-5-16,-3 10-6 16,0 0 0-16,0 8 0 15,0 1 0-15,-3 6 0 0,3 2 0 16,-3 5 0-16,3 6 0 15,0-1 0-15,0 0 0 16,0-2 0-16,0 3 0 16,0-6 0-16,0-5 0 15,0-2 0-15,0-6 0 16,0-9 0-16,0 10 0 0,0-10 0 16,0 0 0-16,0 0 0 15,0 0 0-15,0 0 0 16,0-7 0-16,0 7 0 0,0-9-62 15,0-4-30-15</inkml:trace>
  <inkml:trace contextRef="#ctx0" brushRef="#br0" timeOffset="55550.3142">19050 9678 329 0,'0'0'5'15,"0"0"5"-15,0 0 1 0,0 0 4 16,0 0 1-16,0 0 1 16,0 0 1-16,0 0 0 15,0 0-4-15,0 0-4 0,0 0-2 16,0 0-1-16,0 0-1 15,7 0-1-15,6 0 1 16,-1 0-1-16,6 3 0 16,4 1 1-16,-2 5-6 15,0-2 0-15,-1 3 0 16,2 2 0-16,-4-2 0 0,-1 2 0 16,1-2 0-16,-5 3 0 15,-1-4 0-15,0 1 0 16,-3 1 0-16,-1-5 0 15,-7-6 0-15,10 15 0 0,-10-15 0 16,8 13 0-16,-8-13 0 16,4 7 0-16,-4-7 0 15,0 0 0-15,0 10 0 0,0-10 0 16,0 0 0-16,0 0 0 16,-2 12 0-16,2-12 0 15,0 0-14-15,0 0-68 16,0 0-7-16</inkml:trace>
  <inkml:trace contextRef="#ctx0" brushRef="#br0" timeOffset="58531.8">10951 10831 238 0,'0'0'1'0,"0"0"-1"0,0 0 0 15,0 0 3-15,0 0 1 16,7 6 2-16,1-3 1 16,6 0 3-16,4-1 0 0,7 1 1 15,5 0 1-15,10-3-3 16,6 2-1-16,9-2-1 16,12 0-1-16,13 0-2 0,7 0-1 15,10 0 0-15,10 0-1 16,13-2 0-16,5 2-1 15,8-6 1-15,5 1-1 16,10 2 1-16,-2 1-1 16,6 0 0-16,7-4 0 15,-1 4 0-15,5-4 0 16,1 5 0-16,1-4 0 0,0 2-1 16,7 0 1-16,-3-1-1 15,5 1 1-15,-1-1-1 0,8 1 1 16,2-2-1-16,5 0 1 15,2 0-1-15,11-2 2 16,6 3-2-16,-3-2 0 0,-2-2 0 16,5 4 1-16,5-2-1 15,-6 2 0-15,1-2 0 16,-6 2 0-16,-2 2 0 16,3-4 0-16,-2 3 0 0,2-1 0 15,2 1 0-15,-3 1 0 16,-2-4 0-16,0 4 0 15,-3-3 0-15,0 1 0 16,-9 1 0-16,-2-2 2 16,-10 3-2-16,-3-1 0 0,-8 0 0 15,-10 3 1-15,-6 0-1 16,-7 0 1-16,-11 0 0 16,-7 0 0-16,-8 0 1 15,-12 0 0-15,-12 3 0 16,-10 0-1-16,-14-1 1 0,-12 0 0 15,-10 1-1-15,-15 0 0 16,-13-3 0-16,-1 0 0 0,-16 0 0 16,12 0 0-16,-12 0 1 15,0 0-1-15,0 0 2 16,0 0-1-16,0 0 1 16,0 0-1-16,0 0 0 0,-8 0 1 15,8 0-1-15,-7 0 0 16,7 0-1-16,-10 0 1 15,10 0-1-15,-10 0 0 16,10 0 0-16,0 0 0 0,-10 0-1 16,10 0 0-16,0 0 1 15,-10-3-1-15,10 3 0 16,0 0 1-16,-10-3-1 16,10 3 1-16,0 0 0 15,-10-4 0-15,10 4 1 16,-8-8-1-16,8 8 0 0,-9-14 1 15,1 3-1-15,4-1 0 16,-5-2 0-16,2-2 1 16,2-4-1-16,-4-2 0 0,1-4 1 15,-2-5-2-15,3 1 0 16,-4-6 1-16,1-2-1 16,-2-2 1-16,4-1-1 0,-1-7 0 15,-4 1 0-15,-2-3 2 16,3-1-1-16,-3-2 1 15,3-1-1-15,-5-1 0 0,4-2 1 16,-4-4-1 0,9 3 1-16,-2-3-1 0,0-2 0 15,2 2 0-15,4-1 1 16,-4-3-1-16,4 4 1 16,4 1 0-16,-3-4 0 15,3 4 0-15,-2 2-1 0,2-2 1 16,-4 2-1-16,4-1 1 15,0 5-1-15,0 0-1 16,0 1 1-16,-2 3-1 0,2 0 1 16,0 7 0-16,0-1 1 15,0 3 0-15,0 2 0 16,0 4 0-16,0 2 0 16,0 4-1-16,2-1 0 0,-2 5 1 15,0 3-2-15,0 5 0 16,0 4 0-16,0 1 0 15,0 3 0-15,0 9 0 16,0-13 0-16,0 13 0 0,0 0-1 16,0 0-1-16,0 0 0 15,0 0 1-15,0 0-1 16,0 0 1-16,0 0 0 16,0 0 1-16,0 0 1 15,0 0 0-15,0 0 0 0,0-11 0 16,0 11 1-16,0 0-2 15,-2-7 1-15,2 7-1 16,0 0-1-16,-5-10 0 0,5 10 1 16,0 0-2-16,-5-10-2 15,5 10-3-15,0 0-5 16,0 0-9-16,0 0-22 16,-9-2-39-16,9 2-1 0</inkml:trace>
  <inkml:trace contextRef="#ctx0" brushRef="#br0" timeOffset="59283.3272">10511 8557 297 0,'0'0'5'16,"0"0"1"-16,0 0-1 0,0 0 0 15,0 0 1-15,0 7 0 0,0 15 3 16,1 10 0-16,5 15-1 16,1 17 1-16,-2 16 2 15,6 14 2-15,-1 13 0 16,-1 11-1-16,-1 9-1 16,2 0-1-16,-5 6-2 15,-3-4-3-15,-2-4 0 0,-2-2-1 16,-9-4-1-16,2-8 0 15,-3-2 0-15,-1-15-2 16,3-5 1-16,0-8-1 16,3-8 0-16,2-9 0 0,-1-12-2 15,4-7 0-15,0-10-4 16,2-9-2-16,0-11-4 16,0-2-17-16,0-13-54 0,0 0-2 15</inkml:trace>
  <inkml:trace contextRef="#ctx0" brushRef="#br0" timeOffset="60750.2589">10697 8407 223 0,'0'0'5'16,"0"0"-1"-16,8 0 0 0,-8 0 2 16,15 3 2-16,-1-3 0 15,9 5 3-15,12-5 1 16,4 0-4-16,21 0 1 0,7 0 0 15,15 0-2-15,10-3 0 16,7 1-2-16,11-3-1 0,4 0-1 16,7 0 0-16,5 3 0 15,0-6 0-15,6 4 1 16,2-1 0-16,-2-3 0 16,11 4 0-16,3-2 0 15,1 1 0-15,-4 2 0 16,9 3-1-16,-3 0-1 0,-5 0 0 15,3 3 0-15,-2 2-1 16,-7-2 2-16,2 0-2 16,-2-2 0-16,0-1 0 15,0-1 0-15,2-5-1 16,2 1 0-16,-6 1 1 16,-7-1-1-16,4-1 0 0,-2 0 0 15,-9 2 0-15,-3-1 0 16,5 0 1-16,-4 0-1 0,-3 0 0 15,2-4 1-15,-2 1-1 16,3 0 0-16,-4 1 0 16,5-3 0-16,-8 5 1 0,-1-2-2 15,-4-1 1-15,0 7 0 16,-4-2 1-16,3 3-2 16,-12 0 1-16,1 0 0 0,4 0 0 15,-3 0 0-15,1 0 1 16,7 0-1-16,-7 0 0 15,4-2 0-15,-1-2 1 16,2 2-1-16,-2 2 0 16,3-2 1-16,-4 2-1 15,-5 0 0-15,-3 0 0 0,-3 0 0 16,-1 2 0-16,-7 0 0 16,1 2 0-16,-2-2 0 15,1 1 1-15,2-3-1 16,2 1 0-16,-1 2 0 0,3-3 0 15,-5 0 0-15,2 0 0 16,-4 0 0-16,-1 3 0 0,-4-1 0 16,-8 1 0-16,0 0 0 15,-5-3 0-15,0 1 0 16,-4-1 0-16,-1 0 0 16,-4 0 0-16,1 0 0 15,0 0-1-15,-4 0 1 0,3 0 0 16,-4 0 0-16,-1 0 0 15,-4 0 0-15,-4 0 0 16,-3 0 0-16,-2 0 1 16,-5 0-1-16,-3 0 0 0,-6-1 0 15,-2 1 0-15,-1 0 0 16,-6 0 0-16,1 0-1 16,-6 0 1-16,0 0 1 15,-7 0-1-15,16 0 0 16,-16 0 0-16,9 0 0 0,-9 0 1 15,0 0 0-15,0 0 0 16,0 0-1-16,0 0 2 16,0 0-1-16,0 0 1 0,0 0-1 15,0 0 1-15,0 0-1 16,0 0 0-16,0 0 0 16,0 0 1-16,0 0-1 0,0 0-1 15,0 0 1-15,0 0 0 16,0-11 0-16,0 11 0 15,0 0 1-15,0 0-2 16,0 0 1-16,0 0 0 16,3-9 1-16,-3 9-1 0,0 0 0 15,0 0 1-15,0 0-1 16,0-11 1-16,0 11 0 16,0 0 1-16,0 0-1 15,0 0 1-15,0 0 0 16,0 0 0-16,0 0 1 0,0 0 0 15,0 0 0-15,0 0-1 16,0 0 0-16,0 0-1 0,0 0-2 16,0 0-6-16,0 0-19 15,0 5-53-15,4 6-3 16</inkml:trace>
  <inkml:trace contextRef="#ctx0" brushRef="#br0" timeOffset="68266.6612">1035 8858 423 0,'0'0'5'0,"0"0"5"15,0-10-1-15,0 10 2 16,0 0 0-16,0 0 0 0,0 0 1 16,0 10 0-1,0 10-5-15,-4 10-7 0,4 5 0 16,0 7 0-16,0 5 0 15,4 6 0-15,-4-5 0 0,5 0 0 16,-5-1 0-16,4 0 0 16,-4-8 0-16,0 0 0 15,3-7-12-15,-3-1-14 0,0-2-40 16,-3-12-23-16</inkml:trace>
  <inkml:trace contextRef="#ctx0" brushRef="#br0" timeOffset="68614.1046">653 8964 359 0,'0'0'6'0,"0"0"4"15,0 0 1-15,0 0 1 16,0 0 0-16,0 0 1 15,0-9 2-15,11 1-1 16,8-2-3-16,11-2-3 0,13-3-1 16,4-5 0-16,13 4-1 15,7-1 0-15,2-4-1 16,6 4-1-16,-8 4-1 0,-5 1-1 16,-7 4-2-16,-8 4 0 15,-14-1 0-15,-9 5 0 16,-6 0 0-16,-18 0 0 0,2 15 0 15,-6-3-5-15,-9 8-5 16,-2-5-6-16,0 12-23 16,8-3-46-16,-13 9-2 15</inkml:trace>
  <inkml:trace contextRef="#ctx0" brushRef="#br0" timeOffset="69184.9853">1335 9269 430 0,'0'0'4'0,"0"0"2"16,0 0 1-16,0-9 0 0,0 9 0 16,0 0 0-16,-15 12 1 15,6 3 0-15,-4 10-4 16,1 7-3-16,-1 6 0 16,1 1 0-16,6 2 0 15,2 4 0-15,4-5-1 0,4-3 0 16,4-7 1-16,7-5 0 15,5-11 0-15,2-2 0 16,3-7 0-16,0-5 1 0,-1-12-1 16,4-2 1-16,-5-8-1 15,-3-8 1-15,-9-5-1 16,-3-3 1-16,-6-6 0 16,-2 0-2-16,-10-2 0 0,-4 5 0 15,-6 2 0-15,-3 6 0 16,-4 5 0-16,3 9 0 15,-1 4 0-15,2 8 0 16,1 7 0-16,5 0 0 0,4 10 0 16,6 9-2-16,4 1 1 15,3 6 0-15,10 1 1 16,3 2 0-16,8-2 0 16,7 1 0-16,4-6-3 15,4-5-8-15,2 0-27 0,2-6-47 16,-2-7-3-16</inkml:trace>
  <inkml:trace contextRef="#ctx0" brushRef="#br0" timeOffset="69569.2216">1606 9506 449 0,'0'0'4'16,"0"0"2"-16,0 0 1 15,0 0 2-15,-3-13-1 16,3 13 0-16,3-16 1 0,3 7-1 16,3-2-5-16,8 2-3 15,2 1 0-15,7 4 0 16,-3 1 0-16,-2 3 0 16,-1 7 0-16,-1 9 0 15,-12 3 0-15,-5 4 0 16,-2 4 0-16,-9 2 0 0,-10 7 0 15,5-4 0-15,-6-1 0 16,0-1 0-16,1-2 0 16,1-6 0-16,3-5 0 0,5-2 0 15,5-3 0-15,5-12 0 16,0 0 0-16,12 0 0 16,6-5 0-16,5-5 0 0,2-5 0 15,7 1-13-15,-8-4-39 16,6-3-35-16,3 0-1 15</inkml:trace>
  <inkml:trace contextRef="#ctx0" brushRef="#br0" timeOffset="69768.7449">2108 9220 434 0,'0'0'2'0,"0"0"1"16,0 0 1-16,12-7 1 16,-1 4 0-16,6 1 0 15,1 0 1-15,7-6-4 0,5 8-11 16,-6 10-51-16,8-10-22 16</inkml:trace>
  <inkml:trace contextRef="#ctx0" brushRef="#br0" timeOffset="69917.4137">2118 9396 386 0,'0'0'4'16,"0"0"2"-16,0 0 3 15,0 0 2-15,15 3 1 16,2-3 0-16,8 0-1 0,12 2-15 16,16-2-68-16,-3-2-6 15</inkml:trace>
  <inkml:trace contextRef="#ctx0" brushRef="#br0" timeOffset="71070.0294">3082 8554 414 0,'0'0'6'0,"-6"-8"5"0,6 8 2 16,-16-15 2-16,16 15 0 15,-14-15 1-15,14 15 0 16,-14-15-11-16,14 15-5 0,0 0 0 16,20-4 0-16,4 8 0 15,3 6 0-15,5 5 0 16,3 4 0-16,2 2 0 16,-2 2 0-16,-6 6 0 0,-7-2 0 15,-6 1 0-15,-8-1 0 16,-8 0 0-16,-14 0 0 15,-2-4 0-15,-9-3 0 16,-5-1 0-16,0-7 0 0,-2-1 0 16,0-11 0-16,6 0 0 15,6-13 0-15,8-4 0 16,10-10 0-16,6-1 0 0,15-2 0 16,7 1 0-16,10-3 0 15,6 7 0-15,3 0 0 16,4 10-17-16,11 6-71 15,-15 1-3-15</inkml:trace>
  <inkml:trace contextRef="#ctx0" brushRef="#br0" timeOffset="71366.1917">2759 9039 446 0,'0'0'4'0,"0"0"0"15,0 0 1-15,0 0 0 16,11-10 1-16,6 3 1 16,15-3 2-16,16 0 0 0,16-5-3 15,17 3-1-15,15-6 0 16,13 4-5-16,5 1 0 15,1 6 0-15,-11-1 0 0,-9 6 0 16,-18-1-6-16,-14 3-46 16,-14 8-35-1,-24 4-1-15</inkml:trace>
  <inkml:trace contextRef="#ctx0" brushRef="#br0" timeOffset="71747.3455">2951 9346 432 0,'0'0'3'0,"0"0"2"16,0 0 0-16,0 0 2 16,15-5 1-16,0 5 1 15,6 0 0-15,9 5 0 16,6 2-3-16,6 8-1 0,0 2-2 15,6 7 0-15,-6 5-2 16,-2 2-1-16,-10 7 0 16,-11-3 1-16,-6 4-1 0,-13-6 0 15,-2-1 1-15,-17 0-1 16,-1-9 1-16,-10-3 0 16,-4-8 1-16,-5-5-2 15,-1-2 0-15,0-5 0 16,5-10 0-16,5-4 0 0,3-6 0 15,11-3 0-15,13-4 0 16,3 0 0-16,16-4 0 16,17 4-7-16,-1-4-23 0,11 6-55 15,6-2-3-15</inkml:trace>
  <inkml:trace contextRef="#ctx0" brushRef="#br0" timeOffset="71983.1501">3514 9341 415 0,'0'0'4'16,"0"0"3"-16,0 0 3 16,-1 15 0-16,-2-3 2 15,3 5 0-15,0 7 0 0,0 5 1 16,0 2-4-16,0 6-4 16,3-3-3-16,4 0-2 15,4 2 0-15,-4-12 0 16,10 0 0-16,0-6 0 15,4-6 0-15,4-4 0 0,-1-8-13 16,6 0-32-16,-1-8-43 16,-1-2 1-16</inkml:trace>
  <inkml:trace contextRef="#ctx0" brushRef="#br0" timeOffset="72138.2461">3552 9554 420 0,'0'0'6'16,"0"0"1"-16,0 0 1 0,0 0 1 15,0 0 0-15,3-7 0 16,10 2 1-16,7-2 0 16,4-3-5-16,12-2-6 15,8 2-9-15,1 0-51 0,3-11-23 16,2-1-2-16</inkml:trace>
  <inkml:trace contextRef="#ctx0" brushRef="#br0" timeOffset="72447.2499">4485 8182 468 0,'0'0'4'0,"0"0"1"15,0-12 0-15,0 12 1 0,0 0 0 16,-17 9 1-16,1 19 3 15,-4 17-10-15,-4 21 0 16,-8 19 0-16,2 23 0 0,-6 21 0 16,10 16 0-16,-4 13 0 15,10 0 0-15,8 5 0 16,12-9 0-16,7-8 0 0,12-7 0 16,15-17 0-1,7-13 0-15,12-17 0 0,14-21 0 16,2-19 0-16,11-20-62 15,5-7-31-15</inkml:trace>
  <inkml:trace contextRef="#ctx0" brushRef="#br0" timeOffset="73603.1744">5017 8338 434 0,'0'0'4'0,"0"0"2"0,0-10 2 16,0 10 1-16,5-17 0 16,0 7 1-16,4 0 0 15,2 0 0-15,6 8-4 0,3 2-1 16,3 7-5-16,0 8 0 16,3 7 0-16,-2 5 0 15,2 6 0-15,-6 4 0 16,-10 3 0-16,-3-3 0 0,-7 0 0 15,-7-2 0-15,-11-6 0 16,-6-2 0-16,-4-3 0 16,-4-5 0-16,2-6 0 15,-3-6 0-15,7-2 0 16,-2-5 0-16,10-5 0 0,4-8 0 16,6 1 0-16,8-6 0 15,3 1 0-15,11-5 0 16,7 2 0-16,3-2 0 0,6 4 0 15,5 3 0-15,0 0-3 16,4-4-59-16,-2 11-25 16,-2 1-1-16</inkml:trace>
  <inkml:trace contextRef="#ctx0" brushRef="#br0" timeOffset="73966.2024">5611 8306 445 0,'0'0'4'16,"0"0"4"-16,0 0 0 0,10-10 1 16,-10 10-1-16,0 0 1 15,0 0 1-15,10 10 0 16,-10 4-10-16,0 6 0 15,-10 8 0-15,1 1 0 16,-2 4 0-16,-1-1 0 0,-1 0 0 16,1-5 0-16,-3-3 0 15,5-5 0-15,3-2 0 16,4-5 0-16,6-2 0 16,9-2 0-16,8-4 0 0,10-1 0 15,7-3 0-15,7 0 0 16,9-5 0-16,-1 0 0 15,-2-2 0-15,2 2-18 16,0 0-68-16,-17 0-5 0</inkml:trace>
  <inkml:trace contextRef="#ctx0" brushRef="#br0" timeOffset="74324.7553">4895 9029 396 0,'0'0'5'0,"0"0"4"16,0 0 1-16,0 0 0 15,0 0 2-15,0 0 0 16,0 0 1-16,22 0 1 15,5-5-3-15,19-2-3 0,11 0-1 16,16-1-3-16,20-4-4 16,17 3 0-16,7-8 0 0,5 5 0 15,-1 3 0-15,-7-2 0 16,-11 4 0-16,-11 2 0 16,-18 3 0-16,-22 2 0 0,-12 0 0 15,-14 0 0-15,-7 7 0 16,-19-7-3-16,-16 15-85 15,-3-3-2-15</inkml:trace>
  <inkml:trace contextRef="#ctx0" brushRef="#br0" timeOffset="74755.6798">5017 9431 440 0,'0'0'4'0,"0"0"0"16,0 0 2-16,0 0 1 16,0 0 0-16,12-5 2 15,6 5-1-15,6 2 1 0,5 6-4 16,8 1-1-16,2 6-1 15,0 2-1-15,0 9-1 16,-7-4 1-16,-8 7-2 16,-9 1 0-16,-12 0 0 0,-3 0 0 15,-17-4 0-15,-3 5 0 16,-15-6 0-16,-1-6 0 16,-6 1 0-16,1-11 0 15,-2 2 0-15,6-11 0 16,4 0 0-16,8-5 0 0,8-7 0 15,9-6 0-15,8-1 0 16,16-4 0-16,9 0 0 16,5-4 0-16,9 8 0 0,1-9-20 15,0 7-66-15,9 3-3 16</inkml:trace>
  <inkml:trace contextRef="#ctx0" brushRef="#br0" timeOffset="75231.1909">5626 9448 454 0,'0'0'4'0,"0"0"3"15,0 0 1-15,0 0 0 0,0 0 1 16,0 0-1-16,-7 8 1 16,-4 4-5-16,2 6-4 15,-3 6 0-15,-1 3 0 16,1 5 0-16,1 3 0 15,4 0 0-15,2-1 0 0,5-1 0 16,0-4 0-16,5-4 0 16,3-3 0-16,9-4 0 15,3-8 0-15,-1-2 0 0,5-8 0 16,5-3 0-16,-4-11 0 16,2-5 0-16,-5-6 0 15,-4-1 0-15,-6-9 0 16,-4-8 0-16,-8 1 0 0,-6-3 0 15,-3 4 0-15,-8 4 0 16,-6 2 0-16,-2 8 0 16,0 7 0-16,2 8 0 15,2 7 0-15,-2 5 0 16,4 10 0-16,11 5 0 16,0 9 0-16,6 3 0 0,2 6 0 15,12-1 0-15,3 2 0 16,6-1 0-16,12-4 0 0,1-6 0 15,0-7 0-15,6 0 0 16,-6-14-49-16,2 0-38 16,0-2-2-16</inkml:trace>
  <inkml:trace contextRef="#ctx0" brushRef="#br0" timeOffset="75695.5075">5882 9812 477 0,'0'0'4'0,"0"0"2"16,-5-12 1-16,5 12 1 15,-2-18 1-15,2 5-9 16,0-3 0-16,4 3 0 15,6-1 0-15,3 2 0 16,4 1 0-16,3 4 0 0,3 5 0 16,-3 2 0-16,-1 2 0 15,-3 5 0-15,-2 11 0 16,-7-1 0-16,-4 5 0 0,-3 3 0 16,-5 2 0-16,-5 0 0 15,-4-2 0-15,-2 0 0 16,-2-3 0-16,4-4 0 0,-1-6 0 15,5-2 0-15,0-3 0 16,10-7 0-16,0 0 0 16,0 0 0-16,5 7 0 15,10-7 0-15,0-2 0 16,10-5 0-16,0 0 0 0,5-1 0 16,2 1 0-16,-4-3 0 15,-2 5 0-15,-3-3 0 16,-1 8-19-16,-5 0-69 15,-6-3-4-15</inkml:trace>
  <inkml:trace contextRef="#ctx0" brushRef="#br0" timeOffset="76214.7412">5713 9260 489 0,'0'0'4'0,"0"0"2"16,0 0 1-16,0 0-2 16,0 0-5-16,0 0 0 0,0 0 0 15,0 0 0-15,0-8 0 16,0 8 0-16,0 0 0 0,0 0 0 15,0 0 0-15,0 0 0 16,0 0 0-16,0 0 0 16,10-5 0-16,-10 5 0 15,12-5 0-15,-12 5 0 16,13-7 0-16,-13 7 0 0,12-3 0 16,-12 3 0-1,0 0 0-15,0 0 0 0,0 0 0 16,-7 3 0-16,7-3 0 15,-5 7-13-15,5-7-79 16,2 13-4-16</inkml:trace>
  <inkml:trace contextRef="#ctx0" brushRef="#br0" timeOffset="78285.0036">6300 8156 297 0,'0'0'6'0,"0"-14"3"16,0 14 5-16,7-17 1 16,-5 7 2-16,1 2 1 0,-1-1 0 15,-2 9 1-15,13-3-4 16,-1 11-3-16,3 19-1 15,6 11-1-15,8 13-2 16,6 16 0-16,7 12 1 0,2 10 0 16,2 15-1-16,-7 8-2 15,-4 3-4-15,-4 6-2 16,-12 0 0-16,-8 5 0 16,-11-1 0-16,-10 3 0 15,-11-2 0-15,-12-7 0 0,-6-1 0 16,-1-6 0-16,-7-11 0 15,5-6 0-15,-1-13 0 16,4-15 0-16,9-15 0 16,5-7 0-16,5-18 0 0,7-5 0 15,6-12 0-15,7-10 0 16,-9 0 0-16,0-10-15 16,9 0-15-16,-2-5-58 15,2-4-2-15</inkml:trace>
  <inkml:trace contextRef="#ctx0" brushRef="#br0" timeOffset="78739.0327">7042 8908 394 0,'0'0'7'0,"0"0"2"0,0 0 3 15,0 0 4-15,0 0-2 16,0 0 3-16,0 0 0 16,-2 5 2-16,2-5-13 0,18 10-6 15,2-8 0-15,2 5 0 16,10-2 0-16,0 1 0 16,11-5 0-16,-2 2 0 15,0-3 0-15,-1 2 0 16,-10-2 0-16,-3 0 0 0,-8 0 0 15,-3 0 0-15,-16 0 0 16,0 0 0-16,0 11 0 16,-11-11-4-16,-1 7-86 15,7 4-3-15</inkml:trace>
  <inkml:trace contextRef="#ctx0" brushRef="#br0" timeOffset="80130.2705">7908 8264 467 0,'0'0'3'0,"0"0"2"16,0-12 0-16,0 12 2 16,0-10 0-16,0 10 0 0,7-10 0 15,4 4-4-15,3 6-3 16,7 6 0-16,4 4 0 16,0 5 0-16,8 0 0 15,5 6 0-15,-5 1 0 16,1 7 0-16,-11-3 0 0,-6 4 0 15,-15 0 0-15,-2 2 0 16,-19 0 0-16,-13-2 0 16,-9-3 0-16,-3 0 0 0,-6-4 0 15,-10-4 0-15,9-7 0 16,1-1 0-16,6-9 0 16,10 2 0-16,7-8 0 15,5-6 0-15,15-2 0 16,7-8 0-16,24-2 0 0,6-1 0 15,15-4 0-15,4 3 0 16,6-3 0-16,2 7 0 16,3 0 0-16,-5 2 0 0,0 3-45 15,-11 5-43-15,-6 6-3 16</inkml:trace>
  <inkml:trace contextRef="#ctx0" brushRef="#br0" timeOffset="80512.1496">8473 8189 456 0,'0'0'4'0,"0"0"2"16,0 0 1-16,0 0 1 0,9-7 0 15,-9 7 0-15,8 7 0 16,-6 6-2-16,-1 4-6 16,-1 6 0-16,0 7 0 15,-3-1 0-15,-2 6 0 0,-6-3 0 16,4 0 0-16,-3-8 0 16,3 2 0-16,0-6 0 15,1-3 0-15,6-5 0 16,0-12 0-16,6 12 0 15,8-7 0-15,9-5 0 0,9-2 0 16,3-4 0-16,9-1 0 16,1-2 0-16,3 2 0 15,1 2 0-15,-9-7 0 16,-11 9-88-16,3 0-1 0</inkml:trace>
  <inkml:trace contextRef="#ctx0" brushRef="#br0" timeOffset="80846.9406">7918 8858 402 0,'0'0'6'16,"0"0"2"-16,0 0 1 0,0 0 1 15,0 0 0-15,0 0 0 16,13 0 2-16,3 0 1 16,14 0-4-16,18-1-2 0,14-8-1 15,17 0 0-15,14-2-3 16,11 2-3-16,7-4 0 0,1 4 0 16,-7-2 0-16,-13 4 0 15,-13 2 0-15,-19 5 0 16,-12 0 0-16,-19 0 0 15,-13 3 0-15,-5 6 0 16,-13 2-50-16,-8 1-38 0,-9 0-1 16</inkml:trace>
  <inkml:trace contextRef="#ctx0" brushRef="#br0" timeOffset="81295.25">7864 9287 447 0,'0'0'4'16,"0"0"1"-16,0 0 1 0,0 0 1 15,7-2 2-15,3 2-1 16,7 0 2-16,5 0-1 15,5 5-3-15,7 4-6 16,7 4 0-16,-1 4 0 0,0 3 0 16,-2 2 0-16,-9 6 0 15,-7 1 0-15,-4 3 0 16,-13 1 0-16,-5-1 0 16,-11 0 0-16,-8 1 0 15,-6-6 0-15,-5-3 0 0,-5-9 0 16,1-1 0-16,-1-3 0 15,5-7 0-15,5-4 0 16,2-9 0-16,11-6 0 16,8-5 0-16,4-4 0 15,12-3 0-15,7-6 0 0,7 1 0 16,8 2 0-16,4 0 0 16,4 5-7-16,0 6-46 0,3-1-36 15,-5 4-1-15</inkml:trace>
  <inkml:trace contextRef="#ctx0" brushRef="#br0" timeOffset="81881.3986">8616 9292 448 0,'0'0'5'0,"0"0"1"15,0 0 2-15,-5-11 0 0,5 11-1 16,0 0 1-16,-12 4 0 15,4 8 0-15,-1 10-3 16,-1 3-5-16,-3 10 0 16,1 4 0-16,-1 3 0 0,2 4 0 15,7-8 0-15,2 2 0 16,2-7 0-16,2-6 0 16,8-6 0-16,3-5 0 15,7-7 0-15,2-3 0 16,3-6 0-16,2-11 0 0,1-1 0 15,-3-8 0-15,-3-2 0 16,-2-7 0-16,-7-4 0 16,-6-6 0-16,-7-3 0 15,0-3 0-15,-13 5 0 0,-4 1 0 16,-1 7 0-16,-7 5 0 16,1 9 0-16,-1 9 0 15,0 6 0-15,3 6 0 0,2 9 0 16,5 8 0-16,8 2 0 15,1 7 0-15,6 1 0 16,6 2 0-16,7 2 0 0,8-3 0 16,7-4 0-16,2-10-5 15,7-7-60-15,2 2-23 16,2-6-1-16</inkml:trace>
  <inkml:trace contextRef="#ctx0" brushRef="#br0" timeOffset="82248.2541">8892 9622 466 0,'0'0'5'0,"0"0"1"16,-10-3 2-16,10 3 0 16,-7-9 1-16,7 9 0 15,0-13-9-15,0 3 0 0,12 2 0 16,4-2 0-16,3 2 0 15,4 1 0-15,-1 5 0 16,1-1 0-16,-6 3 0 16,-2 5 0-16,-5 7 0 15,-6 6 0-15,-4 5 0 0,-7 4 0 16,-7 0 0-16,1 2 0 16,-5 2 0-16,1-5 0 15,-1-1 0-15,6-3 0 16,3-4 0-16,3-5 0 15,6-3 0-15,13-8 0 0,6-2 0 16,9 0 0-16,5-5 0 16,4-8 0-16,7 6-2 15,-1 5-76-15,4-14-10 16</inkml:trace>
  <inkml:trace contextRef="#ctx0" brushRef="#br0" timeOffset="83345.2685">9815 10551 511 0,'0'0'0'16,"0"0"0"-16,0 0 0 15,0 0 0-15,0 9 0 16,0-9 0-16,0 0 0 0,0 0 0 15,0 0 0-15,0 8 0 16,0-8 0-16,0 0 0 16,0 0 0-16,0 0 0 15,0 0 0-15,0 10 0 0,0-10 0 16,0 0 0-16,0 0 0 16,0 0 0-16,0 0 0 15,0 0 0-15,0 0 0 16,-11 7 0-16,11-7 0 0,-12 2 0 15,3-2-10-15,-2 5-18 16,11-5-59-16,-17 0-2 16</inkml:trace>
  <inkml:trace contextRef="#ctx0" brushRef="#br0" timeOffset="86201.5807">9553 7807 287 0,'0'0'5'0,"3"-17"5"0,2 8 3 16,-5-4 4-16,3 1 0 15,0 0 0-15,-2-3 2 0,-1 15-1 16,0 0-4-16,-7 27-2 15,-1 53 1 1,3 16-1 0,1 21-3-16,4 13 1 0,0 22 2 15,7 11-1-15,-1 13-1 16,13-3-5-16,-1-29-5 16,-6-5 0-16,0 2 0 15,3-7 0-15,-3-3 0 16,-1-12 0-16,1-8 0 15,0-4 0-15,-4-8 0 0,2-12 0 16,-3-10 0-16,0-11 0 16,2-6 0-16,-5-13 0 15,-1-8 0-15,-1-6 0 16,1-9 0-16,-1-4 0 0,0-2 0 16,1-6 0-16,-3-2 0 15,0 3 0-15,0-4 0 0,0 1 0 16,0 0 0-16,0-10 0 15,0 16 0-15,0-16 0 16,-3 14 0-16,3-14 0 16,-2 13 0-16,2-13 0 0,-2 12 0 15,2-12 0-15,0 12 0 16,0-12 0-16,0 10 0 16,0-10 0-16,0 0 0 15,0 7 0-15,0-7 0 0,0 0 0 16,0 0 0-16,0 0 0 15,0 0 0-15,0 0 0 16,0 0 0-16,0 0 0 16,0 0 0-16,0 0 0 15,0 0 0-15,-8 7 0 0,8-7 0 16,-15 3 0-16,1-3 0 16,-2 2 0-16,-3-2 0 15,-9 3 0-15,-4-3 0 16,-5 3 0-16,-3-3 0 0,-9 2 0 15,-9 1 0-15,-10 1 0 16,-6-1 0-16,-13 5 0 16,-2-4 0-16,-15 4 0 0,-4-1 0 15,-6-2 0-15,-5 1 0 16,-6-4 0-16,-2 1 0 16,1-3 0-16,-3 0 0 15,-7 0 0-15,1 0 0 0,-11 0 0 16,3-3 0-16,-5 1 0 15,-7 2 0-15,1 0 0 16,-5 0 0-16,0 0 0 16,0-3 0-16,-1 0 0 15,1 1 0-15,3-2 0 0,4-4 0 16,-2 2 0-16,0 2 0 16,2-4 0-16,-2 3 0 15,0 0 0-15,3 3 0 16,-3-4 0-16,-4 4 0 0,10-3 0 15,-7 3 0-15,9-1 0 16,-1-2 0-16,3 3-2 16,2 0 1-16,8-6 1 0,-3 6-1 15,3 2 0-15,-2-3 0 16,-3 3 1-16,1 0-1 16,-3 0 0-16,-2 3 0 0,-1 4 1 15,6-2-1 1,-4 0 0-16,3 0 1 15,2 2-1-15,8-2 1 0,5 3 0 16,7-4 0-16,0 5 0 16,9 0-1-16,7 2 1 15,4 1 0-15,4-3-1 0,9 3 1 16,-1-2 0-16,7 3 0 16,2-3 0-16,7-1 0 15,7 0 1-15,4-6-1 16,6 3 1-16,10-1-1 0,3-3 1 15,11 2-1-15,6-4 0 16,6 0 0-16,7 0 0 16,9 0 0-16,-12 0 1 15,12 0-1-15,0 0 0 0,0 0 0 16,0 0 0-16,0 0 0 16,0 0 0-16,0 0 1 15,0 0-1-15,-3-8 1 16,3 8 0-16,0-21-1 0,0 6 1 15,-2-6-1-15,-1-9 1 16,-5-8-1-16,-1-4-1 16,-4-9 1-16,0-9 0 15,-1-10-1-15,-2-9 1 0,-3-9 0 16,-2-12 0-16,5-9 0 16,-1-8 0-16,-1-7 0 0,3 1 1 15,-2-3 0-15,5 4 0 16,-4 9-1-16,4 4 1 15,-1 7-1-15,4 8 0 16,3 5 0-16,0 7 0 16,-5 3 0-16,6 2-1 0,3 5 1 15,-1 2 0-15,3 7-1 16,0 5 1-16,0 9 0 16,-3 4 0-16,3 10 0 15,3 9-1-15,-3 5 0 16,3 6 1-16,-3 3 0 0,4 2-1 15,-4 10 1-15,5-14-1 16,-2 3 1-16,-3 11-1 16,10-17 1-16,-5 7-1 0,-5 10 0 15,15-15 0-15,-2 10 0 16,1-2 0-16,6 2 0 16,3 0 0-16,14 0 1 0,7-2 0 15,14 1 0-15,14-1 0 16,12-3 0-16,14-4 1 15,13-2-1-15,19-1 0 16,1 0 0-16,19 0 0 16,4 0 0-16,9-3-1 0,7 2 0 15,6-2 0-15,6 3 1 16,4 0-1-16,8-1 1 16,10-2-1-16,-2 0 1 0,8 3 0 15,7-3 0 1,5 0 1-16,3-1-1 0,2-2 0 15,1 0 0-15,1-1 1 16,-4 2-1-16,5-1 1 16,-2-2-1-16,-6 5 1 15,-1-2 0-15,-5 3-1 0,-5-1 1 16,-6 2-1-16,-7 0 1 16,-6 1-1-16,-10 5 1 15,-8 1-1-15,-6 0 0 16,-11 4 0-16,-13-1 1 0,-10 1-1 15,-10 0 0-15,-14 1 0 16,-6-1 0-16,-19 2 0 16,-14-1 0-16,-14 5-1 15,-11-2 1-15,-14 3-1 0,-9-3 1 16,-11 3 0-16,-12 0 0 16,12 0 0-16,-12 0 1 15,0 0-1-15,0 0 1 0,0 0 0 16,0 0 0-16,0 0 0 15,0 0 0-15,0 0 0 16,0 0-1-16,0 0 0 16,0 0 0-16,0 0 0 15,11-10-1-15,-11 10 1 0,14-2-1 16,-6-3 1-16,4 3-1 16,-1-1 1-16,3-1 0 0,2 1-1 15,3 3 1-15,1 0 0 16,4-3 0-16,6 3-1 15,2 0 1-15,9 0 0 16,3 0 0-16,6 0 1 16,5 0-1-16,2 0 0 0,3 3 0 15,-4 0 0-15,2-3 0 16,-4 4 0-16,-4-1 0 16,0 4 0-16,-3-5 0 15,-5 4 0-15,-4-2 0 0,-6 2 0 16,1-2 0-16,-12 1-1 15,-3-5 1-15,-6 6 0 16,-1-5-1-16,-11-1 1 16,0 0 0-16,9 0 0 15,-9 0 0-15,0 0 0 0,0 0 0 16,0 0 0-16,0 0 0 16,0 0 0-16,0 0 0 15,0 0 0-15,0 0 0 0,0 0 0 16,0 0 0-16,0 0 0 15,0 0 0-15,0 0 0 16,0 0 0-16,0 0 0 16,0 11 0-16,0-11 0 15,3 12 0-15,-1-1 0 0,3 1 0 16,1 2 0-16,0 6 0 16,5 0 0-16,2 5 0 15,1 0 0-15,4 2 0 16,-4 0-2-16,4 0-6 0,-1 5-13 15,-4 2-55-15,-1-8-10 16</inkml:trace>
  <inkml:trace contextRef="#ctx0" brushRef="#br1" timeOffset="99025.217">15314 10887 302 0,'0'0'5'15,"-8"-2"3"-15,8 2 4 16,-16-5 2-16,16 5 1 0,-16-5 1 16,16 5 1-16,-10-4-1 15,10 4-5-15,10-6-2 16,20 4-2-16,9-1-1 16,21 0-2-16,17 1 0 15,20 0 1-15,15 0 0 0,11 2 1 16,13 0-1-16,-1 2 0 15,6 2-1-15,-12 4 0 16,0-1 0-16,-8-2 0 16,-6 5-1-16,-8-5-1 0,-17 0 0 15,-9 0-1-15,-13-3 1 16,-15 1-1-16,-12 0 1 16,-11-2 1-16,-13 2 0 15,-6-3 1-15,-11 0-4 0,0 0 0 16,0 0 0-16,0 0 0 15,0 0 0-15,0 0 0 16,0 0 0-16,0 0 0 16,0 0 0-16,0 0 0 15,0 0 0-15,0 0 0 0,-9 10-4 16,7 1-21-16,-5-2-62 16,0 2-2-16</inkml:trace>
  <inkml:trace contextRef="#ctx0" brushRef="#br1" timeOffset="103037.886">1286 15958 399 0,'0'0'5'15,"0"0"1"-15,0 0 2 16,0 0 1-16,0 0 2 0,0 0-1 16,0 0 2-16,12 0 0 15,-2 0-4-15,10 3-1 16,0-1-1-16,2 8-1 15,6 3-1-15,1 1-1 0,-2 6-1 16,1 0 0-16,1 5 0 16,-8 0-2-16,1 6 0 15,-7-2 0-15,-6 2 0 16,-3 1 0-16,-6 0 0 16,-8 1 0-16,-11-1 0 15,-6-1 0-15,-5-5 0 0,-6-2 0 16,3-9 0-16,-8-2 0 15,4-6 0-15,0-7 0 16,5-2 0-16,1-10 0 0,7-3 0 16,4-5 0-16,4 1 0 15,4-5 0-15,10-2 0 16,2 1 0-16,8-1 0 0,6 5 0 16,8-2 0-16,8 1 0 15,5 5 0-15,3 2 0 16,-1 3 0-16,1 4 0 15,1 0 0-15,-5 6 0 0,-4 2 0 16,-7 0 0-16,0 0 0 16,-6 4 0-16,-4 2 0 15,-13-6 0-15,12 14-3 16,-12-14-7-16,0 13-6 16,0-13-15-16,-16 11-57 15,16-11-2-15</inkml:trace>
  <inkml:trace contextRef="#ctx0" brushRef="#br1" timeOffset="103527.6798">1852 15941 424 0,'0'0'5'0,"0"0"1"0,0 0 2 16,0 0 0-16,0 0 0 16,0 0 1-16,0 0 0 15,0 13 1-15,0 3-4 0,-5 9-2 16,0 5-2-16,-2 0 0 15,0 5 0-15,-4-1 0 16,1-1-2-16,1-6 1 16,1 0-1-16,0-8 0 0,3-1 0 15,3-3 0-15,2-5 0 16,0 0 1-16,0-10 0 16,18 4 0-16,-1-4 1 15,8 0-2-15,5-4 0 0,-3-4 0 16,9 1 0-16,-2 0 0 15,2-3 0-15,-8 4 0 16,0 2 0-16,-6 4 0 16,-5-4 0-16,-2 4 0 15,-5 0 0-15,-10 0-4 0,13 4-4 16,-13-4-5-16,2 10-18 16,-2-10-56-16,0 12-2 15</inkml:trace>
  <inkml:trace contextRef="#ctx0" brushRef="#br1" timeOffset="104090.4629">1107 16506 341 0,'0'0'5'15,"-10"0"1"-15,10 0 3 16,-15 0 2-16,5 0 1 0,3 0-1 15,-4 0 1-15,4 0 0 16,7 0-3-16,0 0-1 16,-3 10 0-16,13-6-1 15,20-1 1-15,13-1-1 0,17-2 1 16,8 0 1-16,18 0-1 16,13-7-1-16,2 0-2 15,7-3 0-15,-4-2-2 16,1 2-3-16,-16 0 0 0,-5 4 0 15,-9 5 0-15,-15-2 0 16,-14 3 0-16,-13 0 0 16,-6 4 0-16,-10 2 0 15,-9-1 0-15,-8-5 0 0,7 9 0 16,-7-9 0 0,0 0 0-16,3 11 0 0,-3-11 0 15,0 0 0-15,0 7 0 16,0-7 0-16,0 0 0 0,-15 5-13 15,8 2-13-15,-6 0-62 16,-4-2-4-16</inkml:trace>
  <inkml:trace contextRef="#ctx0" brushRef="#br1" timeOffset="104640.8119">1412 16780 383 0,'0'0'7'16,"0"0"2"-16,-12-6 3 15,12 6 1-15,0 0 1 0,-10-6-1 16,10 6 0-16,0 0 2 16,0 0-7-16,0 0-2 15,13 12-3-15,3-1-1 16,7 6 0-16,1 0 0 16,5 5 1-16,0 3-1 0,-1 2-1 15,-6 1 0-15,-5 3 1 16,-7 5-2-16,-10-4 0 15,0 3 0-15,-14-3 0 0,-7 2 0 16,-9-7 0-16,-2 2 0 16,-7-10 0-16,4-5 0 15,-3-3 0-15,6-9 0 16,0-4 0-16,6-10 0 0,7-6 0 16,6-5 0-1,8 1 0-15,5-5 0 16,5 0 0-16,11-3 0 0,6 5 0 15,2-2 0-15,6 5 0 16,6 1 0-16,1 4 0 0,-7 2 0 16,7 5 0-16,-7 3-18 15,2 2-36-15,0 5-34 16,-4 5-1-16</inkml:trace>
  <inkml:trace contextRef="#ctx0" brushRef="#br1" timeOffset="105342.7897">2024 16833 438 0,'0'0'3'16,"0"0"2"-16,0 0 1 16,-8-3 1-16,8 3 1 15,-15 0 0-15,2 10 1 0,2 2 0 16,-2 5-3-16,1 6-2 16,-1 9 0-16,2 0 0 15,3 8-4-15,-1-3 0 0,7 3 0 16,2-2 0-16,2-4 0 15,7-5 0-15,3-4 0 16,3-5 0-16,4-8 0 16,2-4 0-16,4-8 0 15,-4-3 0-15,4-9 0 0,0-2 0 16,-4-7 0-16,0-6 0 16,-3 0 0-16,-6-8 0 15,-1-3 0-15,-4 5 0 16,-2-2 0-16,-5-3 0 0,0 6 0 15,-7 6 0-15,-3 2 0 16,-6 7 0-16,0 5 0 16,-2 2 0-16,-5 5 0 0,4 2 0 15,-6 3 0-15,5 0 0 16,3 0 0-16,-6 8 0 16,3 2 0-16,6 5 0 15,1 5 0-15,4-1 0 0,3 6 0 16,6-3 0-16,3 4 0 15,6-2 0-15,9-1 0 16,1-6 0-16,8-5 0 16,1-5 0-16,2 0 0 15,2-4 0-15,-4 0 0 0,-1-3 0 16,-4-3 0 0,-4 0 0-16,-5 2 0 0,-4-2 0 15,-10 3 0-15,12-3 0 16,-12 3 0-16,0 0 0 0,0 0 0 15,0 0-24-15,0-7-48 16,0 7-18-16</inkml:trace>
  <inkml:trace contextRef="#ctx0" brushRef="#br1" timeOffset="105728.7878">2407 17062 469 0,'0'0'4'15,"0"0"1"-15,2 3 1 0,-2-3 1 16,0 17 0-16,-2-6 1 16,-1 7-3-16,-1-2-5 15,-2 4 0-15,1-1 0 0,3 4 0 16,2-2 0-16,0 0 0 16,0-6 0-16,0-5 0 15,0-3 0-15,0-7 0 16,0 15 0-16,0-15 0 15,2 12 0-15,-2-12 0 16,2 9-6-16,-2-9-16 16,0 0-63-16,0 0-4 0</inkml:trace>
  <inkml:trace contextRef="#ctx0" brushRef="#br1" timeOffset="106315.232">2209 16619 411 0,'0'0'4'0,"0"0"3"0,0 0 1 15,0 0 1-15,-10 0 1 16,10 0 0-16,0 0 1 16,-8 5 0-16,8-5-4 0,0 0-3 15,0 0 2-15,-3 10-4 16,3-10 1-16,0 0 2 16,8 6-2-16,-8-6-3 15,12 0 0-15,-12 0 0 0,13-6 0 16,-13 6 0-16,12-12 0 15,-12 12 0-15,0 0 0 16,0 0 0-16,0-7 0 16,0 7 0-16,-8 0 0 0,8 0 0 15,-16 2 0 1,10 0 0-16,-4 3 0 0,0 3 0 16,0-3 0-16,10-5 0 15,-10 9 0-15,10-9-3 16,0 0-28-16,0 15-58 15,0-15-2-15</inkml:trace>
  <inkml:trace contextRef="#ctx0" brushRef="#br1" timeOffset="109296.8378">3825 13248 260 0,'0'0'7'0,"0"0"3"0,0 0 2 15,0 0 3-15,0 0 2 16,6-2 1-16,-6 2 0 15,0 0 1-15,0 0-5 0,0 0-3 16,0 0-1-16,12 0-2 16,-12 0 0-16,23 8 0 15,-6-4 0-15,8-1 0 16,7-1 1-16,9-2-1 0,3 3-1 16,6-3-1-16,5 0-2 15,-1 0 0-15,5-3 0 16,-1 3-2-16,-2 0 0 15,-2-2-1-15,-8 2 0 16,-1 0 0-16,-5 0 0 0,-5 0-1 16,-8 2 0-16,-4-2 1 15,-3 3-1-15,-8-1 1 16,-12-2 0-16,12 0 1 0,-12 0 0 16,0 0-1-16,0 0 1 15,-12 3-2-15,2-3 0 16,-5 0 0-16,-5 2 0 15,-2-2 0-15,-10 2 0 0,-3 1 0 16,-5-1 0-16,-2 3-3 16,-8 0 1-16,-3-2 0 15,2 1 0-15,-4-1 1 16,5 2 0-16,1-5 0 16,3 3 0-16,2-2 1 0,4-1 0 15,0 3 0-15,8-3 0 16,0 2-1-16,6-2 1 15,10 3 0-15,-2-3 0 0,6 0 0 16,12 0 0-16,0 0 0 16,0 0 0-16,14 0 0 15,11 0 1-15,5 0 0 16,10 0 0-16,5 0 1 0,7 0-1 16,5 0 1-16,-3-3-1 15,4 3 1-15,-3 0-1 16,-7 0-1-16,-2-2 2 15,-6 2-2-15,-3-3 0 0,-12 3 0 16,-5 0 0-16,-6 0 0 16,-3 0 0-16,-11 0 0 15,10 0 0-15,-10 0 0 16,0 0 0-16,0 0 0 16,-5 3 0-16,5-3 0 15,-10 10-12-15,-3 6-73 0,13-16-3 16</inkml:trace>
  <inkml:trace contextRef="#ctx0" brushRef="#br1" timeOffset="113558.8408">3707 15020 24 0,'0'0'3'0,"0"0"1"16,0 0 2-16,0 0 2 0,0 0 1 15,-8 0 0-15,8 0 3 16,0 0 3-16,0 0-1 16,0 0 0-16,0 0 1 15,0 0-1-15,-10-8 0 16,10 8-3-16,0 0-1 0,0 0-2 15,0 0-1-15,0 0-2 16,0 0-2-16,0 0 2 16,0 0 0-16,0 0 1 0,0 0 2 15,0 0 2-15,0 0 0 16,0 0 0-16,0 0 1 16,0 0-1-16,0 0-1 15,0 0 0-15,0 0-1 0,0 0 0 16,0 0 0-16,-7-3-1 15,7 3-1-15,0 0 1 16,0 0 0-16,0 0-1 16,0 0 0-16,0 0 1 15,0 0-2-15,0 0 0 0,0 0 2 16,0 0-3-16,0 0 0 16,0 0-1-16,0 0 0 15,0 0-1-15,0 0 1 0,5 0 0 16,9 0 0-16,7 0 1 15,1-1 0-15,11-3 2 16,4 0 0-16,4-2-1 16,2 2 1-16,2-2-1 15,-3 1 0-15,-2 1-1 0,1 1-1 16,-7-2-1-16,-8 5 1 16,0-2-1-16,-4 2-1 15,-2 0 0-15,-3 0 0 16,-4 0 0-16,-3 0 0 15,2 0 0-15,-12 0 0 0,13 0 0 16,-13 0 0-16,0 0 0 16,0 0 1-16,0 0-1 15,0 0 1-15,0 0 0 0,0 0 1 16,0 0-1-16,0 0 0 16,0 0 0-16,7 0-1 15,-7 0 1-15,0 0 0 16,0 0-1-16,0 0 0 0,0 0 0 15,0 0 0-15,0 0-1 16,0 0 1-16,0 0-1 16,0 0 1-16,0 0-1 15,0 0 1-15,-5 0-1 0,5 0 1 16,0 0-1-16,0 0 0 16,-13 7-1-16,13-7-4 15,-2 12-15-15,2 1-63 16,0-2-3-16</inkml:trace>
  <inkml:trace contextRef="#ctx0" brushRef="#br1" timeOffset="116642.6021">3088 16419 368 0,'0'0'3'15,"0"0"2"-15,0 0 2 16,0 0 1-16,0 0 0 0,0 0 1 15,0 0 1-15,10 0 0 16,0 0-2-16,7 0-2 16,8 0 0-16,0 0-2 15,5 0-4-15,2 0-11 0,0 2-26 16,-2 1-44-16,-6-1-4 16</inkml:trace>
  <inkml:trace contextRef="#ctx0" brushRef="#br1" timeOffset="116825.6387">3112 16570 390 0,'0'0'3'0,"0"0"1"15,0 0 2-15,0 0 3 16,5 0 1-16,5 0 1 16,8 0 0-16,5-2 1 0,4-4-3 15,5 1-1-15,8-3-3 16,5 4-9-16,-4-5-26 15,2 3-54-15,2 1-2 16</inkml:trace>
  <inkml:trace contextRef="#ctx0" brushRef="#br1" timeOffset="122271.6094">4209 16377 335 0,'0'0'7'0,"0"0"3"15,0 0 3-15,-3-10 1 16,3 10 2-16,-4-8 1 0,4 8 0 16,-5-12 0-16,2 2-5 15,3 0-4-15,5-2-2 16,5 2-1-16,3-5-2 15,4 3 0-15,8 2-1 0,0 3-1 16,2 1-1-16,1 6 1 16,-5 6-1-16,-3 6 0 15,-1 5 0-15,-12 5 0 16,-5 6 1-16,-2-1-1 16,-9 5 1-16,-11-5 0 15,-3 9-1-15,-5-9 1 16,-4 0 0-16,5-3-1 0,-3-4 1 15,6-2-1-15,4-6 0 16,2-3 0-16,8-1 0 16,10-8 0-16,0 0 1 0,0 0-1 15,7 3 0-15,14-3 1 16,-1 0-1-16,6 0 1 16,10-3 0-16,-6 3-1 0,7-5 1 15,-2 5-1-15,-3-3 0 16,-2 2 0-16,-5 1 1 15,-6 0-1-15,-1 0-1 16,-10 0 1-16,-8 0-1 0,17 1 0 16,-17-1-4-16,0 13-7 15,0-13-10-15,-7 10-34 16,1 0-32-16,-4-1-3 16</inkml:trace>
  <inkml:trace contextRef="#ctx0" brushRef="#br1" timeOffset="122870.7988">4939 16329 389 0,'0'0'3'16,"0"0"2"-16,0 0 0 16,-7 0 1-16,7 0 0 15,-15 3 1-15,3 6 1 0,2 8 1 16,-6 0-4-16,5 5 0 16,3 5-2-16,0 5 1 15,5 1-1-15,3-2-1 16,0-2 0-16,6 2-1 15,7-6 2-15,1-6-1 0,7-3 1 16,-1-4 0-16,4-5 0 16,1-5 1-16,2-2-2 15,1-9 2-15,-3-6-2 0,-3-5-1 16,-2-2 1-16,-4-7-1 16,-2-7 0-16,-8 1-1 15,-6-4 2-15,0-1-1 16,-6 3 0-16,-9 3 0 0,-4-1 0 15,-2 8 0-15,-1 7-1 16,-3 2 0-16,2 9 0 16,4 3-1-16,-4 4 0 15,5 2 0-15,2 8 0 0,2 7-1 16,10 4 1-16,2 1 0 16,2 5 0-16,6 0 1 15,8 2 0-15,5-3 1 16,6-6-1-16,5-3 1 0,2-3 0 15,-1-3 0 1,5-3-1-16,-4-1-1 0,-2-5-2 16,0 3-7-16,-10-3-18 15,-20 0-57-15,25 0-3 16</inkml:trace>
  <inkml:trace contextRef="#ctx0" brushRef="#br1" timeOffset="123111.1804">5355 16462 415 0,'0'0'4'15,"0"0"2"-15,0 0 0 16,0 0 2-16,2 12 1 16,1-3 0-16,-3 3 0 0,1 4 1 15,3-2-4-15,-2 9-2 16,-2-1-1-16,4 1 0 15,0-1-1-15,1-3-2 16,-5 1-3-16,7-2-9 16,-7-6-20-16,-2 1-53 0,2-13-2 15</inkml:trace>
  <inkml:trace contextRef="#ctx0" brushRef="#br1" timeOffset="123559.3909">5100 15988 400 0,'0'0'4'0,"0"0"2"0,0 0 3 16,0 0 1-16,0 0 0 16,0 0 1-16,-6-7 0 0,6 7 0 15,0 0-4-15,0 0-2 16,0 0-2-16,0 0-1 16,0 0 0-16,10-5-1 0,0 2 0 15,0 0 0-15,3-1 1 16,-1-1-1-16,3 0 1 15,-3 0 0-15,0-3-1 16,-12 8 1-16,11-12-1 0,-11 12 0 16,0 0-1-16,-16-11 0 15,7 11 0-15,-5 0 0 16,-2 3-1-16,2 2-1 16,3 3 0-16,1 1-4 15,5 4-8-15,-3-5-35 0,8 2-38 16,8 0-1-16</inkml:trace>
  <inkml:trace contextRef="#ctx0" brushRef="#br1" timeOffset="124453.9867">5976 15787 300 0,'0'0'7'0,"0"-10"3"16,0 10 7-16,0-15 0 15,0 15 3-15,0-12-1 16,0 12-1-16,0 0 0 15,0 0-4-15,-12 27-4 0,0 12-3 16,-1 19-2-16,-2 11 1 16,-2 15-1-16,2 8 1 15,5 5 1-15,5-3-2 0,5-2-2 16,6-8 1-16,11-10-1 16,5-7 0-16,2-7 0 15,8-6-1-15,2-7 0 16,3-5-2-16,0-7 0 0,5-1-14 15,-10-2-64-15,8-7-9 16</inkml:trace>
  <inkml:trace contextRef="#ctx0" brushRef="#br1" timeOffset="125774.791">6559 15700 356 0,'0'0'6'0,"0"0"4"16,0-9 3-16,0 9 1 16,2-11 1-16,-2 11 0 15,5-9 0-15,-5 9 1 16,0 0-6-16,2 5-3 0,1 7-2 15,1 8-3-15,-1 5-1 16,2 3 0-16,-3 1 0 16,4 0 0-16,-4 2-4 15,5-4-4-15,-4 0-7 0,4-3-27 16,6 2-43-16,-10-7-2 16</inkml:trace>
  <inkml:trace contextRef="#ctx0" brushRef="#br1" timeOffset="126121.4785">6245 16100 374 0,'0'0'3'16,"0"0"1"-16,0 0 2 0,0 0 2 15,7 0 1-15,8-3 2 16,8 3 1-16,9-3 1 16,10 1-2-16,8-3-1 15,10 3-1-15,4-6-3 16,6 6-1-16,-2-3-1 0,-5 2-2 16,-3 3 0-16,-8 0-1 15,-9 0 0-15,-9 0-1 16,-6 0 0-16,-8 3-1 15,-5 2 0-15,-15-5-2 16,10 7-2-16,-10-7-3 0,-3 12-9 16,-4-4-26-16,7 3-41 15,-18 0-3-15</inkml:trace>
  <inkml:trace contextRef="#ctx0" brushRef="#br1" timeOffset="126591.6129">6615 16305 404 0,'0'0'4'0,"0"0"1"16,0 0 0-16,0 0 1 16,0 10 0-16,-5 0 0 0,-2 6 1 15,0 4 0-15,-4 4-3 16,4 3-2-16,-3 6 0 16,5 1 0-16,3 0 0 0,2 1-2 15,0 0 2-15,7-8 0 16,5 3 0-16,6-9 0 15,-1 0 0-15,3-9 1 16,3-4-1-16,2-6 1 0,-4-2-2 16,0-2 0-16,-3-6 0 15,-4-4 0-15,-5-4-1 16,-6-4-1-16,-6 1 0 16,-6-1-1-16,-9 3 0 15,-1 0-1-15,-6 1-2 16,-4 8-1-16,3 4-3 0,1 4-5 15,1 0-15-15,-1 0-54 16,12 4-2-16</inkml:trace>
  <inkml:trace contextRef="#ctx0" brushRef="#br1" timeOffset="127270.2724">7187 16194 400 0,'0'0'4'16,"0"0"2"-16,0 0 0 16,0 0 0-16,0 0 1 15,0 0 0-15,0 10-1 16,7-1 1-16,-2 3-3 15,3 4-3-15,2 0 0 0,2 5 0 16,-2-4 0-16,2 3-1 16,-1-1 0-16,-1-6 0 15,-3-1 1-15,-7-12-1 0,10 16 2 16,-10-16 0-16,0 0 0 16,0 0 0-16,0 0 1 15,0-8-1-15,-2-4 0 0,-1-6 0 16,0-2-1-16,1-4 0 15,2 1-1-15,0 1 0 16,0-1 0-16,5 4 0 16,3 4 0-16,1 5-1 15,3 6 0-15,4 4 0 0,-2 0 1 16,4 7-1-16,-3 3 0 16,2 7 0-16,-1-3 0 15,-4 4 0-15,-4 0 0 16,2-4 0-16,-6 1 0 0,-1-5 0 15,-1 0 1 1,-2-10 1-16,3 10-1 0,-3-10 1 16,0 0 1-16,0-8-1 15,0-2 0-15,0-2 1 0,0-5-1 16,0 1-1-16,4 0 0 16,0 0 0-16,5 4-1 15,1 0 1-15,0 5-1 16,-1 4 0-16,2 3 0 0,-1 3 0 15,-1 7 0-15,2 2 0 16,-2 5 0-16,1 1 1 16,-2 1-2-16,-1 4-1 15,1-4-2-15,-1 3-11 0,-7-1-24 16,6-6-43-16,1 0-2 16</inkml:trace>
  <inkml:trace contextRef="#ctx0" brushRef="#br1" timeOffset="127486.4412">7821 16237 385 0,'0'0'5'0,"0"0"2"16,0 0 1-16,0 11 1 15,2 2 1-15,1-1-1 16,-1 5 1-16,0 1 0 15,4 1-6-15,-3 1-3 0,4 0-7 16,-7-5-22-16,-5 0-53 16,8-3-3-16</inkml:trace>
  <inkml:trace contextRef="#ctx0" brushRef="#br1" timeOffset="127926.4424">8035 16394 394 0,'0'0'2'16,"0"0"-1"-16,0 0 2 0,0 0 1 15,0 0 0-15,0 10 2 16,0-10 1-16,0 0 1 15,9 5-1-15,4-5 0 16,-1-3-1-16,4-4 0 0,-2-2-1 16,6-6-1-16,-2-2 0 15,-3-9-2-15,-6-1 0 16,-1-3 0-16,-5-4 0 16,-3-3-1-16,0-4 0 15,-6-1-1-15,-6 1 0 16,0 6 0-16,1 2-1 0,-1 7 0 15,0 3 0-15,2 16-1 16,0 7 1-16,-3 7 0 16,6 16 1-16,2 8 0 0,3 7 0 15,2 7 1-15,2 6 0 16,7 2 0-16,7-2 0 16,1-1-3-16,13-6-5 15,-3-8-9-15,3-15-44 0,1 6-25 16</inkml:trace>
  <inkml:trace contextRef="#ctx0" brushRef="#br1" timeOffset="128107.8951">8418 16305 374 0,'0'0'2'16,"0"0"2"-16,0 0 2 15,-5 10 1-15,3 0 0 16,2 5 0-16,-4 0 0 0,4 5 0 15,0-1-3-15,4-1-5 16,5 3-14-16,-2 5-53 16,3-11-11-16</inkml:trace>
  <inkml:trace contextRef="#ctx0" brushRef="#br1" timeOffset="128462.6197">8473 15990 424 0,'0'0'4'15,"0"0"0"-15,-6-9 2 16,6 9-1-16,0-18 1 0,0 9 0 16,6-2 0-16,1-1 0 15,5 1-3-15,0 7-2 16,7 1 0-16,0 3-2 15,-5 3 1-15,2 9 0 16,-4 5 1-16,-7 7-1 0,-3 0 1 16,-2 6-1-16,-2-4 1 15,-5 2-1-15,-1-3 1 16,3 0-1-16,3-8 0 0,2-4 0 16,0-1 1-16,7-4-1 15,5-6 1-15,9 0 1 16,1-2-2-16,6-4-1 0,-1-4-5 15,4 2-26-15,3 0-51 16,-13-4-2-16</inkml:trace>
  <inkml:trace contextRef="#ctx0" brushRef="#br1" timeOffset="129039.6814">9323 16141 401 0,'0'0'6'16,"0"0"3"-16,0 0 1 15,0 0 2-15,0 0-3 16,0 0 2-16,0 0 1 16,0 9-1-16,0 4-6 0,0 5-2 15,4 5-2-15,-1 1-3 16,4 3-3-16,-2-4-9 16,6-3-38-16,-2 2-33 0,-1-2-3 15</inkml:trace>
  <inkml:trace contextRef="#ctx0" brushRef="#br1" timeOffset="129205.2424">9183 16278 402 0,'0'0'2'0,"0"0"1"16,0 0 1-16,10-5 1 15,3 2 1-15,6-1 0 0,6-1 1 16,7-1-2-16,9 5-9 15,-9 4-51-15,17-5-23 16</inkml:trace>
  <inkml:trace contextRef="#ctx0" brushRef="#br1" timeOffset="129656.2455">10113 15663 390 0,'0'0'6'0,"0"0"3"0,-5-9 1 16,5 9 1-16,-8-8 1 15,8 8-2-15,-10-2 1 16,10 2 1-16,-15 19-7 16,11 4-2-16,-1 8-2 0,-1 2-1 15,6 7 0-15,0 1-2 16,6 0-3-16,3 0-10 0,2-3-18 16,-1-16-39-16,2 13-12 15</inkml:trace>
  <inkml:trace contextRef="#ctx0" brushRef="#br1" timeOffset="129871.3263">9877 16097 379 0,'0'0'6'0,"0"0"3"16,0 0 0-16,0 0 1 0,0 0 0 15,0 0 2-15,0 0-1 16,10-10 1-16,12 8-4 15,8-3-4-15,10 0-1 16,7 0 0-16,5 2-2 16,5 3-6-16,-4-5-14 0,-3 5-62 15,-1 3-3-15</inkml:trace>
  <inkml:trace contextRef="#ctx0" brushRef="#br1" timeOffset="130271.3704">10045 16332 408 0,'0'0'5'0,"0"0"1"16,0 0 1-16,0 0 1 15,0-5 0-15,0 5 1 16,9-12 1-16,3 5-1 0,2-3-4 15,9 2-1-15,-1 4-2 16,6-1-1-16,-3 5 0 16,0 5-1-16,-3 2 0 15,-5 8 0-15,-7 2 0 0,-8 5-1 16,-2 1 0-16,-9 1 1 16,-9-2-1-16,-1 6 1 15,-9-3-1-15,3 0 1 0,-5-6-1 16,5 1 1-16,3-4-1 15,4-3 1-15,6 0-1 16,12-13 2-16,0 11-1 0,11-11 0 16,10 0 1-16,7-6 0 15,10 1-2-15,4-2-4 16,3-9-18-16,-8 6-59 16,12-4-3-16</inkml:trace>
  <inkml:trace contextRef="#ctx0" brushRef="#br1" timeOffset="130939.6422">10612 16092 448 0,'0'0'2'15,"0"0"-1"-15,0 0 1 16,0 0 0-16,0 0 0 0,0 0 0 15,8 10 0-15,-3 1 0 16,5 5 0-16,0 2-1 16,3 1-1-16,-1 6 2 0,0-3-1 15,1-2-1-15,-1-5 1 16,-5 0-1-16,1-5 1 16,-8-10 1-16,8 13 0 15,-8-13 1-15,0 0 0 16,2-5 0-16,-2-8 0 15,0-1 0-15,0-7 0 0,-2-1-1 16,2-8-2-16,0 2 1 16,0 2 0-16,0-4-1 15,4 8-1-15,4 2 1 16,2 2-1-16,-3 8 0 0,5 6 0 16,0 4 1-16,4 0-1 15,-2 9 1-15,4 4 0 0,-2 4 0 16,-2 6 1-16,-2-2-1 15,1 4-1-15,-6-3 1 16,1 2-1-16,-6-5 0 16,1-2 1-16,-3-5 1 15,0-12 0-15,0 11 0 0,0-11 0 16,0 0 1-16,0-3-1 16,-3-7 1-16,3-2-1 15,0-5 0-15,0 0 0 16,3-3-1-16,2 2 0 0,2 6 0 15,1-3-1-15,2 5 0 16,0 2 0-16,2 8 0 16,1 0 0-16,-1 10 0 15,1 5 0-15,-1 2 0 16,1 0 0-16,-1 7 1 0,-2 0-1 16,0-2 1-16,0 0-3 15,-3 1-1-15,3-5-5 16,-6-4-12-16,-4-14-60 0,18 10-4 15</inkml:trace>
  <inkml:trace contextRef="#ctx0" brushRef="#br1" timeOffset="131415.3867">11334 16298 429 0,'0'0'3'0,"0"0"3"15,0-12-1-15,0 12 1 16,1-18 1-16,3 7 0 15,3-1 0-15,2 0 1 0,4 2-4 16,2 0-1-16,0 5-1 16,-3 3-1-16,3 2 0 15,0 0-1-15,0 10 0 16,-5-1-1-16,1 7 1 0,-9 0 0 16,1 2 0-16,-3 2 0 15,0 0 0-15,-5-1 0 16,-1-1 0-16,-1 0 0 15,2-6 0-15,0 0 1 16,0 0-1-16,5-12 1 16,0 10 0-16,0-10 1 0,12 3-1 15,4-3-1-15,-2 0-1 16,9-3-3-16,-4-7-9 16,11-2-41-16,-3 0-31 0,-2-3-3 15</inkml:trace>
  <inkml:trace contextRef="#ctx0" brushRef="#br1" timeOffset="131708.1134">11786 16082 400 0,'0'0'5'16,"0"0"1"-16,0 0 0 16,0 0 2-16,0 5 0 0,0-5 1 15,0 19 1-15,0-4-1 16,-4 3-3-16,-5 0-2 15,4 6 0-15,1-1 0 16,-6 1-2-16,2-1 0 16,-2-4-1-16,5 1 0 15,-2-5 0-15,5 0 0 0,-1-6 1 16,3 2 0-16,0-11-1 16,15 9 1-16,-3-6 0 15,6-3 1-15,0 0-1 0,6 0-2 16,-2 0-1-16,8-5-6 15,-11-2-15-15,-19 7-62 16,26-13-3-16</inkml:trace>
  <inkml:trace contextRef="#ctx0" brushRef="#br1" timeOffset="132106.6785">12037 16367 431 0,'0'0'5'16,"0"0"0"-16,0 0 2 15,-2-6 0-15,2 6 2 0,0-9-1 16,0 9 1-16,5-15-1 16,-5 15-4-16,17-12 0 15,-7 7-3-15,2 5 0 16,-1 0-1-16,-2 0 0 0,3 2 0 15,-5 5 0-15,2 4 1 16,-8 4-1-16,-1-3 0 16,0 6 0-16,-1-1 0 0,-8 0 1 15,2 0-1-15,-2 0 0 16,1-1-1-16,1-4 1 16,-1-2 0-16,8-10 0 15,0 15 1-15,0-15 0 16,8 5 0-16,4-5 0 0,0 0 0 15,5-5 0-15,3 2-2 16,1-6-3-16,4 1-15 16,4-4-65-16,-8-9-4 15</inkml:trace>
  <inkml:trace contextRef="#ctx0" brushRef="#br1" timeOffset="132488.1989">12136 15911 424 0,'0'0'4'0,"0"0"2"16,0-12 1 0,0 12 1-16,0-20 1 0,8 10 1 15,2-2 0-15,5-3 0 16,2 0-3-16,0 4-2 15,3 2-2-15,1 4-1 16,-2 3 0-16,-4 2-2 0,-3 7 0 16,-1 7 0-16,-4 4 0 15,-4 2 0-15,-1 5-1 16,-2 2 1-16,0 0 1 16,-5-2-1-16,0 2 1 0,1-7 0 15,1 2-1-15,3-7 2 16,0-3-2-16,3-1 0 15,6-6 0-15,3-3 0 0,8 1 0 16,5-3 0-16,5 0-8 16,-6 0-66-16,12-10-14 15</inkml:trace>
  <inkml:trace contextRef="#ctx0" brushRef="#br1" timeOffset="132971.925">12860 16121 425 0,'0'0'5'0,"0"0"3"15,0 0-1-15,0 0 1 16,0 0 1-16,2 10 1 16,-2 3-1-16,0 5 1 15,0 1-5-15,3 4-3 0,-1 6 0 16,6 1-3-16,-3-3-3 15,5 0-8-15,-3-4-19 16,-7-4-55-16,8-1 0 0</inkml:trace>
  <inkml:trace contextRef="#ctx0" brushRef="#br1" timeOffset="133168.9653">12700 16263 434 0,'0'0'2'0,"0"0"1"0,0 0 1 16,0 0 2 0,13 3 0-16,0-3 1 0,6 0 1 15,9 2 0-15,2-2-3 0,10 0 0 16,4-2-2-16,1-1-4 16,2 1-7-16,3 2-24 15,4 0-52-15,-16-4-1 0</inkml:trace>
  <inkml:trace contextRef="#ctx0" brushRef="#br1" timeOffset="133484.2011">13730 15780 432 0,'0'0'4'0,"0"0"3"15,0 0 0-15,0 0 1 16,0 0 1-16,0 0 0 16,0 0 1-16,3 17-1 0,-2 1-3 15,2 9-2-15,2 0-2 16,3 10 2-16,2 0-4 0,2 1 0 15,4 1-4-15,-7-10-6 16,11 4-24-16,0-6-51 16,-10-5-3-16</inkml:trace>
  <inkml:trace contextRef="#ctx0" brushRef="#br1" timeOffset="133684.2288">13558 16159 416 0,'0'0'3'16,"0"0"2"-16,0 0 1 16,5 0 2-16,11 0 1 0,6 0 1 15,5 0 1-15,11 0 0 16,6 0-3-16,6-2-2 16,10 2-2-16,-3-4-5 0,-1 4-9 15,-10 0-28-15,-2 4-47 16,-8 1-1-16</inkml:trace>
  <inkml:trace contextRef="#ctx0" brushRef="#br1" timeOffset="134773.6009">13740 16448 431 0,'0'0'5'0,"0"0"2"16,0 0 1-16,0 0 2 15,0 0 0-15,-3-4 0 16,3 4 1-16,0-11 0 0,0 11-5 16,13-17-4-16,-3 10-2 15,9 4 0-15,-1-4 0 0,2 7 0 16,0 0 0-16,0 0 0 15,-2 5 0-15,-4 3 0 16,-4 4 0-16,-4 2 0 16,-6 4 0-16,0 0 0 0,-9 2 0 15,-5-1 0-15,-4 4 0 16,-5-2 0-16,4 2 0 16,-6-1 0-16,5-7 0 15,1 2 0-15,3-5 0 16,4-2 0-16,5-2 0 15,7-8 0-15,0 0 0 0,0 0 0 16,7 8 0-16,5-8 0 16,1 0 0-16,-1 2 0 15,3-2 0-15,0 0 0 0,0 0 0 16,-3 0 0-16,1 0 0 16,-3 2 0-16,5-2 0 15,-6 0 0-15,2 0 0 16,-4 0 0-16,-7 0 0 0,16 0 0 15,-16 0 0-15,0 0 0 16,0 0 0-16,7 3 0 16,-7-3 0-16,0 0 0 0,0 0 0 15,9 3 0-15,-9-3 0 16,12 2 0-16,-12-2 0 16,12 6 0-16,-12-6 0 15,16 4 0-15,-16-4 0 16,13 3 0-16,-13-3 0 0,11 2 0 15,-11-2 0 1,0 0 0-16,12 0 0 0,-12 0 0 16,0 0 0-16,0 0 0 15,0 0 0-15,0 0 0 16,0 0 0-16,0 0 0 0,0 0 0 16,0 0 0-16,0 0 0 15,0 0 0-15,0 0 0 16,0 0 0-16,0 0 0 0,0 0 0 15,0 0 0-15,0 0 0 16,0 0 0-16,0 0 0 16,0 7 0-16,0-7 0 0,0 0 0 15,0 0 0-15,0 0 0 16,0 0 0-16,0 0 0 16,0 0 0-16,0 0 0 15,0 0 0-15,0 0 0 16,0 0 0-16,0 0 0 0,0 0 0 15,-4 10 0-15,4-10 0 16,0 0 0-16,0 0 0 16,0 0 0-16,0 0 0 15,0 0 0-15,0 0 0 16,0 0 0-16,0 0 0 0,0 0 0 16,0 0 0-16,0 0 0 15,0 0 0-15,0 0 0 16,0 0 0-16,0 0 0 0,0 0 0 15,0 0 0-15,0 0 0 16,0 0 0-16,0 0 0 16,0 0 0-16,0 0 0 15,0 0 0-15,0 0 0 0,0 0 0 16,0 0-27-16,8 0-63 16,-8 0-3-16</inkml:trace>
  <inkml:trace contextRef="#ctx0" brushRef="#br1" timeOffset="135741.1985">14547 16163 408 0,'0'0'5'0,"0"0"4"15,0 0 0-15,-4-10 2 0,4 10 1 16,0 0-1-16,-13 0 1 16,13 0 0-16,-13 10-6 15,6 1-2-15,4 9-2 0,-1 2-1 16,2 3-1-16,-2 2 1 16,4 0-1-16,0-2 0 15,0-5 0-15,4-2 0 16,-2-9 1-16,-2-9-1 15,4 15 1-15,-4-15 0 0,0 0 1 16,0 0 1 0,0-5-3-16,0-5 0 0,0-8 0 15,-2-2 0-15,2-4 0 16,0-3 0-16,0 0 0 16,0-1 0-16,5-1 0 0,1 6 0 15,1 3 0-15,0 8 0 16,6 4 0-16,-1 6 0 15,3 2 0-15,2 7 0 0,1 4 0 16,2 5 0-16,0 2 0 16,-3-1 0-16,1 3 0 15,-9-2 0-15,2 0 0 16,-6-6 0-16,-3 0 0 0,-2-4 0 16,0-8 0-16,-2 12 0 15,2-12 0-15,-10 0 0 16,10 0 0-16,-11-12 0 15,4-1 0-15,5-3 0 16,2-4 0-16,0 1 0 16,0-3 0-16,7 0 0 0,0 1 0 15,6 4 0-15,-1 5 0 16,4 4 0-16,-2 5 0 16,6 3 0-16,-8 8 0 0,4 4 0 15,-2 5 0-15,-1 4 0 16,-1 2 0-16,0 1 0 15,-4 1 0-15,-3 0 0 0,0-3 0 16,0 0-2-16,0 0-7 16,-5-7-13-16,2-5-63 15,-2 6-4-15</inkml:trace>
  <inkml:trace contextRef="#ctx0" brushRef="#br1" timeOffset="136153.3833">15035 16345 465 0,'0'0'4'0,"0"0"1"16,0 0 1-16,0 0 1 15,0 0 1-15,0-11-1 0,0 11 0 16,10-9-5-16,-3 4-2 15,6 0 0-15,6 2 0 16,-1 1 0-16,3 2 0 0,-2 2 0 16,-4 6 0-16,2 4 0 15,-9 5 0-15,-1 1 0 16,-7 2 0-16,-4-1 0 16,-1 4 0-16,-11-1 0 15,7 1 0-15,-4-2 0 0,1-3 0 16,2-3 0-1,2-3 0-15,5-3 0 0,1 2 0 16,2-11 0-16,13 6 0 16,-1-6 0-16,8 0 0 15,2 0 0-15,1-9 0 0,6 1 0 16,-1-4-18-16,2-5-61 16,-4 3-10-16</inkml:trace>
  <inkml:trace contextRef="#ctx0" brushRef="#br1" timeOffset="136692.7096">15443 16433 337 0,'0'0'8'0,"0"0"4"0,0 0 1 15,0 0 2-15,0 0 0 16,0 0 1-16,7-9 1 0,-7 9 1 15,15-12-7-15,-9 4-2 16,9-5-2-16,-6-1 0 16,8-4-1-16,-4-1 0 0,-1-9-1 15,1-3-1-15,-6-5-1 16,0-1-1-16,-4-5-2 16,-3-3 0-16,-3 4 0 15,-10 4 0-15,4 2 0 16,-6 8 0-16,0 7 0 15,-2 13-2-15,-1 7 1 0,1 9 1 16,2 11 0-16,3 7 0 16,5 8 1-16,4 5-1 15,3 4 2-15,0 1-2 16,12-1 0-16,6-5 0 0,4-1 0 16,3-8 0-16,5-3-2 15,0-9-4-15,4-1-8 16,-9-13-23-16,5 2-50 0,2-6 0 15</inkml:trace>
  <inkml:trace contextRef="#ctx0" brushRef="#br1" timeOffset="136873.2244">15821 16281 412 0,'0'0'4'0,"0"0"2"15,0 0 0-15,-2 12 2 16,-2-3 0-16,4 4 0 15,0 4 1-15,0 0 0 0,0 1-4 16,4 2-3-16,-1-1-3 16,6-4-6-16,-2-3-13 15,0-7-60-15,1 2-4 16</inkml:trace>
  <inkml:trace contextRef="#ctx0" brushRef="#br1" timeOffset="137252.2678">15851 15804 455 0,'0'0'3'16,"0"0"1"-16,0 0 1 15,2-9 0-15,-2 9 0 0,8-13 1 16,3 6 0-16,5 0 0 15,1 0-3-15,5-1-1 16,1 5 0-16,0 3-2 16,1 0 1-16,-4 8 0 0,-5 7-1 15,-5 2 1-15,-5 2-1 16,-5 3 0-16,0 6 0 16,-5-6 1-16,-5 1-1 15,2-2 0-15,-1-1 0 0,1-4 0 16,6-4 1-16,2-2-1 15,0-10 1-15,7 15 0 16,5-13 1-16,6-2-2 0,2 0 0 16,7 0-7-16,-3-2-21 15,-1-3-56-15,10 0-4 16</inkml:trace>
  <inkml:trace contextRef="#ctx0" brushRef="#br1" timeOffset="137785.5147">16559 16106 411 0,'0'0'5'16,"0"0"2"-16,0 0 2 0,0 0-1 15,0 0 1-15,-5 13 1 16,0-1-1-16,0 7 1 16,0 2-5-16,0 6-2 0,0 3-2 15,5 3-2-15,-2-4-4 16,4 1-10-16,1-3-35 16,0-7-34-16,6-5-4 15</inkml:trace>
  <inkml:trace contextRef="#ctx0" brushRef="#br1" timeOffset="137985.138">16333 16213 439 0,'0'0'3'0,"0"0"0"16,0 0 1-16,5-2 1 0,7 2 1 15,6-3 2-15,6 1-1 16,9 0 0-16,4-1-1 15,3 0-2-15,7-1-1 0,-2 4-4 16,0-3-5-16,4 3-23 16,4-3-55-16,-12-1-2 15</inkml:trace>
  <inkml:trace contextRef="#ctx0" brushRef="#br1" timeOffset="138239.7416">17275 15712 447 0,'0'0'4'0,"0"0"0"16,0 0 1-16,0 0 0 15,8 13 1-15,-4 3 0 0,1 5 0 16,0 7 0-16,0 1-3 15,1 9-1-15,3 1-1 16,-1 6-2-16,-1-5-5 0,3 4-14 16,-5 1-58-16,0-13-7 15</inkml:trace>
  <inkml:trace contextRef="#ctx0" brushRef="#br1" timeOffset="138425.2389">17129 16194 422 0,'0'0'2'0,"0"0"2"0,0 0 0 15,8 2 2-15,11-2 0 16,2 0 0-16,7 0 1 0,9 0 0 16,4 0-3-16,8-2-5 15,-4-1-19-15,-6 3-59 16,12 0-3-16</inkml:trace>
  <inkml:trace contextRef="#ctx0" brushRef="#br1" timeOffset="138817.0102">17362 16479 429 0,'0'0'5'16,"0"0"3"-16,-8 0 0 15,8 0 2-15,0 0 0 0,-12-3 0 16,12 3 1 0,0-7-1-16,12 0-5 0,4 1-2 15,5 1-1-15,4-1-2 16,0 2 0-16,1 1 0 16,-1 3 0-16,-4 3 0 0,-5 4 0 15,-7 7 0-15,-9-2 0 16,0 8-2-16,-9-3 4 15,-3 5-2-15,-4 2 0 0,-7-1-3 16,4 2 2-16,-3-3 1 16,3-3 0-16,5-4 0 15,1-2 0-15,6-5 0 16,7-8 0-16,0 0 2 0,18 5 0 16,1-5-2-16,8-8 0 15,8 1-6-15,3-1-15 16,4-2-62-16,4-7-6 15</inkml:trace>
  <inkml:trace contextRef="#ctx0" brushRef="#br1" timeOffset="139455.7141">17936 16100 446 0,'0'0'3'0,"0"0"1"0,0 0-1 16,0 0 2-16,2 6 0 16,0 4 0-16,2 3 0 15,1 2 0-15,0 4-2 16,0 4-1-16,4 2-1 16,-1 0 0-16,0 0 0 0,-2-8-1 15,2 0 0-15,-2-2 0 16,-1-5 0-16,-5-10 1 15,4 9 0-15,-4-9 0 16,0 0 0-16,0-7 1 16,-4-5-1-16,-1-3 1 0,1-2 0 15,2-7-1-15,2-2 0 16,0-1 0-16,0 3-1 16,6 0 1-16,1 4-1 0,0 6 0 15,0 1 0-15,4 7-1 16,1 6 1-16,-2 0-1 15,5 6 0-15,-3 7 0 0,4 4 0 16,-7 0 1-16,1 7-1 16,-2-3 0-16,-3 1 0 15,0-1 1-15,-5-7 0 16,2-1 0-16,-2-3 0 16,0-10 1-16,0 0 0 0,0 0 0 15,0 0 1-15,10-15-1 16,-2 0 0-16,-1 0 0 15,3-7 0-15,3-3-1 16,0 2 0-16,4 4 0 16,-3 2 0-16,4-1-1 15,-6 6 1-15,3 2-2 0,-3 8 1 16,3 2 0-16,-5 5-1 16,0 7 1-16,0 2 0 15,0 6 1-15,-3 3-2 0,3 2 0 16,-4-1-5-16,3 1-10 15,-4 5-61-15,0-12-7 16</inkml:trace>
  <inkml:trace contextRef="#ctx0" brushRef="#br1" timeOffset="139886.6054">18526 16225 401 0,'0'0'4'16,"0"0"0"-16,0 0 2 15,0 0 0-15,0 0 1 16,-9 12 0-16,9-12 1 0,0 14 1 16,0-14-3-16,16 12-1 15,-2-7-1-15,2-3 0 0,2-2 0 16,3-4 0-16,-1-7 0 15,3-3-1-15,-5-4 0 16,-1-9 0-16,-5-3-1 16,-2-7 0-16,-8-7-1 0,-2-1 0 15,-7-5 0-15,-5 3-1 16,-4 0 0-16,-1 8 0 16,2 1 0-16,0 14 0 15,0 9-1-15,3 12 1 0,-2 10 0 16,5 16 0-16,5 7-1 15,1 10 2-15,3 6-1 16,3 1 1-16,10 6-1 16,1-6-1-16,11-1-2 0,0-11-7 15,7 0-19-15,13-10-56 16,-14-11-1-16</inkml:trace>
  <inkml:trace contextRef="#ctx0" brushRef="#br1" timeOffset="140064.1414">18926 16106 395 0,'0'0'3'16,"0"0"2"-16,0 0 1 15,-5 15 1-15,2-3 0 0,0 2 1 16,3 5 0-16,0 3 1 16,0 3-4-16,3-1-2 15,5 2-6-15,4-3-10 16,3-9-67-16,-4 6 0 15</inkml:trace>
  <inkml:trace contextRef="#ctx0" brushRef="#br1" timeOffset="140470.6565">19100 16233 376 0,'0'0'2'15,"0"0"3"-15,0 0 1 0,-11 4 1 16,11-4 2-16,-4 11 1 16,4-11 1-16,0 13 1 15,0-13-2-15,13 9-2 16,-1-6 0-16,5-3-2 0,0 0-1 16,3-7-1-16,0-5-1 15,0-6 0-15,-5-2 0 16,0-8-1-16,-6-7 0 15,0-2-1-15,-9-4 0 16,0-5 0-16,-3 3-1 0,-7 0 0 16,-3 4 1-16,6 4-1 15,-7 11 0-15,8 6-1 16,-3 7 1-16,0 11 0 16,0 11-1-16,1 12 1 15,4 6 0-15,-1 11 0 0,5 2 1 16,0 7 0-16,9 3-1 15,4 2-3-15,4-7-4 0,8 3-19 16,17-12-58-16,-12-6-3 16</inkml:trace>
  <inkml:trace contextRef="#ctx0" brushRef="#br1" timeOffset="140828.6295">19461 16216 449 0,'0'0'4'0,"0"0"0"15,0 0 1-15,0 0 1 0,-6-12 0 16,6 12-1-16,6-10 1 16,3 4 0-16,6 4-3 15,-3 0-1-15,5-1-1 0,4 3-1 16,-3 5 0-16,-6 5-1 15,-1 7 1-15,-8 0-1 16,-3 4 1-16,-5 1-1 0,-4 3 1 16,-3-1 0-16,-6 1-1 15,6-5 1-15,-1 0 0 16,0-3 0-16,9-5 0 16,1-4 1-16,3-8-1 15,10 12 1-15,4-12-1 0,4 0-2 16,7 0-3-16,-3-12-12 15,8 2-66-15,0-2-3 16</inkml:trace>
  <inkml:trace contextRef="#ctx0" brushRef="#br1" timeOffset="141416.7158">19923 15956 410 0,'0'0'4'0,"0"0"1"15,0 0 2-15,0 0 2 16,0 0 0-16,0 0 0 16,0 0 0-16,-5 0 1 15,-6 5-3-15,-1 12-1 16,-8 5-3-16,3 7-1 0,-3 4 0 15,2 5 0-15,1-2 0 16,4 5 0-16,9-5-1 16,4-6 0-16,4-3 1 15,7-4 0-15,3-6 0 16,9-2 0-16,2-6 1 0,2-3-3 16,6-6 0-16,-3 0 0 15,2 0 0-15,-8 0 0 16,-2-3 0-16,-4 0 0 0,-6 1 0 15,-12 2 0-15,13-3 0 16,-13 3 0-16,0 0 0 16,0 0 0-16,0 0 0 15,0 0 0-15,0 0 0 0,0 0 0 16,0 0 0-16,0 0 0 16,0 0 0-16,0 0 0 15,0 0 0-15,0 0 0 0,0 0 0 16,0 0 0-16,0 0 0 15,0 0 0-15,0 0 0 16,0 0 0-16,0 0 0 16,0 0 0-16,0 0 0 15,0 0 0-15,0 0 0 0,0 0 0 16,0 0 0-16,0 0-10 16,-7-2-34-16,7 2-44 15,0 0-3-15</inkml:trace>
  <inkml:trace contextRef="#ctx0" brushRef="#br1" timeOffset="142063.6815">20239 16255 444 0,'0'0'4'16,"0"0"2"-16,0 0 1 16,0-4 1-16,0 4 1 0,4-14 0 15,2 7 1-15,1-3 0 16,0-2-6-16,5 0-4 15,-1 2 0-15,6 1 0 0,-2 1 0 16,-1 2 0-16,4 2 0 16,-6 4 0-16,1 0 0 15,-3 0 0-15,-3 7 0 16,-2 4 0-16,1 3 0 0,-6 1 0 16,0 7 0-16,-6-2 0 15,-1 2 0-15,-3 3 0 16,-1-3 0-16,-3 1 0 15,-1-2 0-15,0-3 0 16,6-3 0-16,-4-3 0 0,5-2 0 16,8-10 0-1,-5 10 0-15,5-10 0 0,9 7 0 16,8-7 0-16,2 0 0 0,3-2 0 16,3-3 0-16,3 3 0 15,-1-6 0-15,-4 4 0 16,3-2 0-16,-8 4 0 15,-6-3 0-15,-1 3 0 0,-4 2 0 16,-7 0 0-16,0 0 0 16,0 0 0-16,0 0 0 15,0 0 0-15,0 0 0 16,0 0 0-16,0 0 0 0,0 0 0 16,0 0 0-16,0 0-2 15,0 0-16-15,10-6-30 16,-10 6-42-16,0 0 1 15</inkml:trace>
  <inkml:trace contextRef="#ctx0" brushRef="#br1" timeOffset="142605.1721">20516 15550 403 0,'0'0'2'0,"0"0"3"15,4-3 2-15,7 3 2 0,2 0 1 16,4 3 2-16,2 12 0 16,7 4 2-16,4 11-3 15,0 10-2-15,2 11-2 0,0 9-1 16,-1 6-2-16,-2 7-4 15,-4-4 0-15,-3 3 0 16,-8-4 0-16,-3-4 0 16,-6-4 0-16,-5-2 0 0,0-4 0 15,-2-4 0-15,-5-4 0 16,-2 0 0-16,0-4 0 16,-3-5 0-16,-1-2 0 0,6-6 0 15,-3-2 0-15,2-1 0 16,1-7 0-16,2-2 0 15,2-7 0-15,3 5 0 16,0-15 0-16,-3 20-2 16,6-9-88-16,-3-11-2 15</inkml:trace>
  <inkml:trace contextRef="#ctx0" brushRef="#br1" timeOffset="150525.2875">21237 15966 297 0,'0'0'9'0,"0"0"6"15,0 0 3-15,5 0 2 16,-5 0 2-16,0 0 1 16,0 0-1-16,7 0 2 15,-7 0-9-15,0 15-4 16,0-1-3-16,-4 3-2 0,1 6-1 16,-2 1 0-16,5 7-2 15,-2 0 0-15,2 1-1 16,0-4-1-16,2 4 1 15,3-8-2-15,-2 2 0 0,1-3 0 16,1-4 0-16,-1-2-2 16,-2-2 0-16,0-3-3 15,-2-3-3-15,0-9-5 0,0 14-11 16,0-14-19-16,-9 3-44 16,9-3-2-16</inkml:trace>
  <inkml:trace contextRef="#ctx0" brushRef="#br1" timeOffset="151376.9966">21086 16147 307 0,'0'0'7'0,"0"0"4"15,0 0 2-15,0 0 2 16,-7-3 2-16,7 3 2 0,0 0-1 16,0 0 1-16,0 0-6 15,0 0-2-15,0 0-3 16,0 0 0-16,0 0-2 15,12 0 0-15,5 0-1 0,8 0 1 16,0 0-1-16,10 0 0 16,-4 0-2-16,7 0 0 15,0 0 0-15,-9 0 0 16,1 0-3-16,-7 0 0 16,-4 0 0-16,-3 0 0 15,-7 0 0-15,-9 0 0 0,13 0 0 16,-13 0 0-16,0 0 0 15,0 0 0-15,0 0 0 16,7 3 0-16,-7-3 0 0,0 0 0 16,0 0 0-16,0 0 0 15,0 0 0-15,0 0 0 16,0 0 0-16,0 0 0 0,0 0 0 16,0 0 0-16,0 0 0 15,0 0 0-15,0 0 0 16,0 0 0-16,0 0 0 15,0 0 0-15,0 0 0 16,0 0-6-16,0 0-1 0,0 0-6 16,12 4-10-16,-12-4-23 15,0 0-41-15,0 0-1 16</inkml:trace>
  <inkml:trace contextRef="#ctx0" brushRef="#br1" timeOffset="157562.5969">21924 15945 326 0,'0'0'7'0,"0"0"2"16,10-7 4-16,-10 7 4 16,9-10 1-16,-9 10 0 15,8-9 1-15,-8 9-1 16,0 0-6-16,0 0-2 0,0 0-5 15,-5 14-2-15,-7 7 0 16,0 3-2-16,-6 8 1 0,6 5-1 16,-4 3 1-16,6 2-1 15,3 0 1-15,2 0 0 16,5-4-1-16,1-3 0 16,10-6 1-16,2-3-1 15,2-8 1-15,7-2 0 0,0-9-1 16,-1-2 1-16,4-5 0 15,-4-5 0-15,0-2 0 16,0-10 2-16,-2-4-4 16,-2-8 0-16,-5-6 0 15,-4-2 0-15,-1-8 0 0,-4-5 0 16,-3 1 0-16,-3 2 0 16,-4 2 0-16,-6 6 0 15,-1 3 0-15,-2 12 0 16,-1 4 0-16,0 8 0 0,-1 8 0 15,3 4 0-15,-3 4 0 16,2 8 0-16,6 8 0 16,-1 7 0-16,9 6-2 0,0 1 2 15,2 3-1-15,7-2 1 16,3 0 0-16,10-4-1 16,0-2-2-16,3-10-4 15,1 4-10-15,-2-9-27 0,6-2-43 16,-3-6 0-16</inkml:trace>
  <inkml:trace contextRef="#ctx0" brushRef="#br1" timeOffset="158170.6319">22344 16340 416 0,'0'0'4'15,"0"0"3"-15,0 0 1 16,0 0 2-16,0 0 1 0,-7-11 0 15,7 11 0-15,0-9 1 16,0 9-5-16,10-15-1 16,-1 8-3-16,2-1-1 15,6 1 1-15,0 5-3 16,5-1 0-16,-2 3 0 0,-3 0 0 16,1 5 0-16,-4 2 0 15,0 5 0-15,-7 1 0 16,-7 4 0-16,0 0 0 15,-7 6 0-15,-3-4 0 0,-6 4 0 16,-4-1 0-16,3 1 0 16,-3-3 0-16,0-4 0 15,5 0 0-15,4-7 0 0,-3 1 0 16,14-10 0-16,-5 12 0 16,5-12 0-16,8 6 0 15,3-6 0-15,5 0 0 16,5 0 0-16,1 0 0 0,0-3 0 15,5-2 0-15,-4 2 0 16,0-1 0-16,-2-1 0 16,-3 0 0-16,-6 2 0 15,-1 3 0-15,-11 0 0 16,9-4 0-16,-9 4 0 16,0 0-3-16,0 0-11 0,-7 0-25 15,-6 0-50-15,3 0 0 16</inkml:trace>
  <inkml:trace contextRef="#ctx0" brushRef="#br1" timeOffset="159000.7574">21981 15515 319 0,'0'0'8'0,"0"0"3"0,0 0 3 15,0 0 3-15,0 0 1 16,0 0 0-16,5-8 1 16,-5 8 1-16,0 0-6 0,0 0-5 15,0 0-2-15,0 0-1 16,0 0-1-16,0 0 0 15,12-7-1-15,1 4 0 16,-3-2-1-16,-1 0 0 0,4 1 0 16,-3-2 1-16,0 2-4 15,-10 4 0-15,14-10 0 16,-14 10 0-16,0 0 0 0,-6-8 0 16,-5 8 0-16,2 0 0 15,-1 0 0 1,-1 0 0-16,-1 0 0 0,2 0 0 15,-2 6 0-15,12-6 0 16,-12 4 0-16,12-4 0 16,-9 10-4-16,9-10-10 0,0 12-23 15,11-4-49-15,-11-8-1 16</inkml:trace>
  <inkml:trace contextRef="#ctx0" brushRef="#br1" timeOffset="160335.4793">23030 15500 300 0,'0'0'7'15,"0"0"4"-15,9-13 5 0,-9 13 1 16,9-14 3-16,-9 14 0 16,9-12-1-16,-9 12 2 15,-5 19-5-15,-8 13-4 0,-8 21-2 16,-4 10-3-16,-3 14 1 15,1 15 1-15,-3 5 0 16,5 7 0-16,11-2-9 16,9-6 0-16,5-2 0 15,12-9 0-15,12-4 0 16,6-9 0-16,10-5 0 0,8-8 0 16,3-7 0-16,4-2 0 15,0-11 0-15,-3-1 0 16,-5-11 0-16,-4-4 0 15,-8-7 0-15,-10 0 0 16,-6-9 0-16,-8 0 0 0,-11-7 0 16,11 5 0-16,-11-5 0 15,0 0 0-15,0 0 0 0,0 0 0 16,-4 5 0-16,4-5 0 16,-17 2 0-16,17-2 0 15,-13 8 0-15,13-8 0 16,-18 5 0-16,18-5 0 0,-12 4 0 15,12-4 0-15,-6 18-71 16,6-18-23-16</inkml:trace>
  <inkml:trace contextRef="#ctx0" brushRef="#br1" timeOffset="161264.6709">23273 15748 371 0,'0'0'5'0,"0"0"3"0,0 0-1 15,0 0 1-15,0 0 0 0,0 7 2 16,0 6 0-16,-2 3-1 15,-5 7-3-15,2 4-3 16,-1 4-1-16,4 5 2 16,-3-1-2-16,5-2-3 0,0-2-5 15,0 1-20-15,13-6-54 16,-8-7-2-16</inkml:trace>
  <inkml:trace contextRef="#ctx0" brushRef="#br1" timeOffset="161482.0919">23069 16104 384 0,'0'0'5'0,"0"0"2"16,0 0 2-16,0 0 1 16,0 0 1-16,0 0 1 15,11-2-1-15,1 2 1 16,7 0-4-16,7 0-3 0,6 0-1 15,3 0-4-15,5 2-5 16,-3-2-13-16,3 2-65 16,-5 4-1-16</inkml:trace>
  <inkml:trace contextRef="#ctx0" brushRef="#br1" timeOffset="161881.8868">23184 16322 353 0,'0'0'7'16,"0"0"4"-16,0 0 3 16,0 0 1-16,0 0 0 15,2-5 1-15,-2 5-1 0,0 0 1 16,15-12-6-16,-5 9-5 16,6 1-2-16,1 0-2 15,3-1 0-15,-3 3-1 16,-2 5-1-16,2 0 1 15,-8 5 0-15,-5 2 0 16,-4 2 0-16,-5 3 0 0,-6 0 0 16,-3-1 1-16,-1 2-1 15,0-1 0-15,0-2 1 0,0 0-2 16,6-2 1-16,-2-1 0 16,6-2 0-16,3-3 0 15,2-7 1-15,5 10 0 16,5-5-1-16,5-2 1 0,3-3 0 15,3 0 0-15,4 0-1 16,0 0-1-16,3 0-5 16,-3-8-7-16,5 6-27 15,4-3-45-15,-15-5-2 16</inkml:trace>
  <inkml:trace contextRef="#ctx0" brushRef="#br1" timeOffset="162609.8054">23629 16124 385 0,'0'0'6'0,"0"0"2"0,0 0 2 16,-6-8 1-16,6 8 0 16,0 0 0-16,0 0 1 15,-9 0-1-15,9 8-5 16,0 4-3-16,0 3-3 16,2 5 1-16,2 3-1 0,3 1 0 15,-2-1 0-15,-1 2 0 16,-1-5 0-16,2-1 0 15,3-4 0-15,-7-3 0 16,-1-3 0-16,0-9 0 0,0 0 1 16,0 0 0-16,0 0-1 15,-7-1 1-15,2-12 0 16,0-2 1-16,1-4-2 16,1-6 1-16,1-2 0 0,2-1 0 15,0-4 0-15,0 4 0 16,5 2 0-16,-1 1-1 15,1 5 1-15,3 5-1 16,0 6 0-16,-8 9 0 0,16-11 0 16,-7 11 0-16,0 2-1 15,3 7 0-15,-4 3 1 16,4 5-1-16,-4 0 0 16,-1 6 1-16,-2-6-1 15,1 2 1-15,-6-3-1 0,2-4 1 16,-2-2 1-16,0-10 0 15,0 12 0-15,0-12 0 16,0 0 1-16,0-7-1 0,0-1 0 16,0-6 1-16,0 1-1 15,5-5-1-15,0-2 0 16,2 3 0-16,1-2 0 0,2 7-1 16,-1 0 0-16,2 4 0 15,-2 2 0-15,-1 6 0 16,5 11 0-16,-6 6 0 15,3 2-2-15,-3 6-2 16,3 3-7-16,-10 1-16 0,-2 3-56 16,2-1-1-16</inkml:trace>
  <inkml:trace contextRef="#ctx0" brushRef="#br1" timeOffset="162981.2535">23912 16347 409 0,'0'0'4'16,"0"0"1"-16,5-10 1 16,-5 10 0-16,13-10 0 15,-3 3 1-15,3 2 0 0,-4 2 0 16,1 1-3-16,2 2-2 15,-4 0-1-15,-8 0 1 16,12 17-1-16,-12-4 0 16,0 2 0-16,-2 2-1 0,-8 1 1 15,1-2 0-15,-5 7-1 16,2-4 1-16,2 2-1 16,-3-4 0-16,7-2 0 15,-3-3 1-15,5-2-1 16,4-10 1-16,2 13 1 0,9-12-2 15,1-1-1-15,5-1-5 16,5-2-15-16,1-7-62 16,2 0-1-16</inkml:trace>
  <inkml:trace contextRef="#ctx0" brushRef="#br1" timeOffset="163364.7456">24086 16379 334 0,'0'0'6'16,"0"0"2"-16,0 0 1 16,0 8 4-16,0-8 0 15,0 0 1-15,5 12 1 16,-5-12 1-16,16 7-6 0,-4-7-1 16,0 0-1-16,2-2-1 15,2-11-1-15,1 1-1 16,-2-8-1-16,-3-2-1 15,-2-10 0-15,-2-3 0 0,0-7-1 16,-6-5-1-16,-2-3 1 16,0-4-2-16,-2 6 1 15,-6 0-1-15,-2 10 1 16,0 3-1-16,-3 11 0 0,1 14 0 16,-1 10 1-16,1 7-1 15,3 18 1-15,2 10-1 16,1 7 1-16,6 7-1 15,0 6 1-15,6-1-2 0,6 1-1 16,2-3-4-16,1-7-10 16,6-13-58-16,0 4-13 15</inkml:trace>
  <inkml:trace contextRef="#ctx0" brushRef="#br1" timeOffset="163717.2599">24335 16382 435 0,'0'0'5'0,"0"0"1"0,0 0 2 15,-3-10 0-15,3 10 1 16,0-11-1-16,0 11 1 0,0-6-1 16,0 6-4-16,8-8-1 15,-8 8-3-15,18 0 1 16,-11 2-2-16,2 7 1 15,0 3 0-15,-6 0 0 16,1 5 0-16,-2 0 0 0,-2 3 0 16,-2-3 0-16,-2 4 0 15,1-4 0-15,0-2-1 16,1-3 1-16,2-2 1 16,0-10-1-16,0 12 1 15,7-12-1-15,5 0 1 0,6-10-1 16,-1-2-2-16,5-3-5 15,0-9-15-15,-7-7-62 16,10-3-5-16</inkml:trace>
  <inkml:trace contextRef="#ctx0" brushRef="#br1" timeOffset="164052.7982">24310 15533 438 0,'0'0'4'16,"0"0"2"-16,0 0 1 16,0 0 0-16,-5-11 1 0,5 11 0 15,10-7 1-15,7 4 0 16,4 1-4-16,0 2-2 16,2 0-2-16,2 6 1 15,-5 5-1-15,-3 4-1 0,-6 5 1 16,-5 5-1-1,-6 2 0-15,0 3 0 0,-1-1 2 16,-4 1-2-16,-4-3 0 16,7-2 0-16,-3-3 0 0,5-7 0 15,0 0 0-15,7-6 0 16,11-1 0-16,3-3 0 16,3-3 0-16,1-2-4 15,12 8-18-15,6-5-64 0,-15-3-2 16</inkml:trace>
  <inkml:trace contextRef="#ctx0" brushRef="#br1" timeOffset="166599.5549">21066 17432 272 0,'0'0'10'0,"0"0"4"0,0 0 3 16,0 0 4-16,3-8-1 16,-3 8 2-16,0 0 1 15,0 0 1-15,0 0-8 0,0 0-5 16,7 8-2-16,-4 2-3 16,-3 5 0-16,2-3-1 15,0 3-1-15,1 5-1 0,-1 3-2 16,1-4-3-16,-3 5-6 15,4-1-14-15,0 7-32 16,-4-3-29-16,2-5-2 16</inkml:trace>
  <inkml:trace contextRef="#ctx0" brushRef="#br1" timeOffset="166808.6932">20954 17570 358 0,'0'0'7'0,"0"0"0"0,0 0 1 16,0 0 1-16,0 0 1 15,5 0 0-15,-5 0 1 16,15 0 0-16,-2 3-4 0,2-3-4 16,2 0-2-16,6 2-9 15,-4-2-19-15,-1 3-51 16,9-3-1-16</inkml:trace>
  <inkml:trace contextRef="#ctx0" brushRef="#br1" timeOffset="167079.046">21812 17118 420 0,'0'0'2'0,"0"0"2"15,0 0-1-15,0 0 0 0,0 7 3 16,0 3-3-16,0 2 2 16,2 3 0-16,1 7-2 0,-1-11-3 15,0 1-2-15,2 3-5 16,1-1-16-16,-1 1-49 15,1 0-9-15</inkml:trace>
  <inkml:trace contextRef="#ctx0" brushRef="#br1" timeOffset="167285.5005">21638 17437 347 0,'0'0'7'15,"0"0"2"-15,0 0 3 0,0 0 1 16,0 0-1-16,6 0 2 16,5 0 0-16,1 0 0 15,4 0-6-15,5 0-3 0,2 0-5 16,4 0-11-16,-1 0-31 16,3 0-38-16,-2 0-3 15</inkml:trace>
  <inkml:trace contextRef="#ctx0" brushRef="#br1" timeOffset="167833.3096">21792 17640 324 0,'0'0'7'0,"0"0"4"0,0 0 3 16,0 0 1-16,0 0 0 15,0 0 0-15,0 0 0 16,0 0 0-16,0 0-6 16,0 0-5-16,0 0-2 0,-5-4 0 15,5 4 1-15,0 0-1 16,5-13 0-16,-5 13 1 16,8-10 0-16,-8 10-1 0,12-11-1 15,-12 11 0-15,13-7 0 16,-2 7-2-16,-1-2 1 15,3 2 0-15,-3 0-1 16,0 2 1-16,0 5 0 0,-3 2 1 16,1 0-1-16,-1 4 1 15,-2 2 1-15,1-3 0 16,-6 5 0-16,0 0 1 0,-3 1 0 16,3-18-1-1,0 0-1-15,-15 28 0 16,3-4 0-16,12-24-1 0,-21 22 1 15,1 3-2-15,20-25 1 16,-19 16 2-16,-1 1 0 16,20-17 0-16,0 0 0 15,0 0 0-15,0 0 0 16,0 0 1-16,18 24-1 0,-18-24 0 16,44 0 0-16,-17 0-1 15,-27 0-2-15,25 0-3 16,0 0-4-16,-1 0-8 15,4-2-27-15,16 4-41 16,-44-2-5-16</inkml:trace>
  <inkml:trace contextRef="#ctx0" brushRef="#br1" timeOffset="168447.64">21561 17380 345 0,'0'0'6'16,"0"0"3"-16,0 0 3 15,0 0 0-15,0 0 1 16,0 0 2-16,0 0 2 0,7 0 0 16,-1 0-4-16,8 0-2 15,1 0-1-15,5 0 0 0,5 0-2 16,-1 0-1-16,6 0-1 16,2 0-6-16,2 0 0 15,-2 0 0-15,2 0 0 16,3 0 0-16,-4 0 0 15,1 0 0-15,-1 0 0 0,-4 0 0 16,-1 2 0-16,-5 1 0 16,-3-1 0-16,-3-2 0 15,-4 4 0-15,-7-4 0 0,-6 0 0 16,10 1 0-16,-10-1 0 16,0 0 0-16,0 0 0 15,0 0 0-15,0 0-12 16,0 0-17-16,0 0-50 15,0 0-10-15</inkml:trace>
  <inkml:trace contextRef="#ctx0" brushRef="#br1" timeOffset="169217.4583">22337 17380 400 0,'0'0'5'0,"0"0"3"0,0 0 0 15,0 0-1-15,0 0 1 16,0 0 0-16,0 0 0 16,0 7 1-16,0 3-6 15,4 4-1-15,-1-5-1 0,0 6 0 16,1-1 1-16,-1 3-1 16,1 1 0-16,1 2 0 0,-2 0 0 15,2-3-1-15,-2 3 1 16,0-3 2-16,1 4-1 15,-1-7 1-15,1-2-1 16,-4-4 0-16,0-8 1 0,0 0-1 16,0 0 0-16,0 0-1 15,3-8-1-15,-3-4-1 16,0-6 1-16,0-2 0 16,0 1-1-16,0-1 0 15,2 0-1-15,1 1 1 0,2-1-1 16,0 2 1-16,3 3 0 15,4 3 0-15,-2 3 0 16,2 1 0-16,3 5 1 16,-2 3 0-16,-1 3-1 0,3 5 1 15,-5 4 0-15,3-3-1 16,-4 4 1-16,1-1 0 16,1 0 0-16,-4 2 1 0,-2-2 0 15,-1 0-1-15,-1-2 2 16,-3-10-1-16,2 15 0 15,-2-15 0-15,0 0 0 16,0 0-1-16,0-13-1 16,0 1 1-16,0 0-1 0,0 0 0 15,3-4-1-15,1 6 0 16,1-2 0-16,1 2 0 16,1 0 0-16,3 3 1 15,1 1 0-15,-2 6 0 0,1 0 1 16,0 6-1-16,2 4-1 15,-4 2-6-15,5 5-12 16,-6-2-60-16,2 8 0 16</inkml:trace>
  <inkml:trace contextRef="#ctx0" brushRef="#br1" timeOffset="169625.8934">22906 17563 427 0,'0'0'5'0,"0"0"1"0,0 0 1 16,0 0 0-16,0 0 0 16,0 0 0-16,0 0 0 15,7 0 0-15,-7 0-4 16,13 0-2-16,-13 0-2 15,14 3 1-15,-14-3 0 0,13 7 0 16,-13-7 1-16,15 13-1 16,-11-4 0-16,1 1 1 15,-1 5 0-15,-2-2-1 16,-2 4 1-16,0-2-1 0,0 5 0 16,-2-2 1-16,-4-1-1 15,-1-2 0-15,-1 2-1 16,4 0 2-16,-5-3 0 15,7 1 0-15,0-2 0 0,2 0 0 16,0-13-1-16,4 12 0 16,7-12-5-16,-1 3-16 15,-1-3-60-15,7-3-3 16</inkml:trace>
  <inkml:trace contextRef="#ctx0" brushRef="#br1" timeOffset="170047.819">23184 17662 353 0,'0'0'5'16,"0"0"3"-16,0 0 2 16,-5 12 0-16,5-12 1 0,0 11 1 15,0-11 0-15,5 14 1 16,-5-14-3-16,13 13-2 15,-13-13-2-15,14 8 1 16,-4-5-1-16,3-3 0 0,-1 0 0 16,3-6-1-16,0-2-1 15,-2-7-1-15,4-2-1 16,-4-8 0-16,-1-4-2 0,-8 17 2 16,13-58-1-1,-6 3 0-15,-11-2 0 16,0 9-1-16,-5 11 1 15,-5 11-1-15,-7 19 1 0,17 19-2 16,-12 10-1-16,6-1 1 16,1 9 0-16,3 5 1 15,2-2-1-15,0 7 1 0,0 1 0 16,2 0-1-16,0 5-1 16,7 0-5-16,-2-1-11 15,0-1-58-15,3-1-9 0</inkml:trace>
  <inkml:trace contextRef="#ctx0" brushRef="#br1" timeOffset="170249.3049">23577 17601 352 0,'0'0'6'0,"0"0"2"0,2 4 2 16,-2-4 2-16,2 15-1 15,-2-4 0-15,3 1 0 0,-1 3 0 16,2-1-5-16,-4-14-11 16,0 0-15-16,17 55-55 15,-17-55-5-15</inkml:trace>
  <inkml:trace contextRef="#ctx0" brushRef="#br1" timeOffset="170680.5738">23728 17665 325 0,'0'0'5'0,"0"0"2"16,0 0 2-16,-2 5 1 15,2-5 2-15,0 12 0 0,0-12 2 16,0 12 1-16,0-12-4 15,2 9-1-15,-2-9-1 16,13 6 0-16,-13-6-1 16,15 0-1-16,-6 0 0 15,4-3-1-15,-3-6-1 0,3-3-1 16,-1-11-1-16,-2 1-1 16,3-5 0-16,-11 9 0 15,15-48 1-15,-4 1-2 0,-7 1 1 16,-6 9 0-16,-4 3 0 15,-6 13-1-15,-2 16 0 16,2 23-1-16,10 0-1 16,-11 8-1-16,9 4 1 0,0 6-1 15,-1 3 1-15,3 3 1 16,0 2-1-16,0 4 1 16,3 0-2-16,-1 2-3 15,4 2-11-15,1-3-48 16,3 6-19-16</inkml:trace>
  <inkml:trace contextRef="#ctx0" brushRef="#br1" timeOffset="171044.3094">24039 17670 438 0,'0'0'4'0,"0"0"2"15,0 0 2-15,0 0 0 16,0-10 0-16,0 10 0 16,0 0 0-16,6-10 1 15,-6 10-5-15,9-7-2 16,-9 7-2-16,10-7 0 0,-10 7 0 16,13 0 1-16,-13 0-2 15,9 2 1-15,-9-2-1 16,10 14 2-16,-7-4-1 15,-1 5 0-15,-2-15-1 16,0 0-1-16,2 22 1 16,-2 6-1-16,0-28 0 0,0 22 1 15,0 0 0-15,0 8 2 16,0-18 1-16,0-1-3 16,0-11-4-16,4 12-15 15,-4-12-60-15,7 0-5 0</inkml:trace>
  <inkml:trace contextRef="#ctx0" brushRef="#br1" timeOffset="171361.1767">24445 17394 432 0,'0'0'4'15,"0"0"2"-15,0 0 1 16,0 0 0-16,0 0 1 0,0 0-1 16,0 0 1-16,-5 3 1 15,5-3-4-15,-14 21-1 16,10-9-1-16,-3 2 0 0,0 4-1 16,1 4 0-16,1 1 0 15,3-1 0-15,-1 5-2 16,3-2 0-16,0-1 0 0,0 4 0 15,7-1-5-15,4 0-9 16,-1-5-43-16,5-2-30 16,4-7-2-16</inkml:trace>
  <inkml:trace contextRef="#ctx0" brushRef="#br1" timeOffset="171700.6947">24643 17643 417 0,'0'0'7'16,"0"0"2"-16,0 0 2 16,0 0 0-16,0 0 0 15,0-3 1-15,0 3-1 0,0 0 0 16,0 0-6-16,11-9-2 16,-11 9-3-16,12-6 0 0,-12 6-1 15,17-2 1-15,-17 2 0 16,14 2-1-16,-14-2 1 15,13 15 0-15,-10-5 1 0,0 2-1 16,-2 5 1-16,-1-17-1 16,0 0-1-16,0 24 1 15,0 2 0-15,0-26-1 16,0 25 1-16,-1 2 0 16,1-27 0-16,0 25 0 15,-3 0-1-15,11-5-2 16,-2-13-9-16,13-7-50 15,-3 0-24-15,-1-7-1 16</inkml:trace>
  <inkml:trace contextRef="#ctx0" brushRef="#br1" timeOffset="172059.8876">24835 17029 457 0,'0'0'3'0,"0"0"2"15,0 0 1-15,5-13 0 16,-5 13 2-16,10 0 0 16,3 7 1-16,1 6 0 0,6 6-9 15,2 17 0-15,-7-16 0 16,0 4 0-16,0 7 0 15,4 7 0-15,-1 4 0 16,-1 2 0-16,1 4 0 16,0 6 0-16,-6 3 0 15,1 1 0-15,-6 3 0 0,-2 4 0 16,-5 1 0-16,-3-1 0 16,-6 0 0-16,-4 4 0 15,-2-2 0-15,-8-3-65 16,-1-5-26-16</inkml:trace>
  <inkml:trace contextRef="#ctx0" brushRef="#br0" timeOffset="184627.4052">19731 16641 268 0,'0'0'2'0,"0"0"8"0,0 0-2 16,0 0 8-16,0 0-2 15,0 0 2-15,0 0 0 16,0 0 2-16,0 0-3 16,0 0-7-16,7-9 2 15,2 9-6-15,4 0 1 0,0 0-3 16,8 0 5-16,9 0 2 15,4 2-2 1,6 1-3-16,2 1 2 16,0 1 0-16,3 1 0 0,5-6 1 15,-6 2-5-15,-3 3-1 16,-4-3 2-16,-3 1 1 16,-2-3-2-16,-2 2 0 15,-5-2-1-15,-2 0 1 0,-6 0-1 16,-4 0 0-16,-1 4-1 15,-12-4 1-15,9 0 0 16,-9 0 0 0,0 0-1-16,0 0 1 0,0 0-1 15,0 0 1-15,0 0 0 0,0 0 0 16,0 0 0-16,0 0 0 16,0 0 0-16,0 0 0 15,-7 0 0-15,-7 2 0 16,-4-2 0-16,-7 2-1 0,-6 0 1 15,-3-2-1-15,-7 0 0 16,3 3 1-16,-9-3-1 16,2 0 0-16,0 0 0 0,0 0 1 15,3 0-1-15,5 0 0 16,5 0 0-16,0 0 0 16,9 0 0-16,2 0 0 15,7 0 0-15,5 0 0 0,9 0 0 16,-13 0-1-16,13 0 1 15,0 0 0-15,0 0-1 16,0 0 0-16,0 0 1 16,9 0 0-16,7 0 0 15,6 0-1-15,11-3 1 16,4 3 0-16,7 0 1 0,8 0 0 16,-1 0-1-16,-2 0 1 15,5 0 0-15,-6 0 1 16,-1 0-1-16,-4 0 0 0,-9 0 1 15,-1 0-1-15,-6 0 0 16,-2 0 0-16,-6-2 1 16,-6 2-2-16,-5 0 0 0,-8 0 0 15,0 0 0-15,9 0 0 16,-9 0 0-16,0 0 0 16,0 0 0-16,0 0 0 15,0 0 0-15,0 0 0 16,0 0 0-16,0 0 0 0,0 0 0 15,0 0 0-15,0 0 0 16,-9 0 0-16,1 0 0 16,-5 0 0-16,1 0 0 15,-10 0 0-15,-1 0 0 16,-4 0 0-16,-6-2 0 16,1 2 0-16,-5 0 0 0,0 0 0 15,0 0 0-15,-1 0 0 16,3 0 0-16,5 0 0 0,3 0 0 15,8 0 0-15,6 0 0 16,-2 0 0-16,15 0 0 16,-9 0 0-16,9 0-10 0,4 7-27 15,11-4-51-15,7 2-2 16</inkml:trace>
  <inkml:trace contextRef="#ctx0" brushRef="#br0" timeOffset="190958.3876">24335 17943 166 0,'0'0'7'0,"0"0"2"16,0 0 4-16,0 0 3 0,0 0 1 15,0 0 2-15,0 0 2 16,0 0 0-16,0 0-3 16,0 0-3-16,0 0-4 15,0 0-2-15,0 0-3 16,0 0-2-16,0 0 0 15,0 0-2-15,0 0 0 0,0 0 1 16,0 0 0-16,0 0 3 16,0 0 1-16,0 0 1 15,0 0 0-15,0 0 1 16,7 5-1-16,53 26-1 16,-40-26-1-16,3 1 0 15,2-5-2-15,-1 5-1 16,1-1 0-16,2-1-1 15,1 1-1-15,2 1 0 0,-5-4 1 16,0 1-1-16,-1-2 1 16,-5 3 0-16,5-2 1 15,-24-2 0 1,16 3 0-16,4-1 1 0,-20-2-2 16,0 0 1-16,0 0 0 15,0 0-1-15,0 0-1 16,0 0 0-16,0 0-1 0,-4 0 0 15,-49-2 0-15,31-1 0 16,-2-3 0-16,-1 5 0 16,-3-2 1-16,1-2-2 15,-3 0 2-15,0 2-1 16,2-4 1-16,1 5-1 16,2-4 0-16,1 2 0 0,24 4-1 15,-25-5 0-15,-2 0 0 16,27 5 1-16,0 0-1 15,0 0 1-15,0 0-1 16,0 0 2-16,0 0 1 16,2 0 0-16,3 0 1 15,52 0-2-15,-33 0 1 16,5 2 0-16,2 1-1 16,-3 2 0-16,7-1 0 15,-8-1-1-15,1 2 0 0,2-5 1 16,-3 5-1-16,-5-3 1 15,2 1 0-15,-24-3 1 16,20 0-1-16,3 5 1 16,-23-5 1-16,0 0-2 15,0 0 1-15,0 0 0 0,-5 0 0 16,-7 0-2-16,-36-5 0 16,24 2 0-16,-3-4 0 15,-6 5 0-15,-2-4 0 16,2 2-1-16,-4-1 2 15,0-3-1-15,3 4 0 16,-1-1 0-16,5 0-1 16,-2 0 0-16,7 2 0 15,0-1-1-15,25 4 1 16,0 0 0-16,0 0 0 16,0 0 0-16,0 0 1 0,0 0 2 15,5 0-1-15,2 2 0 16,78 27 0-16,-51-18 0 15,1-4 0-15,42 13 0 16,-77-20 0-16,37 6-2 0,1 3 2 16,0-4 0-16,-5 5 1 15,-4-5-2-15,-2 2 0 16,-27-7 0-16,24 2 0 16,-1 3 0-16,-23-5 0 15,0 0 0-15,0 0 0 16,-7 0 0-16,-3 0 0 0,-40-2 0 15,22-3 0 1,-4 0 0-16,0-2 0 0,-5 0 0 16,1 1 0-16,-1-1 0 15,2 2 0-15,1 0 0 16,-2-3 0-16,5 3 0 16,4 0 0-16,4 3 0 15,3-4 0-15,20 6 0 16,0 0 0-16,0 0 0 0,0 0 0 15,0 0 0-15,10 3 0 16,5 2 0-16,44 15 0 16,-26-12 0-16,-4-1 0 15,6 3 0-15,1-2 0 16,-4 1 0-16,0-1 0 0,1-1 0 16,-6 0 0-16,3 1 0 15,-11-4 0-15,3 2 0 16,-22-6-3-16,19 5-12 15,2 2-58-15,-21-7-15 16</inkml:trace>
  <inkml:trace contextRef="#ctx0" brushRef="#br0" timeOffset="197681.0401">2864 10043 287 0,'0'0'5'0,"0"0"3"0,-5-8 4 16,5 8 2-16,-4-9 1 16,4 9 0-16,0 0 1 15,-6-11 1-15,6 11-3 16,8-3-2-16,6 3-3 0,14 0 0 15,9-1 0-15,18-2 0 16,14-5 1-16,13 1-1 16,13-4-1-16,1 2-2 0,5-1-2 15,-7 3 0-15,-7 2-2 16,-10 3-1-16,-15 2-1 16,-12 0 0-16,-13 0 1 0,-10 0-1 15,-10 2 1-15,-1-2 1 16,-16 0-1-16,0 0 1 15,-21 12 0-15,-11-5 0 16,-14 4-1-16,-14 1 0 0,-13 3 0 16,-14 3-1-16,-5-4-1 15,-7 3 1-15,0-2-1 16,2-2 1-16,10-1 0 16,7-5 0-16,11 1 0 15,11-5 0-15,14-1 0 16,8-2 1-16,15 0-1 0,5 0 0 15,16 0 0-15,13-11-1 16,20 6 2-16,11-4-1 0,23-4 0 16,17-1 0-16,11-1 1 15,12 3 1-15,2 2-2 16,1 2 0-16,-13 3 0 16,-13 2 0-16,-14 3 0 15,-16 6-5-15,-12 7-12 0,-1-1-68 16,-22-2-3-16</inkml:trace>
  <inkml:trace contextRef="#ctx0" brushRef="#br0" timeOffset="339125.2351">18339 16424 281 0,'0'0'7'0,"0"0"4"16,0 0 3-16,0 0 2 0,0 0 2 16,0 0 1-16,-2-12 3 15,2 12-2-15,2-13-6 16,-2 13-3-16,15-12-2 0,-7 4-3 16,9 6-2-16,0 0-2 15,-1 2 0-15,1 0-1 16,-4 2 0-16,4 6 0 15,-5-2-1-15,-3 7 1 0,0-3 0 16,-9 2 1-16,0 0-1 16,-4 3 1-16,-5 1 0 15,-8 1 1-15,-1 0-1 16,-2-4 0-16,0 4-1 16,0-5 1-16,6-2 0 0,-2-3 1 15,9-1-1-15,7-6 1 16,-10 5 1-16,10-5-1 15,0 0 0-15,0 0 1 16,10 0-1-16,2 0 0 0,4 0 0 16,0 0-3-16,5-3 0 15,1 1 0-15,2-4 0 16,-1 4 0-16,-3-1 0 0,-6 1 0 16,2-1 0-16,-6 3 0 15,-10 0 0-15,15 0 0 16,-15 0 0-16,0 0 0 15,0 0 0-15,0 0 0 0,0 0 0 16,0 0 0-16,0 0-6 16,7 8-8-16,-7-8-13 15,8 13-59-15,-8-13-4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27T08:14:20.414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2676 9190 338 0,'0'0'10'0,"0"0"4"16,-3-9 4-16,3 9 3 0,0 0-1 16,-10-13 2-16,10 13 0 15,0 0-1-15,0 0-8 16,0 0-4-16,7 0-6 16,8 7-3-16,5 7 0 0,7 3 0 15,0 2 0-15,3 5 0 16,0 5 0-16,-3-2 0 15,-4 4 0-15,-3 4 0 16,-10-3 0-16,-10 3 0 0,-7-1 0 16,-11 0 0-16,-1-8 0 15,-11-1 0-15,0-6 0 16,-4-3 0-16,2-9 0 0,0-7 0 16,5-6 0-16,7-6 0 15,3-8 0-15,7-1 0 16,8-4 0-16,2-2 0 0,7-1 0 15,11 1 0-15,3 3 0 16,7 4 0-16,4 4-6 16,0 4-15-16,-2 4-64 15,6 6-2-15</inkml:trace>
  <inkml:trace contextRef="#ctx0" brushRef="#br0" timeOffset="333.0919">3217 9225 417 0,'0'0'6'0,"0"0"3"0,5-10 2 15,-5 10 1-15,0 0-1 16,8-7 1-16,-8 7 0 16,0 0 1-16,3 10-5 0,-3 7-8 15,-3 8 0-15,-2 0 0 16,-6 7 0-16,4 2 0 15,-7-2 0-15,1 3 0 16,1-5 0-16,-4-3 0 16,6-7 0-16,3 0 0 15,-1-8 0-15,6 1 0 0,2-13 0 16,8 12 0-16,11-12 0 16,6 0 0-16,12-3 0 0,8-4 0 15,8 0 0-15,7-9 0 16,4 10-5-16,-10-4-42 15,-1 2-40-15,-8 6-2 0</inkml:trace>
  <inkml:trace contextRef="#ctx0" brushRef="#br0" timeOffset="636.2847">2513 9857 404 0,'0'0'3'15,"0"0"0"-15,0 0 1 16,5 0 4-16,13 0 1 0,9-6 2 16,13 2 2-16,20-1 0 15,17-2 0-15,20-3-2 16,15 0 0-16,10-4-3 0,4 5-8 15,3-1 0-15,-7 2 0 16,-12 3 0-16,-13 4 0 0,-18 1 0 16,-20 0 0-16,-13 4-4 15,-21-2-16-15,-14-2-64 16,-11 11-5-16</inkml:trace>
  <inkml:trace contextRef="#ctx0" brushRef="#br0" timeOffset="1067.6488">2738 10171 407 0,'0'0'5'0,"0"0"1"16,0 0 1-16,0-10 1 15,0 10 2-15,12-4 0 16,-1 4 1-16,9 0 0 16,6 0-3-16,4 7-3 15,0 7 0-15,7 1-1 0,-3 11-2 16,-1 1-1-16,-4 2 0 16,-7 6 1-16,-3 2-1 15,-14 2 1-15,-5-1-1 0,-14 2 0 16,-7-3 0-16,-11-3 1 15,-6-4-2-15,1-8 0 16,-5-4 0-16,5-9 0 16,1-4 0-16,8-5 0 15,12-12 0-15,9-5 0 0,7-5 0 16,9-7 0-16,14-2 0 16,9-3 0-16,7-1 0 15,7 0-4-15,3 5-8 0,1-1-26 16,5 6-48-16,-6 7-3 15</inkml:trace>
  <inkml:trace contextRef="#ctx0" brushRef="#br0" timeOffset="1534.6616">3451 10228 451 0,'0'0'4'0,"0"0"2"0,0 0 1 15,0 0 0-15,0 0 0 16,0 0 1-16,-10 12-1 16,-3 1 0-16,-1 2-3 15,4 7-1-15,-8 6-3 16,4 1 0-16,-2 6 0 16,4 1 0-16,4 0 0 0,5-1 0 15,3-5 0-15,0-1 0 16,11-7 0-16,4-5 0 0,5-5 0 15,5-9 0-15,1-3 0 16,4-8 0-16,0-6 0 16,0-8 0-16,0-5 0 0,-6-6 0 15,-1-4 0-15,-11-6 0 16,-3 2 0-16,-9-1 0 16,-3 0 0-16,-10 5 0 15,-7 5 0-15,-2 9 0 0,-4 8 0 16,-4 10 0-16,4 5 0 15,-1 8 0-15,4 7 0 16,4 7 0-16,3 5 0 16,11 1 0-16,5-2 0 15,3 5 0-15,15-7 0 16,9 0 0-16,3-11 0 16,8 2-13-16,-4-2-72 0,8-13-2 15</inkml:trace>
  <inkml:trace contextRef="#ctx0" brushRef="#br0" timeOffset="1744.161">3712 10144 464 0,'0'0'5'15,"0"0"0"-15,-11-5 2 16,11 5 1-16,0 0 0 0,-9-12-1 15,9 12 0-15,0 0-7 16,0 0 0-16,-5-10-3 16,10-13-73-16,8 23-13 15</inkml:trace>
  <inkml:trace contextRef="#ctx0" brushRef="#br0" timeOffset="2227.0624">4030 9220 417 0,'0'0'5'0,"0"0"1"16,0 0 1-16,0 0 0 15,5 5 3-15,5 7 0 0,1 11 1 16,10 9 0-16,2 12-4 16,7 11-1-16,5 14 0 15,6 11-2-15,1 6 0 16,-1 9-4-16,-4 2 0 0,-7 1 0 16,-10 4 0-16,-15-3 0 15,-8-2 0-15,-18-1 0 16,-13-2 0-16,-12-3 0 0,-9-6-8 15,-8-5-10-15,-11-17-18 16,-11 2-53-16,6-13 0 16</inkml:trace>
  <inkml:trace contextRef="#ctx0" brushRef="#br0" timeOffset="2695.0876">2446 9156 255 0,'0'0'4'15,"-9"0"2"-15,2 1 4 0,-11 13 7 16,-3 10 1-16,-8 16 5 15,-4 17 1-15,-4 16 2 0,3 19-3 16,-3 15-2-16,4 14-4 16,8 12-4-16,7 0-3 15,11-5-3-15,7 1-2 16,12-9-1-16,13-12-1 0,12-11 0 16,13-11-1-16,8-11-1 15,11-16-5-15,9-7-18 16,25-12-61-16,-23-13-3 15</inkml:trace>
  <inkml:trace contextRef="#ctx0" brushRef="#br0" timeOffset="3315.6129">1308 9257 351 0,'0'0'7'16,"0"0"3"-16,0 0 2 15,0 0 1-15,8-5 2 16,-8 5 1-16,16 0 0 0,0 0 1 16,1 8-6-16,8-1-3 15,0 5-1-15,2 6-2 16,3 2-2-16,2 4-1 16,-4 3-1-16,-6 4 0 0,-5-4 0 15,-4 4-1-15,-8-2 0 16,-5 0 0-16,-2-4-1 15,-11-4 1-15,-4-1 0 16,-1-8-1-16,-1-1 1 0,1-4 0 16,0-7 1-16,4-1-1 15,1-12 0-15,10-3 0 16,1-5-1-16,2-2 1 16,8 1-1-16,4 0 0 15,6 1-4-15,1 5-6 0,4 5-14 16,9 4-58-16,-9 7-2 15</inkml:trace>
  <inkml:trace contextRef="#ctx0" brushRef="#br0" timeOffset="3612.9775">999 9934 363 0,'0'0'2'0,"0"0"-2"15,0 0 3-15,0 0 3 16,18-3 1-16,7-2 4 16,10 1 0-16,9-4 1 15,13 0-1-15,8 0 1 0,12 2-3 16,3 0-2-16,2-2-2 15,-5 6-3-15,-5 0-4 16,-5 2-7-16,-5 0-13 0,-15 7-57 16,-5-2-3-16</inkml:trace>
  <inkml:trace contextRef="#ctx0" brushRef="#br0" timeOffset="4048.8135">1178 10258 397 0,'0'0'3'16,"0"0"1"-16,0 0 1 0,0 0 1 15,11-2 0-15,-1 2 1 16,7 0-1-16,0 0 1 16,3 7-3-16,5 3-2 15,-1 7 0-15,2 0 0 0,-1 8 0 16,-3 0-1-16,-5 4 1 16,-6 2 0-16,-4-1-1 15,-7-1 2-15,-5-2-1 0,-10-2-1 16,-7-2 1-16,-1-6-1 15,-6-3 1-15,-1-4-1 16,-3-5 1-16,4-3-1 0,0-2 1 16,5-7-1-1,4-5 0-15,8-5 0 0,7-3-1 16,6-4 0-16,10-2-1 16,14 1-4-16,-1-4-11 15,16-16-60-15,3 20-8 16</inkml:trace>
  <inkml:trace contextRef="#ctx0" brushRef="#br0" timeOffset="4302.4928">1641 10174 391 0,'0'0'6'0,"0"0"3"0,0 0 0 16,0 0 1-16,3 9 1 15,-3 1 1-15,0 5 0 16,0 5 1-16,-8 5-7 0,5 3-1 15,-4 1-1-15,0 5 0 16,2 1-1-16,-1-3-1 16,4-1-1-16,2-2 1 15,2-5-1-15,6 0 0 16,2-8-1-16,5 2-1 0,5-8-3 16,2-1-9-16,1-3-32 15,4-6-41-15,3-3-1 16</inkml:trace>
  <inkml:trace contextRef="#ctx0" brushRef="#br0" timeOffset="4468.2037">1576 10417 383 0,'0'0'2'16,"0"0"1"-16,6 0 3 15,3 0 1-15,8-6 0 16,13-1 1-16,13-3 0 15,13 1 0-15,14-12-14 16,0 7-70-16,21-4-2 16</inkml:trace>
  <inkml:trace contextRef="#ctx0" brushRef="#br0" timeOffset="4880.7076">4806 9869 470 0,'0'0'3'0,"0"0"1"16,0 0 0-16,0 0 0 15,0 0 0-15,7-10 1 16,5 8-1-16,1-1-1 0,6 3-9 16,-1 0-13-16,10 0-64 15,-3 0-3-15</inkml:trace>
  <inkml:trace contextRef="#ctx0" brushRef="#br0" timeOffset="5006.3792">4813 10018 434 0,'0'0'4'0,"0"0"2"15,0 0 2-15,0 0 0 16,0 0 1-16,12 5 1 16,11-5-1-16,7-3-4 15,22 1-44-15,3-5-43 0,7-4-3 16</inkml:trace>
  <inkml:trace contextRef="#ctx0" brushRef="#br0" timeOffset="14756.6845">5912 9215 383 0,'0'0'7'16,"1"-9"2"-16,5-2 4 16,-3-1 1-16,2 0 3 15,-3-3 2-15,1 2 0 0,2-2 0 16,-3 5-8-16,-2 10-11 16,0 0 0-16,0 6 0 15,0 8 0-15,4 8 0 16,-1 4 0-16,3 3 0 0,-1 5 0 15,2 4 0-15,-2-3 0 16,2 2 0-16,-1-5 0 16,1 3-3-16,-4-4-53 15,-1-2-33-15,-2-5-1 16</inkml:trace>
  <inkml:trace contextRef="#ctx0" brushRef="#br0" timeOffset="15115.2231">5601 9683 414 0,'0'0'5'0,"0"0"2"16,0 0 1-16,0 0 1 0,0 0 0 15,0 0 2-15,7 2 0 16,11 1 2-16,9-3-4 15,11-3-1-15,8-1-1 0,12 1-7 16,9-5 0-16,5-1 0 16,6 4 0-16,-2-2 0 15,-4 2 0-15,-7 0 0 16,-11 0 0-16,-8 2 0 16,-12 3 0-16,-9 0 0 15,-8 0 0-15,-6 0 0 16,-11 0 0-16,0 0 0 0,0 10 0 15,0-10 0-15,-7 10 0 16,-3-5 0-16,2 4-8 0,-10 2-52 16,3-2-29-16,0 2-2 15</inkml:trace>
  <inkml:trace contextRef="#ctx0" brushRef="#br0" timeOffset="16359.282">6531 9703 404 0,'0'0'6'0,"0"0"2"16,0 0 4-16,0 0 0 0,0 0 1 15,5-13-1-15,-5 13 1 16,0 0 0-16,0 7-6 16,2 10-2-16,-2 0-4 15,3 2 0-15,-1 3-1 0,3 6 1 16,-3-3 0-16,3-3-1 15,3 0 0-15,-3-7 0 16,0-3 2-16,-3-2-2 0,-2-10 0 16,0 0 0-16,0 0 0 15,0 0 0-15,0-14 0 16,0-2 0-16,-2-6 0 16,-3-2 0-16,3-6 0 15,2-2 0-15,0 4 0 16,0-1 0-16,0 3 0 0,0 2 0 15,7 9 0-15,0 8 0 16,4 2 0-16,1 5 0 16,1 7 0-16,4 3 0 0,-4 7 0 15,4 0 0-15,-4 6 0 16,3 0 0-16,-8-4 0 16,-2 0 0-16,1-3 0 15,-5-3 0-15,-2-13 0 16,0 12 0-16,0-12 0 0,0 0 0 15,-2-10 0-15,-5-5 0 16,7-2 0-16,0-6 0 16,0-4 0-16,7-6 0 0,2 1 0 15,1 5 0-15,5 0 0 16,2 4 0-16,1 4 0 16,-1 11 0-16,1 8 0 15,-1 5 0-15,0 13 0 16,-1 2 0-16,-2 10 0 0,-1 1 0 15,-3 4 0-15,2 3 0 16,-4-7-3-16,2 6-16 16,-1-6-66-16,-2-12-4 0</inkml:trace>
  <inkml:trace contextRef="#ctx0" brushRef="#br0" timeOffset="16680.0905">7088 9755 464 0,'0'0'2'0,"0"0"1"16,0 0 0-16,2 10 1 15,-2-10 1-15,10 20 0 0,-4-5-1 16,3 3 1-16,-2 1-2 16,3 3-2-16,-2-3-5 15,2 9-14-15,-3-5-65 0,0-6-4 16</inkml:trace>
  <inkml:trace contextRef="#ctx0" brushRef="#br0" timeOffset="20114.2867">7495 9859 399 0,'0'0'5'0,"0"0"2"0,0 0 0 15,0 0 2-15,0 0 0 16,0 0 0-16,0 0 0 16,0 0 0-16,-6 2-3 0,6-2-3 15,0 8 1-15,0-8 0 16,11 3 0-16,2-3 1 16,1-8 1-16,11-7 0 15,0-2 0-15,0-8-2 16,3-10-4-16,-1-4 0 0,-5-9 0 15,-4-6 0-15,-6-5 0 16,-6 0 0-16,-6-4 0 0,-5 12 0 16,-6 3 0-16,-3 11 0 15,-4 10 0-15,-2 15 0 16,-2 12 0-16,4 12 0 16,0 13 0-16,4 14 0 15,7 6 0-15,2 9 0 16,5 6 0-16,14 4 0 15,4-4 0-15,6-6 0 0,6-2 0 16,0-7 0-16,8-8 0 16,-4-15-23-16,-6 3-64 0,2-16-4 15</inkml:trace>
  <inkml:trace contextRef="#ctx0" brushRef="#br0" timeOffset="20295.8002">7935 9726 407 0,'0'0'4'15,"0"0"2"-15,0 5 2 16,0 4 0-16,0 1 1 16,-2 5 0-16,2 5 0 0,0-1 0 15,2 4-4-15,6-6-4 16,-1 8-6-16,1-8-13 16,4-14-61-16,4 10-4 15</inkml:trace>
  <inkml:trace contextRef="#ctx0" brushRef="#br0" timeOffset="20641.4897">8124 9287 440 0,'0'0'5'16,"-7"-9"4"-16,5 0 1 15,-3-3 1-15,-1-5 0 16,1-1 2-16,5-1-1 0,0-1-12 15,3 2 0-15,12 4 0 16,-1 3 0-16,7 7 0 16,-1 4 0-16,4 4 0 15,-4 9 0-15,0 8 0 16,-8 3 0-16,-1 13 0 16,-9 0 0-16,-2 5 0 0,-5 0 0 15,-7 1 0-15,1-4 0 16,-3-2 0-16,4-5 0 15,4-9 0-15,5-1 0 0,6-10 0 16,9-2 0-16,11-10 0 16,7 0 0-16,9-8 0 15,3-4 0-15,-2-2-80 0,10-1-9 16</inkml:trace>
  <inkml:trace contextRef="#ctx0" brushRef="#br0" timeOffset="21543.4589">8922 9445 383 0,'0'0'8'0,"0"-12"2"16,0 12 5-16,0-15 1 15,0 15 2-15,0-15 1 16,0 15-1-16,0-12 0 15,0 12-12-15,-7 18-6 0,-3 4 0 16,-1 9 0-16,2 10 0 16,-1 3 0-16,-1 8 0 15,4 0 0-15,3 0 0 0,4-5 0 16,2-5 0 0,5-4 0-16,6-7 0 0,-1-11 0 15,8-3 0-15,1-7 0 16,5-7 0-16,-1-3 0 15,7-13 0-15,-4-4 0 16,2-5 0-16,0-7 0 0,-8-12 0 16,-2-1 0-16,-10-2 0 15,-3-3 0-15,-7 2 0 16,-9 0 0-16,-7 9 0 0,-5 6 0 16,-5 5 0-16,-1 10 0 15,2 5 0-15,-5 5 0 16,5 5 0-16,4 3 0 0,3 6 0 15,2 9 0-15,7 2 0 16,6 4 0-16,3 1 0 16,10 7 0-16,8-4 0 15,7-3 0-15,6-8 0 0,7-2 0 16,2-6 0-16,0-9 0 16,7-12-67-16,-4 7-22 15</inkml:trace>
  <inkml:trace contextRef="#ctx0" brushRef="#br0" timeOffset="30040.5774">5810 10097 392 0,'0'0'5'0,"0"0"3"16,-10-8 3-16,10 8 1 0,0 0 2 16,-10-12 0-16,10 12 1 15,-5-15 0-15,5 15-4 16,7-15-4-16,9 8-2 16,-1 0-3-16,11 0-2 0,2 1 0 15,2 1 0-15,2 2 0 16,-2 3 0-16,2 0 0 15,-9 3 0-15,-3 2 0 16,-8 6 0-16,-2-2 0 0,-8 6 0 16,-7 2 0-16,-7 3 0 15,-3 3 0-15,-7-6 0 16,2 2 0-16,-3-1 0 16,6-6 0-16,2-3 0 0,3-1 0 15,12-8 0-15,-5 10 0 16,5-10 0-16,10 11 0 15,4-9 0-15,2 5 0 16,4-4 0-16,4 5 0 16,1-4 0-16,2 1 0 15,1 3 0-15,-6-1 0 0,-2 0 0 16,0 4 0-16,-8-5 0 16,-7 4 0-16,-5 3 0 15,-3 2 0-15,-11-5 0 0,-10 5 0 16,-2-1 0-16,-4-1 0 15,-5 1 0-15,1-6 0 16,-1-1 0-16,3-2 0 0,2 1 0 16,7-5 0-16,3-1 0 15,8 0 0-15,12 0 0 16,-17-1 0-16,17 1-41 16,0 0-48-16,12-6-2 15</inkml:trace>
  <inkml:trace contextRef="#ctx0" brushRef="#br0" timeOffset="35933.9562">9291 9896 219 0,'0'0'5'0,"0"0"9"15,0 0 3-15,0 0 5 16,4-7 1-16,-4 7 2 16,0 0 1-16,10-8 3 15,-10 8-5-15,0 0-5 16,0 0-4-16,0 0-4 0,0 0 0 15,0 0-1-15,0 0-2 16,0 0-1-16,0 0-1 16,0 0 0-16,0 0-1 15,0 0 1-15,0 0-3 0,5 11-3 16,-5 1 0-16,0 0 0 16,0 6 0-16,0-1 0 15,0 5 0-15,0-2 0 0,0-1 0 16,-5 2 0-16,5-4 0 15,0-2 0-15,-2-3 0 16,2 0 0-16,0-12 0 16,0 15 0-16,0-15 0 0,0 0 0 15,0 11 0 1,0-11 0-16,0 0 0 0,0 0 0 16,0 0 0-16,0-11 0 15,0 11-3-15,0 0-82 0,0-10-6 16</inkml:trace>
  <inkml:trace contextRef="#ctx0" brushRef="#br0" timeOffset="36659.4372">8910 9085 421 0,'0'0'6'0,"0"0"3"0,0 0 1 16,0 0 2-16,0 0 0 15,0 0 0-15,2 9 1 16,-2-9 1-16,-2 10-12 0,2 0-2 15,0-10 0-15,-3 17 0 16,3-17 0-16,0 17 0 16,0-17 0-16,17 9 0 15,-6-9 0-15,1 0 0 16,3-1 0-16,0-7 0 0,0 0 0 16,-5-1 0-16,-1-1 0 15,0-2 0-15,-7 4 0 16,-2 1 0-16,0 7 0 0,-13-12 0 15,3 7 0-15,-4 5 0 16,1 0 0-16,1 0 0 16,-3 5 0-16,5-1 0 15,-1 4 0-15,6-1 0 16,5-7 0-16,0 20-19 0,3-10-70 16,5-1-3-16</inkml:trace>
  <inkml:trace contextRef="#ctx0" brushRef="#br0" timeOffset="37027.3843">9267 9126 420 0,'0'0'7'0,"0"0"1"0,0 0 3 15,-12 0 1-15,12 0 1 0,-14 0 0 16,6 2 1-16,-2-2-1 16,0 3-13-16,10-3 0 15,-12 5 0-15,12-5 0 16,0 0 0-16,0 0 0 16,7 7 0-16,5-7 0 0,1 0 0 15,4-3 0-15,0-1 0 16,-2-4 0-16,0 4 0 15,-2-6 0-15,-13 10 0 0,11-15 0 16,-11 15 0-16,-11-5 0 16,-4 2 0-16,0 3 0 15,-2 0 0-15,-1 8 0 0,4-6 0 16,1 13 0-16,8-3-77 16,5 0-15-16</inkml:trace>
  <inkml:trace contextRef="#ctx0" brushRef="#br0" timeOffset="48974.1531">10030 9421 388 0,'0'0'8'0,"0"0"3"0,3-12 3 16,-3 12 1-16,0 0 0 15,10-10 1-15,-10 10 0 16,0 0 1-16,5 4-6 16,-3 11-11-16,2 5 0 0,-2 7 0 15,2 3 0-15,4 7 0 16,-3 0 0-16,0 4 0 15,3-5 0-15,-1-1 0 0,3-2-26 16,-8 3-55-16,1-14-8 16</inkml:trace>
  <inkml:trace contextRef="#ctx0" brushRef="#br0" timeOffset="49168.6413">9822 9656 422 0,'0'0'6'0,"0"0"1"0,0 0 1 16,0 0 1-16,10-10 1 0,0 5 1 16,10-5-1-1,5 1 1-15,7-2-6 0,5-1-2 16,11 0-2-16,4 4-7 16,-3-7-18-16,-8 8-58 15,8 2-5-15</inkml:trace>
  <inkml:trace contextRef="#ctx0" brushRef="#br0" timeOffset="49786.6187">10625 9339 439 0,'0'0'4'0,"0"0"2"0,0 0 0 16,0 0 1-16,-8 7 0 15,6 3 0-15,-1 5 1 16,3-1 0-16,0 7-4 16,8 1-1-16,0 3 0 15,4-1-2-15,2-1 1 0,2-4-1 16,-4-1-1-16,-2-3 0 16,0-3 0-16,-3-2 0 15,-7-10 1-15,0 0 0 16,0 0 0-16,0 0-1 0,3-17 2 15,-3 0-2-15,-5-5 0 16,3-7 0-16,-1 0 0 16,1 2 0-16,-1-3 0 0,3 6 0 15,3-2 0-15,4 9 0 16,4 3 0-16,1 9 0 16,2 2 0-16,6 6 0 15,-1 6 0-15,2 6 0 0,1 5 0 16,-1 1 0-16,-7 3 0 15,4 1-2-15,-6-3 1 16,-5-3 0-16,-2-2 0 16,-2 0 1-16,-3-5-1 15,0-12 1-15,-3 7 1 0,3-7 0 16,-10-6 0-16,3-6 0 16,0-6 1-16,1-3-2 15,6-7 0-15,0-1 0 16,3-3 0-16,7 2 0 0,0 0 0 15,5 5 0-15,2 6 0 16,1 5 0-16,2 10 0 16,-1 4 0-16,-1 10-2 0,2 4 1 15,-3 10-1-15,1 5-4 16,-6 2-6-16,2 5-15 16,2 1-57-16,-9 0-3 15</inkml:trace>
  <inkml:trace contextRef="#ctx0" brushRef="#br0" timeOffset="50187.091">11304 9540 453 0,'0'0'5'0,"0"0"2"16,-2-10 1-16,2 10 0 0,-5-17 1 15,5 7 0-15,0-4-1 16,5 2-4-16,7 3-4 16,3 1 0-16,4 1 0 15,4 2 0-15,1 5 0 0,0 2 0 16,-5 8 0-16,-2 5 0 16,-7 3 0-16,-7 7 0 15,-3-1 0-15,-3 6 0 16,-9-3 0-16,-6 0 0 0,4-2 0 15,-4-3 0-15,6-1 0 16,-3-7 0-16,4-4 0 16,7 0 0-16,4-10 0 15,4 5 0-15,9-5 0 0,4-2 0 16,2-1 0-16,7-4 0 16,2 0 0-16,6-4 0 15,-4-4-26-15,-14 8-59 16,12-4-3-16</inkml:trace>
  <inkml:trace contextRef="#ctx0" brushRef="#br0" timeOffset="50652.7076">11734 9590 402 0,'0'0'5'0,"0"0"1"0,0 0 0 16,0 0 2-16,0 0 0 16,-5 7 0-16,5-7 0 0,-3 13 2 15,3-13-4-15,0 9 0 16,0-9 0-16,10 5 0 15,6-5 0-15,0-5 1 0,5-4 0 16,1-11-1-16,-2-6-6 16,5-3 0-16,-5-3 0 15,-6-11 0-15,-3-3 0 0,-6-4 0 16,-5-2 0-16,-5 4 0 16,-6 2 0-16,-6 5 0 15,2 9 0-15,-2 5 0 16,2 10 0-16,0 15 0 0,0 4 0 15,5 18 0-15,-3 7 0 16,11 11 0-16,2 4 0 16,0 8 0-16,7 1 0 15,13 3 0-15,3-6 0 16,9 1-8-16,-4 6-61 0,11-21-19 16</inkml:trace>
  <inkml:trace contextRef="#ctx0" brushRef="#br0" timeOffset="51007.2654">12166 9506 473 0,'0'0'4'16,"0"0"2"-16,-5-11 1 0,5 11 1 16,-4-15 0-16,1 7-3 15,3-2-5-15,0 1 0 16,3-4 0-16,6 6 0 15,3 0 0-15,6 4 0 0,2-2 0 16,-3 5 0-16,1 0 0 16,-3 10 0-16,-5 5 0 15,-5 4 0-15,-5 5 0 16,-3 0 0-16,-4 1 0 16,-6 1 0-16,1 5 0 0,-1-6 0 15,1-3 0-15,-1-5 0 16,8-3 0-16,-2-1 0 15,7-6 0-15,0-7 0 16,12 4 0-16,6-4 0 0,2-9 0 16,3 0 0-16,4-11-5 15,8 3-81-15,2-5-1 16</inkml:trace>
  <inkml:trace contextRef="#ctx0" brushRef="#br0" timeOffset="51369.625">12244 8863 468 0,'0'0'5'16,"0"0"1"-16,-3-18 2 15,3 12 1-15,0-7 0 16,0 1-3-16,5-5-6 0,2-1 0 15,3 6 0-15,8 1 0 16,2 4 0-16,-1 2 0 0,1 5 0 16,1 10 0-16,-5 3 0 15,0 5 0-15,-4 6 0 16,-5-2 0-16,-4 7 0 16,-3 0 0-16,0-3 0 0,-5-4 0 15,0 1 0-15,-1-5 0 16,5-3 0-16,1-6 0 15,9-1 0-15,7-6 0 16,9-2 0-16,9 0 0 16,1-2 0-16,14-18-61 0,-5 17-27 15</inkml:trace>
  <inkml:trace contextRef="#ctx0" brushRef="#br0" timeOffset="52322.2893">13235 9099 415 0,'0'0'7'0,"0"0"3"16,3-10 2-16,-3 10 2 15,3-7 1-15,-3 7-1 0,1-11 1 16,-1 11-6-16,0 0-9 15,-7 6 0-15,-6 11 0 16,3 0 0-16,-4 15 0 16,-2 2 0-16,4 7 0 0,-4 5 0 15,3 0 0-15,8 0 0 16,2-1 0-16,3-6 0 16,5-4 0-16,8-4 0 15,2-7 0-15,5-7 0 0,5-4 0 16,2-7 0-16,3-6 0 15,-3 0 0-15,2-9 0 16,1-6 0-16,-2-8 0 16,-3-1 0-16,-5-6 0 0,-3-7 0 15,-8-2 0-15,0-1 0 16,-9-2 0-16,0 2 0 16,-12 1 0-16,-5 6 0 15,0 6 0-15,-4 4 0 16,-2 4 0-16,-2 7 0 0,6 2 0 15,-1 7 0-15,2 3 0 16,3 3 0-16,2 9 0 16,6 3 0-16,7 7 0 0,0 0 0 15,5 6 0-15,7-1 0 16,6 0 0-16,4-5 0 16,6 1 0-16,-1-8 0 15,6 0 0-15,-1-8 0 0,2 0-14 16,12-2-72-16,-20-5-2 15</inkml:trace>
  <inkml:trace contextRef="#ctx0" brushRef="#br0" timeOffset="52610.8743">13747 9376 499 0,'0'0'3'0,"0"0"1"0,0 0 1 15,0 0-5-15,0 0 0 16,6 9 0-16,-6 2 0 16,0 2 0-16,0 1 0 15,-3 3 0-15,3 5 0 16,0 2 0-16,0 0 0 0,0-4 0 15,0-3 0-15,3 0 0 16,-3-2 0-16,2-7-52 16,1 2-36-16,-3-10-1 15</inkml:trace>
  <inkml:trace contextRef="#ctx0" brushRef="#br0" timeOffset="53032.7683">13337 8814 499 0,'0'0'4'0,"0"0"1"15,-2-8-2-15,2 8-3 0,0 0 0 16,0-12 0-16,0 12 0 16,0 0 0-16,0-8 0 15,0 8 0-15,0 0 0 0,0 0 0 16,7 3 0-16,8 2-77 16,-15-5-14-16</inkml:trace>
  <inkml:trace contextRef="#ctx0" brushRef="#br0" timeOffset="53220.2528">13742 8777 511 0,'0'0'0'0,"0"0"0"16,0 0 0-16,0 0 0 15,0 0 0-15,0 0 0 0,-8-3 0 16,8 3 0-16,-10 0 0 15,10 0 0-15,-10 3 0 0,-4 5-39 16,18 4-55-16</inkml:trace>
  <inkml:trace contextRef="#ctx0" brushRef="#br0" timeOffset="60906.6881">14416 9174 422 0,'0'0'6'0,"2"-11"4"16,-2 11 2-16,0-10 1 15,0 10 1-15,4-10-1 16,-4 10 1-16,0 0-7 15,0 5-7-15,-4 12 0 16,4 8 0-16,-5 0 0 0,3 12 0 16,-3-2 0-16,5 4 0 15,-2 0 0-15,2-1 0 16,0-8 0-16,7 2-18 16,-7 1-56-16,0-16-15 15</inkml:trace>
  <inkml:trace contextRef="#ctx0" brushRef="#br0" timeOffset="61087.2055">14160 9364 403 0,'0'0'7'0,"-9"-3"4"0,9 3 1 16,-13-5 1-16,13 5-1 16,-8-5 1-16,8 5 1 0,8-10-1 15,14 5-6-15,8 3-4 16,9 0-3-16,8-4-4 15,14 6-12-15,-4 10-56 16,3-10-12-16</inkml:trace>
  <inkml:trace contextRef="#ctx0" brushRef="#br0" timeOffset="61692.9467">14824 9213 447 0,'0'0'6'0,"0"0"1"16,0 0 1-16,-11-3-1 16,11 3 2-16,0 0-1 15,-7 10 1-15,7 2 1 0,0 5-10 16,0 1 0-16,7 5 0 16,-1-1 0-16,3 2 0 15,1 1 0-15,-1-4 0 0,-2-4 0 16,0-5 0-16,-2 0 0 15,-5-12 0-15,5 10 0 16,-5-10 0-16,0 0 0 16,-10-17 0-16,5 2 0 15,-2-7 0-15,1-4 0 16,1-3 0-16,3-3 0 0,2 1 0 16,0 0 0-16,2 2 0 15,3 5 0-15,6 7 0 16,-1 5 0-16,5 9 0 0,4 3 0 15,1 6 0-15,1 8 0 16,0 10 0-16,0 0 0 16,-4 5 0-16,-2 4 0 0,-6-3 0 15,2-1 0-15,-6-2 0 16,-4-6 0-16,-1-4 0 16,0-7 0-16,0-10 0 0,0 0 0 15,0 0 0-15,-4-10 0 16,2-10 0-16,2 0 0 15,2-10 0-15,2 3 0 16,6-3 0-16,4 0 0 16,0 3 0-16,4 5 0 0,-1 6 0 15,1 7 0-15,-1 9 0 16,0 3 0-16,-1 15 0 16,-2 1 0-16,-2 8 0 15,-4 5 0-15,4 6-9 0,-8-7-17 16,-4 6-58-1,6 1-4-15</inkml:trace>
  <inkml:trace contextRef="#ctx0" brushRef="#br0" timeOffset="62071.0213">15406 9440 448 0,'0'0'6'0,"0"0"2"0,-5-9 2 15,5 9 1-15,-5-17 1 16,5 4-1-16,0 1-6 16,2-4-5-16,6 4 0 0,6 2 0 15,4 0 0-15,4 5 0 16,1 3 0-16,-1 2 0 16,0 10 0-16,-7 5 0 15,-2 2 0-15,-7 6 0 16,-6 6 0-16,-4 0 0 0,-8 3 0 15,-6-2 0-15,-2 0 0 16,3 0 0-16,-3-7 0 16,3-1 0-16,4-5 0 15,4-7 0-15,4-3 0 0,5-7 0 16,7 7 0-16,7-7 0 16,7-4 0-16,6-4 0 15,9-4 0-15,14 2-14 0,0-4-72 16,0-1-2-16</inkml:trace>
  <inkml:trace contextRef="#ctx0" brushRef="#br0" timeOffset="62474.6301">15783 9503 458 0,'0'0'4'16,"0"0"0"-16,-11 0 0 15,11 0 1-15,0 0 0 16,-1 10 1-16,1-10 0 0,1 9 0 16,12-4-2-16,0 0 0 15,4 0-1-15,3-5-1 0,3 0-2 16,-3-5 0-16,2-8 0 16,1 0 0-16,-3-7 0 15,-6-9 0-15,-1-5 0 16,-5-4 0-16,-4-8 0 0,-1-3 0 15,-6-4 0-15,-4 2 0 16,-4 1 0-16,-3 8 0 16,-1 4 0-16,3 9 0 15,-3 12 0-15,-1 9 0 0,2 11 0 16,1 11 0-16,4 16 0 16,2 6 0-16,3 10 0 15,4 6 0-15,4 5 0 16,5-3 0-16,8 5 0 15,3-11 0-15,10-1 0 16,-3-15-16-16,-1 1-71 0,8-14-2 16</inkml:trace>
  <inkml:trace contextRef="#ctx0" brushRef="#br0" timeOffset="62652.7586">16208 9373 432 0,'0'0'4'0,"0"0"3"15,-5 9 0-15,3 0 2 0,-1 3-1 16,1 6 1-16,2 4-1 16,0 3 1-16,2 2-5 15,6 0-7-15,-4-2-12 16,10-11-45-16,-2 9-24 0,-2-5-2 16</inkml:trace>
  <inkml:trace contextRef="#ctx0" brushRef="#br0" timeOffset="63020.7665">16258 8767 477 0,'0'0'4'0,"0"-11"1"15,-2 2 2-15,-1-2 1 16,3-1-1-16,0 3-4 15,0-6-3-15,5 0 0 16,5 5 0-16,8 5 0 0,-1 5 0 16,7 0 0-16,-3 11 0 15,1 1 0-15,0 7 0 16,-7 4 0-16,-5 4 0 16,-8 3 0-16,-2 2 0 15,-5-3 0-15,-4 1 0 16,-9 0 0-16,4-3 0 0,-2-7 0 15,7 1 0-15,-1-8 0 16,8-2 0-16,2-11 0 16,18 9 0-16,10-6 0 0,7-3 0 15,10 0 0-15,-3 0-33 16,8-3-54-16,-1-1-4 0</inkml:trace>
  <inkml:trace contextRef="#ctx0" brushRef="#br0" timeOffset="69739.5835">16936 9049 408 0,'0'0'7'0,"0"0"2"16,0 0 2-16,0 0 2 0,0 0 1 16,0 0 1-16,6-8 0 15,-6 8-1-15,0 0-9 16,-10 15-5-16,0 6 0 16,-2 1 0-16,-2 10 0 0,1 5 0 15,0 3 0-15,1 4 0 16,7-2 0-16,2-4 0 15,3-2 0-15,10-5 0 0,2-7 0 16,8-2 0-16,5-7 0 16,0-7 0-16,5-4 0 15,-3-4 0-15,2-3 0 16,-1-6 0-16,-3-3 0 16,-5-10 0-16,-1-3 0 0,-8-8 0 15,-5-3 0-15,0-9 0 16,-6 0 0-16,-7-2 0 15,-9 3 0-15,0 2 0 16,-9 7 0-16,2 5 0 0,-5 5 0 16,2 11 0-16,-1 6 0 15,1 4 0-15,1 4 0 16,5 9 0-16,3 8 0 16,2 8 0-16,5 2 0 0,10 3 0 15,0 5 0-15,12-6 0 16,9 1 0-16,4-5 0 15,9-3 0-15,1-7 0 16,4-3 0-16,4-9 0 16,3 3-23-16,4-5-63 0,-12-1-4 15</inkml:trace>
  <inkml:trace contextRef="#ctx0" brushRef="#br0" timeOffset="69951.8475">17372 9314 470 0,'0'0'2'0,"0"0"2"15,0 0 0-15,0 15 2 16,0-5-1-16,0 4 0 16,0 4 1-16,0 0-1 15,0 2-1-15,3 4-7 0,-1-7-7 16,5 2-22-16,13 0-51 15,-17-4-3-15</inkml:trace>
  <inkml:trace contextRef="#ctx0" brushRef="#br0" timeOffset="70313.4301">16947 8735 502 0,'0'0'3'0,"0"0"3"16,0 0-6-16,0 0 0 15,2-6 0-15,-2 6 0 0,0 0 0 16,0 0 0-16,0 0 0 16,0 0 0-16,0 0 0 0,0 0 0 15,0 0-84-15,10 3-6 16</inkml:trace>
  <inkml:trace contextRef="#ctx0" brushRef="#br0" timeOffset="70486.0882">17207 8707 496 0,'0'0'5'0,"0"0"1"0,0-10-2 15,0 10-4-15,0 0 0 16,-2-12 0-16,2 12 0 15,0 0 0-15,-5-10 0 16,5 10 0-16,0 0 0 0,0 0 0 16,0 15-55-16,3-3-38 15</inkml:trace>
  <inkml:trace contextRef="#ctx0" brushRef="#br0" timeOffset="84132.4219">12949 2784 463 0,'0'0'5'0,"0"0"2"16,0 0 1-16,0 0 2 0,-4-10-1 16,4 10 0-16,0 0-9 15,-8 5 0-15,0 8 0 0,3 8 0 16,1 5 0-16,4 1 0 16,0 5 0-16,0 4 0 15,0-5 0-15,1 1 0 16,7-5 0-16,0-9 0 0,-4-1 0 15,0-7 0-15,-4-10 0 16,0 0 0-16,0 0 0 16,0-19 0-16,-4-5 0 15,3-2 0-15,-2-11 0 16,3-4 0-16,0 4 0 0,0-2 0 16,0 5 0-16,4 3 0 15,9 5 0-15,4 6 0 16,3 5 0-16,0 10 0 15,8 5 0-15,-3 6 0 0,0 12 0 16,-1 5 0-16,-4 7 0 16,-4 2 0-16,-7 0 0 15,1 0 0-15,-8-3 0 0,1-3 0 16,-3-4 0 0,0-10 0-16,-3-2 0 0,3-10 0 15,-12 5 0-15,12-5 0 16,-15-12 0-16,10-5 0 15,0-6 0-15,3-7 0 0,2-4 0 16,5 2 0-16,5-3 0 16,6 0 0-16,1 0 0 15,2 5 0-15,3 9 0 16,0 8 0-16,-2 6 0 16,0 7 0-16,1 2 0 0,-7 13 0 15,4 7 0-15,-6 9 0 16,-2 0 0-16,-2 4 0 15,-1 0 0-15,-2-1 0 0,-3 1 0 16,3-5 0-16,1-1 0 16,-4-7 0-16,3 3-32 15,20-9-55-15,-20-2-4 16</inkml:trace>
  <inkml:trace contextRef="#ctx0" brushRef="#br0" timeOffset="85198.5291">13616 2989 329 0,'0'0'6'0,"0"0"1"0,0 0 2 16,0 0 1-16,0 0 3 15,0 8 2-15,0-8 0 16,0 0 4-16,0 0-4 15,4 3-2-15,6-3 0 0,3-6 0 16,4-6 0-16,1-3-1 16,7-4-3-16,-4-12-9 15,5-3 0-15,-4-7 0 16,-2-9 0-16,-8-3 0 16,-1-4 0-16,-9 1 0 15,-2 1 0-15,-8 1 0 0,-7 9 0 16,0 6 0-16,-4 12 0 15,-1 9 0-15,-6 10 0 16,5 11 0-16,-1 14 0 0,4 10 0 16,6 10 0-16,5 9 0 15,7 5 0-15,2 4 0 16,12 2 0-16,9-5 0 16,7 2 0-16,0-8 0 0,1-5 0 15,9-11 0-15,-10-4-19 16,-10-2-69-16,13-10-3 15</inkml:trace>
  <inkml:trace contextRef="#ctx0" brushRef="#br0" timeOffset="85381.9119">14029 2836 424 0,'0'0'6'15,"0"0"3"-15,0 0-1 16,0 0 2-16,-3 10 0 0,3 0 0 15,0 3-1-15,0 3 1 16,0 1-6-16,3 3-3 16,3 4-4-16,2-5-5 0,4 3-16 15,1 0-57-15,2-10-3 16</inkml:trace>
  <inkml:trace contextRef="#ctx0" brushRef="#br0" timeOffset="85859.033">14275 2873 337 0,'0'0'7'16,"0"0"1"-16,-3 8 2 15,3-8 2-15,0 12 1 0,-2-3 1 16,2-1 1-16,0 2 0 16,0-10-5-16,2 14 0 15,-2-14-1-15,14 1-1 16,-4-1 1-16,6-5 0 0,-2-8 0 16,2-2 0-16,-2-4-2 15,-1-8-7-15,-1-5 0 16,1-11 0-16,-8-6 0 15,0-3 0-15,-5-5 0 0,0-2 0 16,-5 5 0 0,-8 1 0-16,-1 11 0 0,-4 4 0 15,1 14 0-15,-6 7 0 16,1 17 0-16,2 0 0 16,0 17 0-16,2 10 0 0,10 11 0 15,2 4 0-15,6 10 0 16,2 5 0-16,13 2 0 15,4-2 0-15,11-3 0 0,0-4 0 16,8-5-11-16,-8-6-74 16,10-12-4-16</inkml:trace>
  <inkml:trace contextRef="#ctx0" brushRef="#br0" timeOffset="86228.4765">14597 2819 476 0,'0'0'4'0,"0"0"2"0,0 0 2 15,-5-10-1-15,5 10 3 16,0-13-10-16,0 13 0 16,8-15 0-16,2 11 0 15,5 1 0-15,5-2 0 0,3 3 0 16,-2 2 0-16,-2 5 0 15,0 4 0-15,-8 6 0 16,-5 5 0-16,-6 0 0 0,-6 3 0 16,-5 1 0-16,-4-5 0 15,0 7 0-15,-2-6 0 16,2-3 0-16,2-5 0 16,4-2 0-16,6 0 0 0,3-10 0 15,10 8 0-15,8-8 0 16,3 0 0-16,9-5 0 15,2-6 0-15,5 4 0 16,1-2-25-16,0 1-61 0,-1 1-2 16</inkml:trace>
  <inkml:trace contextRef="#ctx0" brushRef="#br0" timeOffset="87560.6701">15194 2472 393 0,'0'0'6'0,"0"0"2"0,0 0 4 16,7-15 0-16,-7 15 2 16,0-7 0-16,0 7 0 15,0 0 1-15,-12-3-5 0,5 8-3 16,-6 12-1-16,1 10-6 15,2 1 0-15,-2 7 0 16,4 4 0-16,1 1 0 16,4-1 0-16,0 2 0 0,3-4 0 15,9-11 0-15,0 2 0 16,6-6 0-16,2-4 0 16,8-8 0-16,-2-3 0 15,4-7 0-15,0 0 0 16,0-10 0-16,-2-7 0 0,-3-6 0 15,-4-4 0-15,-5-7 0 16,-6-6 0-16,-2-5 0 16,-5 1 0-16,-7-1 0 0,-9 3 0 15,-1 7 0-15,-3 0 0 16,-5 13 0-16,-1 2 0 16,-2 13 0-16,3 2 0 15,-2 5 0-15,2 8 0 0,2 7 0 16,6 7 0-16,4 5 0 15,6 5 0-15,5 3 0 16,4-1 0-16,11-1 0 16,4-3 0-16,10-4 0 15,3-9 0-15,6-4 0 0,0-8 0 16,4-5 0-16,-7 0 0 16,1-5 0-16,-9-8 0 15,0 4 0-15,-1-3-88 16,-11-3-1-16</inkml:trace>
  <inkml:trace contextRef="#ctx0" brushRef="#br0" timeOffset="87793.9721">15252 2123 483 0,'0'0'3'0,"0"0"0"16,-10-8 1 0,10 8 1-16,-12-5-1 0,12 5 0 15,-11-7 1-15,11 7-5 16,-13-2 0-16,13 2-8 0,4 9-17 16,-10 7-61-16,19 0-4 15</inkml:trace>
  <inkml:trace contextRef="#ctx0" brushRef="#br0" timeOffset="88412.471">15902 2406 408 0,'0'0'6'15,"0"0"3"-15,6-14 1 0,-6 14 2 16,0-15 0-16,-3 6 2 16,-2-1-1-16,-3 0 1 15,-6 5-5-15,-3 5-5 16,-4 5-4-16,0 12 0 0,-4 3 0 16,0 8 0-16,4 6 0 15,2 6 0-15,6-3 0 16,8 3 0-16,5-3 0 15,7-4 0-15,11-4 0 16,10-4 0-16,2-6 0 0,4-5 0 16,6-3 0-16,5-4 0 15,-6 1 0-15,-1-5 0 16,-4-1 0-16,-5-2 0 16,-3 0 0-16,-10-2 0 0,-4-1 0 15,-12 3 0-15,6-5 0 16,-6 5 0-16,0 0 0 15,0 0 0-15,-4-7 0 0,4 7 0 16,-10-5 0-16,10 5 0 16,-10 0 0-16,10 0 0 15,-10 0 0-15,10 0 0 16,0 0 0-16,-7 0 0 0,7 0-50 16,0 0-39-16,0 0-3 15</inkml:trace>
  <inkml:trace contextRef="#ctx0" brushRef="#br0" timeOffset="88847.1649">16276 2467 428 0,'0'0'5'0,"0"0"2"15,0 0 2-15,-15-3-1 16,15 3 1-16,-17 5 1 16,4 6 0-16,1 3 0 0,-1 2-5 15,5 4-1-15,4-1-1 16,4 5 0-16,2-1-3 15,12-3 0-15,4-5 0 16,7-5 0-16,8-3 0 0,-5-4 0 16,2-3 0-16,0-3 0 15,-4-10 0-15,-4-1 0 16,-9-9 0-16,-6 1 0 16,-7 0 0-16,-5-2 0 15,-7 4 0-15,-6 4 0 16,-7 2 0-16,0 8 0 0,-2 6 0 15,5 3 0-15,-3 7-28 16,5 2-58-16,15 1-3 0</inkml:trace>
  <inkml:trace contextRef="#ctx0" brushRef="#br0" timeOffset="89214.1854">16699 2450 414 0,'0'0'4'0,"0"0"1"0,-9-10 1 16,-5 5 3-16,-1 3 0 16,-2-1 0-16,-3-1 1 15,-5 1-1-15,-1 3-2 0,7 3-2 16,0 4-1-16,8 2-2 16,1 1-1-16,7 5 0 15,3-2 0-15,11 6 0 16,2-5 0-16,9 4 0 0,3-3 0 15,5 0 0-15,-1 2 1 16,1-2-1-16,2 0 0 16,-6-7 0-16,-5 2 0 0,-3-1 0 15,-8-1 0-15,-10-8-1 16,0 17 2-16,-8-9-2 16,-9-1 0-16,-3 0 0 15,-5-1 0-15,-2-2-2 0,-1 1-5 16,3 3-9-16,0-8-25 15,11 2-42-15,4 0-2 16</inkml:trace>
  <inkml:trace contextRef="#ctx0" brushRef="#br0" timeOffset="89634.2451">17026 2370 444 0,'0'0'5'16,"0"0"2"-16,0-12 0 15,0 12 2-15,0 0 0 0,-12-12-1 16,2 12 1-16,-3 7 1 16,1 8-7-16,-5 5-3 15,4 10 0-15,0 2 0 0,6 7 0 16,2 3 0-16,5-2 0 16,0-3 0-16,12-7 0 15,1 0 0-15,4-13 0 16,4-8 0-16,-1-3 0 0,1-6 0 15,0-11 0-15,-4-5 0 16,0-11 0-16,-1-5 0 16,-4-6 0-16,-7-8 0 15,-4-4 0-15,-1 0 0 16,-10 0 0-16,-1 6 0 16,-6 4 0-16,-4 10 0 0,0 6 0 15,-4 14 0-15,4 8 0 16,2 4 0-16,1 15 0 15,3 15 0-15,12 6 0 16,3-1 0-16,6 10 0 16,11-3 0-16,6 8 0 15,9-7-7-15,0-5-77 0,5-10-3 16</inkml:trace>
  <inkml:trace contextRef="#ctx0" brushRef="#br0" timeOffset="90002.5448">17432 2527 464 0,'0'0'5'0,"0"0"1"15,-16-15 3-15,16 15 0 16,-14-11 1-16,14 11-2 16,-14-14-8-16,10 4 0 15,4 10 0-15,0 0 0 0,15-8 0 16,2 6 0-16,4 4 0 15,1 3 0-15,0 2 0 0,1 4 0 16,-6 4 0-16,-5 2 0 16,-7 3 0-16,-5 2 0 15,-7 2 0-15,-7 2 0 16,-4-1 0-16,-5 2 0 0,1-7 0 16,0-1 0-1,4-5 0-15,6 3 0 0,1-5 0 16,11-3 0-16,0-9 0 15,13 13 0-15,1-11 0 16,9 1 0-16,7-3 0 0,3 0 0 16,1-5 0-16,-1 0 0 15,5-7-62-15,-14 9-27 16</inkml:trace>
  <inkml:trace contextRef="#ctx0" brushRef="#br0" timeOffset="101595.3328">12941 3609 251 0,'0'0'4'16,"0"0"4"-16,-12 0 1 15,3 0 4-15,0 0 1 16,-3 0-1-16,3 0 1 0,-3 0-1 16,1 0-3-16,11 0-2 15,0 0 0-15,8 9-2 16,20-9 0-16,9 0 2 16,27 0-1-16,19-9 1 15,22-4-1-15,23-3 1 16,23-1-3-16,19-7-1 0,18-1 0 15,14 2-2-15,7-2 0 16,5 0 0-16,9 2 0 16,5-1 0-16,2-1-2 0,1 3 2 15,-3-1-1-15,-7 5 1 16,-4-1-1-16,-9 2 1 16,-11 2 0-16,-15-6 1 0,-21 7 0 15,-19-1-1-15,-25 1 2 16,-23 1 0-16,-22 3 2 15,-19 1 0-15,-19-2 0 16,-14 9 1-16,-10 0-1 0,-10 2-1 16,0 0 0-16,0 0-2 15,0 0 0-15,0 0-3 16,0 0 0-16,-5-3-2 16,5 3 2-16,-15 3-1 15,5-1 0-15,1 6 1 0,1 1-2 16,-2 1-2-16,0 2-4 15,3-2-11-15,7-10-60 16,-11 15-6-16</inkml:trace>
  <inkml:trace contextRef="#ctx0" brushRef="#br0" timeOffset="116260.4711">13330 3314 354 0,'0'0'9'0,"0"0"4"15,0 0 3-15,0 0 1 16,-13-9 1-16,13 9 2 15,-2-11 0-15,2 11 1 0,0-14-8 16,2 4-3-16,5 0-10 16,4 0 0-16,3-2 0 15,2-1 0-15,3 5 0 16,-3-2 0-16,0 5 0 16,0 3 0-16,-4 4 0 0,-3 6 0 15,-3 7 0-15,-6 5 0 16,0-1 0-16,-7 9 0 15,-6-1 0-15,-1 1 0 16,-4-6 0-16,-2 5 0 0,0-7 0 16,0-6 0-16,8-2 0 15,-1 2 0-15,13-14 0 16,-10 15 0-16,10-15 0 16,16 0 0-16,1 0 0 0,8-5 0 15,5-1 0-15,-1-3 0 16,8-4 0-16,-2 3 0 15,-3-2 0-15,-2 2 0 16,-5 0 0-16,-7 5 0 0,-6 1 0 16,-2 4 0-16,-10 0 0 15,0 0 0-15,-3 7-58 16,1 2-36-16</inkml:trace>
  <inkml:trace contextRef="#ctx0" brushRef="#br0" timeOffset="118629.6797">17921 9177 400 0,'0'0'7'16,"0"-12"4"-16,0 12 3 0,0-9 2 15,0 9 1-15,0-13 1 16,0 13 0-16,0-10-8 16,0 10-10-16,0 10 0 0,0 4 0 15,0 4 0-15,3 5 0 16,-1-1 0-16,1 7 0 15,1 1 0-15,1 1 0 16,-3-5 0-16,5-1 0 0,-3-4 0 16,-1 0 0-16,-1-6-2 15,-2-15-82-15,0 15-7 16</inkml:trace>
  <inkml:trace contextRef="#ctx0" brushRef="#br0" timeOffset="118907.9342">17687 9319 431 0,'0'0'7'0,"0"0"1"15,0 0 3-15,0 0 0 0,0 0 2 16,8-5 0-16,2 3 1 16,12 0-11-16,5-3-3 15,9 2 0-15,4-2 0 16,6 2 0-16,4 1 0 15,0-3 0-15,-3 5 0 0,-6-2 0 16,-9-2 0-16,-7 4 0 16,-5 0 0-16,-10 0 0 15,-10 0 0-15,12 0 0 16,-12 0 0-16,0 0-13 0,-3 21-69 16,3-21-7-16</inkml:trace>
  <inkml:trace contextRef="#ctx0" brushRef="#br0" timeOffset="119790.5543">18433 9145 444 0,'0'0'6'0,"0"0"3"15,0 0 2-15,0 0 0 0,0 0 1 16,0 0 0-16,0 0-6 16,0 12-6-16,-4 2 0 15,4 4 0-15,0-1 0 16,0 7 0-16,0 1 0 0,4 1 0 15,2 3 0-15,1-3 0 16,-1 2 0-16,5-9 0 16,-3 1 0-16,-3-5 0 15,-1-5 0-15,-4-10 0 16,2 10 0-16,-2-10 0 16,-2-10 0-16,-2-2 0 0,-4-8 0 15,1-5 0-15,-3-7 0 16,1-2 0-16,3-2 0 0,1-1 0 15,3 0 0-15,-2 2 0 16,4 6 0-16,4 4 0 16,6 5 0-16,2 5 0 15,5 8 0-15,4 4 0 0,0 6 0 16,4 10 0-16,3 4 0 16,-1 7 0-16,-2 6 0 15,-3 3 0-15,-2-1 0 0,-5 4 0 16,-2-7 0-16,-6-2 0 15,0-3 0-15,-4-7 0 16,-1-2 0-16,-2-5 0 16,0-10 0-16,0 0 0 15,0 0 0-15,-11-12 0 16,10-8 0-16,-2-2 0 0,3-3 0 16,3-3 0-16,4-1 0 15,4 0 0-15,-2 4 0 16,6 0 0-16,-2 7 0 0,2 8 0 15,2 6 0-15,-2 4 0 16,0 4 0-16,3 13 0 16,-4 1 0-16,-1 9 0 15,-1-2 0-15,0 9 0 0,-6-4 0 16,6 5 0-16,-10 2-45 16,4-9-45-16,0-4-2 15</inkml:trace>
  <inkml:trace contextRef="#ctx0" brushRef="#br0" timeOffset="120195.5499">19155 9383 487 0,'0'0'4'15,"0"0"2"-15,-1-10 1 16,1 10 0-16,-3-12-7 0,3 2 0 15,3-2 0-15,5 2 0 16,-1 0 0-16,8 3 0 16,3 5 0-16,2 2 0 15,1 0 0-15,-3 7 0 16,0 8 0-16,-6 2 0 0,-7 5 0 16,-3-2 0-16,-6 7 0 15,-4 3 0-15,-7-1 0 16,-2 1 0-16,-3-2 0 15,1-6 0-15,6 2 0 16,-4-6 0-16,13-3 0 16,2-5 0-16,2-10 0 0,6 7 0 15,13-7 0-15,3 0 0 16,6-2 0-16,4-5 0 16,1 2 0-16,1-2 0 0,-2-1 0 15,-2 5 0-15,-7-6 0 16,0 9-12-16,-8 0-76 0,-15 0-5 15</inkml:trace>
  <inkml:trace contextRef="#ctx0" brushRef="#br0" timeOffset="120957.3137">19567 9383 386 0,'0'0'5'0,"0"0"2"16,0 0 1-16,0 0 1 15,-7 0 1-15,7 0 1 16,-7 8 0-16,7-8 1 15,-9 15-3-15,9-15-2 0,0 10 1 16,0-10-1-16,16 2 0 16,-4-2 0-16,6-4 0 15,-2-9-7-15,5-6 0 16,-4-4 0-16,3-7 0 0,-2-7 0 16,-6-11 0-16,-9 2 0 15,1-1 0-15,-4 0 0 16,-7 4 0-16,-5 6 0 15,-4 6 0-15,-3 8 0 16,-1 13 0-16,-1 7 0 16,0 9 0-16,3 12 0 0,4 8 0 15,5 8 0-15,2 11 0 16,7 0 0-16,5 1 0 0,6 2 0 16,8-1 0-16,6-9 0 15,2-4 0-15,1-5 0 16,6-3 0-16,-9-9-24 15,5-2-64-15,-3-8-4 0</inkml:trace>
  <inkml:trace contextRef="#ctx0" brushRef="#br0" timeOffset="121160.0876">19898 9297 456 0,'0'0'5'0,"0"0"2"16,0 0 1-16,0 0 1 15,0 0 0-15,-5 8 0 16,5 1-1-16,0 6-8 16,0 2 0-16,2 2 0 0,5 5 0 15,1-4 0-15,0 4-4 16,-1 3-59-16,3-10-25 16,3-1-1-16</inkml:trace>
  <inkml:trace contextRef="#ctx0" brushRef="#br0" timeOffset="121573.6676">20039 9389 438 0,'0'0'3'0,"0"0"1"0,0 0 1 15,-2 7 1-15,2-7 1 16,0 15 1-1,0-5 1-15,0 0 0 0,8-1-2 16,-4-1 0-16,8 0-2 16,4-7-2-16,1-1-3 15,0-1 0-15,4-10 0 0,-2-3 0 16,1-8 0-16,-1-5 0 16,-3-9 0-16,2-5 0 15,-9-7 0-15,-3-3 0 0,0-2 0 16,-2 1 0-16,-4 4 0 15,-10 7 0-15,7 7 0 16,-7 8 0-16,-1 11 0 16,-1 13 0-16,-1 4 0 0,1 16 0 15,3 12 0-15,2 7 0 16,1 8 0-16,-2 6 0 16,8 5 0-16,0 0 0 15,8-1 0-15,10-1 0 0,-6 1-54 16,8-16-35-16,2-3-2 15</inkml:trace>
  <inkml:trace contextRef="#ctx0" brushRef="#br0" timeOffset="121925.5392">20459 9416 473 0,'0'0'5'0,"0"0"0"15,0-15 3-15,0 15-1 16,0-16 1-16,6 7-3 16,3-2-5-16,3 2 0 0,6 4 0 15,-2 0 0-15,3 5 0 16,-1 0 0-16,-4 7 0 16,-5 5 0-16,-2 5 0 15,-7 4 0-15,-9 2 0 16,0 1 0-16,-6 3 0 0,-2 2 0 15,0-5 0-15,4 0 0 16,3-2 0-16,2-5 0 16,5 0 0-16,3-5 0 15,0-12 0-15,18 7 0 0,-3-7 0 16,10 0 0-16,5-7 0 16,-3-5 0-16,12 1 0 15,12-4-87-15,-17-8-2 0</inkml:trace>
  <inkml:trace contextRef="#ctx0" brushRef="#br0" timeOffset="122215.3197">20971 8753 467 0,'0'0'3'15,"0"0"3"-15,0 0 2 0,0-11-1 16,0 11 1-16,-5 14 2 16,-2 9-8-16,-2 17-2 15,-7 10 0-15,-1 16 0 16,0 11 0-16,-9 10 0 0,3 12 0 16,4 0 0-16,2 0 0 15,10-2 0-15,7-9 0 16,4-8 0-16,19-1 0 0,12-15 0 15,17-2 0-15,5-2-44 16,25-23-48-16</inkml:trace>
  <inkml:trace contextRef="#ctx0" brushRef="#br0" timeOffset="123896.6891">21136 9220 398 0,'0'0'7'16,"0"0"2"-16,0-14 4 15,0 14 2-15,-3-11 1 0,3 11 1 16,-5-12 1-16,5 12 0 16,-12-6-18-16,2 6 0 15,-1 9 0-15,-1 0 0 16,0 9 0-16,-3 6 0 0,1 3 0 16,-2 3 0-16,6 8 0 15,3-2 0-15,0 2 0 16,7-1 0-16,0-3 0 15,7 2 0-15,5-12 0 16,3 0 0-16,5-4 0 0,3-8 0 16,-1-3 0-16,5-4 0 15,-2-5 0-15,2-8 0 16,-4-4 0-16,-2-9 0 16,-3-1 0-16,-6-4 0 0,-4-9 0 15,-3-5 0-15,-5-2 0 16,0 2 0-16,-5-4 0 0,-4 5 0 15,-4 1 0-15,-4 6 0 16,-3 7 0-16,-3 7 0 16,4 4 0-16,-4 8 0 15,1 6 0-15,-6 0 0 0,9 12 0 16,-1 5 0-16,3 4 0 16,6 4 0-16,2 4 0 15,6-3 0-15,6 1 0 16,9-5 0-16,7-2 0 15,9-5 0-15,2-3 0 0,5-10 0 16,0 4 0-16,2-6 0 16,-8 0 0-16,1-3 0 15,-7 0 0-15,-10 1 0 16,4-8-42-16,-17 10-50 16,9-2-1-16</inkml:trace>
  <inkml:trace contextRef="#ctx0" brushRef="#br0" timeOffset="124191.4532">21136 8990 504 0,'0'0'5'0,"0"0"-3"0,0 0-2 15,0 0 0-15,0-9 0 16,0 9 0-16,0 0 0 16,0 0 0-16,-5-8 0 0,5 8 0 15,0 0 0-15,0 14 0 16,0 4-41-16,2-4-52 15</inkml:trace>
  <inkml:trace contextRef="#ctx0" brushRef="#br0" timeOffset="125056.8481">21483 9426 445 0,'0'0'7'0,"0"0"4"16,0 0 2-16,0 0 2 15,0 0 1-15,0 0-12 0,0 0-4 16,0 0 0-16,0 0 0 16,0 0 0-16,0 0 0 15,0 0 0-15,0 0 0 16,5-3 0-16,-5 3 0 0,0 0 0 16,0 0 0-16,11-5 0 15,-11 5 0-15,19-4-46 16,-8 4-48-16</inkml:trace>
  <inkml:trace contextRef="#ctx0" brushRef="#br0" timeOffset="125726.0881">21770 9071 387 0,'0'0'6'0,"0"0"2"16,2-7 3-16,-2 7 2 15,0-11 1-15,0 11-1 16,0 0 2-16,-10 8 0 16,0 10-6-16,-4 9-1 15,1 10-4-15,1 9 0 0,-4 0-2 16,4 11 0-16,3-3-2 16,3 1 0-16,6-6 0 15,2 1 0-15,6-10 0 0,7-4 0 16,3-2 0-16,3-10 0 15,4-7 0-15,5-4-4 0,-2-7-12 16,9-8-66-16,-6 2-4 16</inkml:trace>
  <inkml:trace contextRef="#ctx0" brushRef="#br0" timeOffset="125992.3015">21881 9359 461 0,'0'0'4'0,"0"0"0"15,0 0 1-15,3-10 2 0,7 5-1 16,2-3 1-16,6 4-1 15,4-2 1-15,7 2-6 16,1-1-7-16,6 5-21 16,11 0-56-16,-18 0-4 0</inkml:trace>
  <inkml:trace contextRef="#ctx0" brushRef="#br0" timeOffset="126409.8747">22386 9242 458 0,'0'0'5'15,"0"-10"1"-15,0 10 3 16,0-14 0-16,-5 4 0 16,1 0 1-16,-2 2-5 0,-2-1-5 15,1 3 0-15,-8 5 0 16,0 1 0-16,3 1 0 0,-1 7 0 15,0 4 0-15,4 1 0 16,-1 1 0-16,8 4 0 16,2 2 0-16,9-2 0 0,3-2 0 15,4 2 0-15,6 2 0 16,3-3 0-16,2-2 0 16,1 0 0-16,-1-3 0 15,-7 0 0-15,3-1 0 16,-9-2 0-16,-3-1 0 15,-11-8 0-15,5 17 0 0,-13-12 0 16,-7-1 0-16,-8 4 0 16,1-4 0-16,-8 2 0 15,-1-4 0-15,-5 1 0 16,6-3 0-16,7 0 0 0,-1 0-8 16,9-5-78-16,0-1-2 15</inkml:trace>
  <inkml:trace contextRef="#ctx0" brushRef="#br0" timeOffset="126628.2902">22692 9257 460 0,'0'0'6'0,"0"0"1"16,0 0 2-16,0 0 0 15,0 0 0-15,0 0 0 16,0 0-7-16,0 15-2 0,0 0 0 15,0 3 0-15,5 1 0 16,-3 6 0 0,3-3 0-16,0-2-6 0,3 0-32 15,6-3-49-15,-6-5-1 16</inkml:trace>
  <inkml:trace contextRef="#ctx0" brushRef="#br0" timeOffset="127025.089">22853 9287 446 0,'0'0'4'16,"0"0"0"-16,0 0 0 15,0 0 1-15,0 0 0 16,2 7 1-16,1 1-1 0,3 4 1 16,-4 3-4-16,2 2-1 15,2 1 0-15,1-3 0 16,-2 0-1-16,-3-3 0 15,-2-12 2-15,8 12 0 0,-8-12 1 16,0 0 0-16,8 0 0 16,-8 0 1-16,12-17 0 15,-2 5-4-15,2-6 0 16,-1-2 0-16,3 1 0 16,2-1 0-16,-2 2 0 0,1 3 0 15,-5 5 0-15,2 5 0 16,-1 2 0-16,-2 3 0 15,-9 0 0-15,12 18 0 16,-3-3 0-16,-5 3 0 0,-1 2 0 16,2-1 0-16,-1 3-2 15,-4-4-4-15,8 5-7 16,-8-9-25-16,3 1-46 0,4-2-3 16</inkml:trace>
  <inkml:trace contextRef="#ctx0" brushRef="#br0" timeOffset="127590.772">23378 9198 452 0,'0'0'5'15,"0"0"3"-15,0-8 1 0,0 8 2 16,0 0 0-16,-5-13 0 15,5 13-7-15,0 0-4 16,-12 0 0-16,3 12 0 0,0 0 0 16,-3 7 0-16,2 5 0 15,2 7 0-15,-4 1 0 16,9 0 0-16,1 2 0 0,2-1 0 16,2-6 0-16,10 0 0 15,0-4 0-15,1-6 0 16,8-7 0-16,-7-5 0 15,6-2 0-15,1-6 0 16,-2-6 0-16,-1-9 0 0,-2-2 0 16,0-5 0-16,-2-7 0 15,-1-6 0-15,-5-1 0 16,-4-1 0-16,-4-2 0 16,0 3 0-16,-9 1 0 15,-1 6 0-15,-5 5 0 0,-2 8 0 16,-3 4 0-16,2 4 0 15,-1 7 0-15,0 1 0 16,5 3 0-16,-1 10 0 0,4 5 0 16,5 2 0-16,0 8 0 15,4 0 0-15,2 2 0 16,5-2 0-16,8 2 0 0,-1-2 0 16,2-7 0-16,5-2 0 15,2-3 0-15,-1-6 0 16,2 1 0-16,-4-8 0 0,2 0-30 15,-5 0-59 1,0 0-3-16</inkml:trace>
  <inkml:trace contextRef="#ctx0" brushRef="#br0" timeOffset="128040.1556">23602 9391 465 0,'0'0'6'0,"0"0"1"15,0 0 3-15,-10-9 1 16,10 9 1-16,-8-9-12 16,8 9 0-16,-7-12 0 0,7 2 0 15,0 10 0-15,4-12 0 16,7 9 0-16,4 1 0 15,1 2 0-15,5 0 0 16,1 5 0-16,-2 2 0 16,-3 3 0-16,-1 2 0 15,-12 2 0-15,-1 5 0 0,-3-2 0 16,-10 3 0-16,0 2 0 16,-7-2 0-16,1 3 0 15,0-7 0-15,5 0 0 0,1-4 0 16,6 1 0-16,4-13 0 15,0 12 0-15,7-10 0 16,7-2 0-16,6 0 0 16,0-2 0-16,8-4 0 0,-3 1 0 15,3-2 0-15,-4 5 0 16,-4-6 0-16,-2 8 0 16,-9-7 0-16,-9 7-89 0,0 0-2 15</inkml:trace>
  <inkml:trace contextRef="#ctx0" brushRef="#br0" timeOffset="132560.0203">15490 2796 178 0,'0'0'9'0,"0"0"5"16,0 0 4-16,0 0 1 15,0 5 3-15,0-5 3 0,0 0 1 16,0 0 3-16,0 0-4 16,0 0-3-16,0 0-2 15,8 0-2-15,-8 0 0 16,0 0-2-16,0 0-1 16,0 0-2-16,0 0-2 0,0 0-1 15,9 0-7-15,-9 0-3 16,5 8 0-16,-5-8 0 15,3 15 0-15,0-5 0 16,-3-10 0-16,5 17 0 0,-5-17 0 16,4 12 0-16,-4-12 0 15,3 10 0-15,-3-10 0 16,0 0 0-16,0 0 0 16,0 0 0-16,0 0 0 0,0 0 0 15,0 0 0-15,0 0 0 16,0 0 0-16,0 0 0 15,0 0 0-15,0 0 0 0,0 0 0 16,0 0 0-16,0 0 0 16,0 0 0-16,0 0 0 15,0 0 0-15,0 0 0 16,0 0 0-16,0 0 0 16,0 0 0-16,0-4 0 0,0 4 0 15,0 0 0-15,0 0 0 16,0 7 0-16,0-7 0 15,0 12 0-15,0-12 0 16,0 17 0-16,0-6 0 0,1 1 0 16,-1-2 0-16,4 2 0 15,0-2 0-15,-4 3 0 16,6-4 0-16,-6 1 0 0,0-10 0 16,5 17 0-16,-5-17 0 15,1 11 0-15,-1-11 0 16,0 0 0-16,0 0 0 15,0 0 0-15,0 0 0 16,0 0 0-16,0 0 0 0,0 0 0 16,0-8 0-16,0 8 0 15,0 0 0-15,-1-10 0 16,1 10 0-16,0 0 0 16,0 0 0-16,0 0 0 0,-5-10 0 15,5 10 0-15,6 0-88 16,-6 0-4-16</inkml:trace>
  <inkml:trace contextRef="#ctx0" brushRef="#br0" timeOffset="134320.6155">23678 9019 353 0,'0'0'6'15,"0"0"4"-15,0 0 2 16,0-9 3-16,0 9 1 0,0 0 1 15,0 0 1-15,0-13 1 16,0 13-6-16,0 0-4 16,0 0-1-16,0 0-2 15,8 13-1-15,-1-4-1 0,6 8-4 16,0 3 0-16,9 3 0 16,-2 2 0-16,5 4 0 15,-3 3 0-15,3 1 0 16,-5 4 0-16,0 0 0 0,-11-2 0 15,2 2 0-15,-10 2 0 16,-1 1 0-16,-1 2 0 16,-7-4 0-16,-3-4 0 15,0 1 0-15,-2-5 0 0,1-6 0 16,-1-4 0-16,6-2 0 16,-3-4 0-16,3-7 0 15,7-7 0-15,-11 11-4 16,11-11-29-16,0 0-53 0,0 0-4 15</inkml:trace>
  <inkml:trace contextRef="#ctx0" brushRef="#br0" timeOffset="135354.6529">24020 9163 306 0,'0'0'9'16,"2"-10"5"-16,-2 10 2 0,2-10 4 15,-2 10 4-15,3-12 1 16,-3 12 0-16,2-10 0 15,-2 10-8-15,0 0-4 0,0 7-3 16,-5 5-3-16,1 1-7 16,-1 5 0-16,-3 1 0 15,3 4 0-15,-3 6 0 16,4-2 0-16,-2 3 0 0,5 0 0 16,1 0 0-16,-4 0 0 15,4-3 0-15,0-3 0 16,5 1 0-16,1-2 0 15,-2-4 0-15,4-4 0 16,1-2 0-16,2-1 0 0,3-5 0 16,2-1 0-16,-2-5 0 15,2-1 0-15,1-4 0 16,-1-6 0-16,0 0 0 16,2-8 0-16,-6 2 0 15,-2-12 0-15,0 1 0 0,-6-5 0 16,-4-1 0-16,0-1 0 15,0-1 0-15,-2 0 0 0,-3 0 0 16,-4 6 0-16,1 3 0 16,0 2 0-16,-1 4 0 15,-4 3 0-15,3 5 0 16,1 2 0-16,-4 5 0 0,3 3 0 16,-2 2 0-16,1 5 0 15,-1 7 0-15,-1 0 0 16,4 5 0-16,-1 1 0 15,3 2 0-15,3-2 0 0,0 3 0 16,4-3 0-16,8-1 0 16,4-5 0-16,6 0 0 15,-2-3 0-15,5-5 0 16,0 1 0-16,4-2 0 16,-2 0 0-16,-5-3 0 0,-2 0 0 15,-2 0 0-15,-5 0 0 16,-9 0 0-16,10-3 0 15,-10 3 0-15,0 0 0 0,0 0 0 16,0 0 0-16,0 0 0 16,0 0 0-16,0 0 0 15,0 0 0-15,0 0 0 16,0 0 0-16,0 0 0 0,0 0 0 16,0 0 0-16,0 0 0 15,-5 3 0-15,5-3 0 16,-10 2 0-16,10-2 0 15,-18 7 0-15,11-4 0 16,7-3 0-16,-17 7-12 0,5-2-77 16,12-5-3-16</inkml:trace>
  <inkml:trace contextRef="#ctx0" brushRef="#br0" timeOffset="136258.6889">23940 8824 418 0,'0'0'6'0,"0"0"3"0,0 0 3 15,0 0 3-15,0 0-1 16,0 0 2-16,0 0 1 15,0 0-13-15,0 0-4 0,0 0 0 16,0 0 0 0,0 0 0-16,0 0 0 0,0 0 0 15,0 0 0-15,4 2 0 16,6-2 0-16,-10 0 0 16,15 0 0-16,-15 0 0 0,15 0 0 15,-15 0 0-15,10 0 0 16,-10 0 0-16,0 0 0 15,0 0 0-15,0 0 0 16,0 0 0-16,0 0 0 0,0 0 0 16,0 7 0-16,0-7 0 15,-11 12 0-15,11-12 0 16,-14 13 0-16,14-13 0 0,-9 11 0 16,9-11 0-16,0 0 0 15,0 0 0-15,0 0 0 16,9 5 0-16,5-5 0 15,-3-5 0-15,2-4 0 0,0 2 0 16,-1-3 0-16,-5 3 0 16,-7 7 0-16,13-12 0 15,-13 12 0-15,0-13 0 16,0 13 0-16,-7-2 0 0,7 2 0 16,-16-3 0-16,16 3 0 15,-9-2 0-15,9 2 0 16,0 0 0-16,-13 5 0 15,13-5 0-15,0 0 0 16,-3 10 0-16,3-10 0 0,0 0 0 16,0 9 0-16,0-9 0 15,0 12-24-15,0-12-66 16,5 18-3-16</inkml:trace>
  <inkml:trace contextRef="#ctx0" brushRef="#br0" timeOffset="137092.8496">24171 9634 447 0,'0'0'6'15,"0"0"2"-15,-8-10 3 0,8 10 0 16,-5-13 2-16,5 13 2 15,-2-14-15-15,2 1 0 0,2 3 0 16,5 0 0-16,3 3 0 16,0-3 0-16,4 5 0 15,-2 0 0-15,6 3 0 16,-6 2 0-16,0 2 0 16,3 5 0-16,-5 3 0 15,3 2 0-15,-9 6 0 0,1 0 0 16,-5 2 0-16,-7 2 0 15,-6-5 0-15,-4 7 0 16,-5-3 0-16,1-1 0 0,0-3 0 16,-3-3 0-1,5 1 0-15,2-5 0 0,2 0 0 16,5-4 0-16,10-6 0 16,0 0 0-16,0 9 0 15,12-9 0-15,6 0 0 0,1-3 0 16,6-1 0-16,2 2 0 15,-1-2 0-15,-2-3 0 16,2 2 0-16,-10 5 0 0,0 0 0 16,-4-2 0-16,-12 2 0 15,13 0 0-15,-13 0 0 16,0 0 0-16,0 0 0 16,0 0 0-16,0 0 0 0,2 5 0 15,-2-5 0-15,0 0 0 16,0 0 0-16,0 0 0 15,0 13 0-15,0-13 0 16,-15 0-82-16,15 0-12 0</inkml:trace>
  <inkml:trace contextRef="#ctx0" brushRef="#br0" timeOffset="139681.3712">21021 10926 355 0,'0'0'8'16,"0"0"4"-16,0 0 4 15,-12-7 1-15,12 7 1 16,0 0 1-16,-10-5 1 0,10 5 1 15,-10 10-7-15,8 3-3 16,-1 5-11-16,-2 6 0 16,5 3 0-16,-3 5 0 15,3 1 0-15,0-1 0 0,0 2 0 16,0-6 0-16,0 1 0 16,0-4 0-16,0-1 0 15,-2-6-14-15,-1 0-73 16,1-4-2-16</inkml:trace>
  <inkml:trace contextRef="#ctx0" brushRef="#br0" timeOffset="140023.6878">20688 11139 428 0,'0'0'5'16,"0"0"0"-16,0 0 2 15,0 0 3-15,7-4 1 0,11 4 2 16,5-5 1-16,11 2 1 16,6 3-12-16,8-5-3 15,6 2 0-15,0-1 0 16,1 1 0-16,-7-2 0 16,-9 3 0-16,-4 0 0 15,-12 2 0-15,-9 0 0 0,-3 0 0 16,-11 0 0-16,0 0 0 15,9 0 0-15,-9 0 0 16,0 0 0-16,0 0 0 0,0 0 0 16,0 0 0-16,-7 4 0 15,7-4 0-15,0 0 0 16,-8 12-47-16,8-12-43 0,-12 16-1 16</inkml:trace>
  <inkml:trace contextRef="#ctx0" brushRef="#br0" timeOffset="141224.2411">21665 10860 356 0,'0'0'7'15,"0"0"4"-15,0 0 2 16,7-9 2-16,-7 9 2 0,0 0 2 16,8-11 0-16,-8 11 1 15,0 0-6-15,0 0-4 16,0 0-3-16,0 0-4 0,-10 11-3 15,3 6 0-15,-5 2 0 16,-4 4 0-16,2 6 0 16,-4 4 0-16,3 1 0 15,1 1 0-15,8-3 0 16,-1 0 0-16,7-2 0 16,0-5 0-16,7-3 0 15,5-2 0-15,6-3 0 0,2-2 0 16,4-6 0-16,1 2 0 15,5-10 0-15,0 5 0 16,-3-6 0-16,1 0-87 0,-1 0-2 16</inkml:trace>
  <inkml:trace contextRef="#ctx0" brushRef="#br0" timeOffset="141584.9565">21876 11065 402 0,'0'0'7'0,"0"0"2"0,0 0 2 0,-7-1 1 16,7 1 1-16,-10 7 1 15,10-7-1 1,-10 17 1-16,7-2-7 0,1 1-1 16,2 2-3-16,5 0-3 15,8-1 0-15,1-4 0 0,6-4 0 16,6-1 0-16,-2-3 0 15,3-5 0-15,0-3 0 16,-1-4 0-16,-5-5 0 0,-2-4 0 16,-5-2 0-16,-6-3 0 15,-6-2 0-15,-2 4 0 16,-5-1 0-16,-4 1 0 16,-7 3 0-16,-1 6 0 0,0 2 0 15,-6 7-10-15,6 1-19 16,-6 14-38-16,14-4-22 15</inkml:trace>
  <inkml:trace contextRef="#ctx0" brushRef="#br0" timeOffset="141950.0306">22301 10975 365 0,'0'0'8'0,"0"0"0"0,-9-6 5 15,-2 4-1-15,-3-1 2 16,2 3 0-16,-4-3 1 16,-1 3 0-16,2 0-6 0,1 6-3 15,1 2-2-15,3 1-1 16,3 1-2-16,3 2 2 16,4 3-1-16,6-3 1 0,6 1 0 15,4 2-1-15,3-3 1 16,1 3 0-16,5-3 0 15,-1 0-1-15,-1 1-2 16,-5-1 0-16,-3-2 0 0,-1 3 0 16,-7-4 0-16,-4 4 0 15,-6-1 0-15,-7-2 0 16,-4 0 0-16,-6-1 0 16,-2-1 0-16,-6 0 0 15,1-4-4-15,2-1-3 0,6 2-7 16,-2-5-25-16,4 0-46 15,17 0-2-15</inkml:trace>
  <inkml:trace contextRef="#ctx0" brushRef="#br0" timeOffset="142384.8751">22508 10931 421 0,'0'0'6'0,"0"0"3"15,0 0 3-15,5-12 0 0,-5 12 0 16,0 0 1-16,0 0 0 15,-5 7 0-15,0 9-13 16,-6 3 0-16,4 6 0 16,-2 4 0-16,1 2 0 15,3 1 0-15,5 0 0 0,0-5 0 16,5-1 0-16,7-7 0 16,4-1 0-16,1-7 0 15,3-5 0-15,3-6 0 16,-4 0 0-16,3-8 0 15,-1-7 0-15,-4-7 0 0,0-5 0 16,-7-3 0-16,0-9 0 16,-10-2 0-16,0-2 0 0,-3 3 0 15,-9 2 0-15,-3 1 0 16,-4 11 0-16,-2 2 0 16,-1 12 0-16,1 7 0 0,2 5 0 15,-1 15 0-15,6 3 0 16,4 7 0-16,2 4 0 15,8 3 0-15,0 3 0 16,10 0 0-16,5-4 0 16,7-2 0-16,6-3 0 15,2-8-2-15,-15-2-84 0,25 0-4 16</inkml:trace>
  <inkml:trace contextRef="#ctx0" brushRef="#br0" timeOffset="142785.577">22793 11150 499 0,'0'0'4'0,"0"0"2"0,0 0-4 16,0 0-2-16,-4-11 0 16,4 11 0-16,0-12 0 15,0 12 0-15,10-15 0 0,5 10 0 16,1 1 0-16,2 1 0 15,3 3 0-15,-2 3 0 16,-1 6 0-16,-5 4 0 16,-4 7 0-16,-9 0 0 15,0 9 0-15,-5-1 0 0,-8-1 0 16,-1 0 0-16,-4 1 0 16,4-2 0-16,-4-3 0 15,6-6 0-15,-1 1 0 16,3-6 0-16,8 0 0 15,2-12 0-15,0 13 0 0,9-13 0 16,3 0 0-16,6 0 0 16,3-3 0-16,4-2 0 15,-4 0 0-15,2 0 0 0,-3-2 0 16,-1 4 0-16,-6-6 0 16,2 1-62-16,-15 8-30 15</inkml:trace>
  <inkml:trace contextRef="#ctx0" brushRef="#br0" timeOffset="143204.2245">23117 11068 511 0,'0'0'0'0,"0"0"0"16,0 0 0-16,0 0 0 15,0 0 0-15,0 0 0 16,0 0 0-16,-2-7 0 16,2 7 0-16,0 0 0 15,0 0 0-15,0-8 0 0,0 8 0 16,0 0 0-16,0 0 0 15,-4 8-79-15,4-8-19 0</inkml:trace>
  <inkml:trace contextRef="#ctx0" brushRef="#br0" timeOffset="144434.456">23554 10851 348 0,'0'0'7'0,"0"0"4"0,0 0 4 15,8-14 3-15,-8 14 1 16,3-10 1-16,-3 10 2 15,2-8 1-15,-2 8-7 0,0 0-4 16,0 0-12-16,0 0 0 16,-7 6 0-16,-4 6 0 15,2 8 0-15,-3 5 0 0,-6 7 0 16,2 1 0-16,2 1 0 16,-2 8 0-16,4-4 0 15,8 1 0-15,1-2 0 16,3-5 0-16,5-1 0 15,7-5 0-15,3-3 0 0,6-6 0 16,0-2 0-16,2-7 0 16,2-4 0-16,1-4 0 15,1 0 0-15,-3-12 0 16,3 0 0-16,-7-6 0 0,2-4 0 16,-4-7 0-16,-3-6 0 15,-5-3 0-15,-5-1 0 16,-3-3 0-16,-2-1 0 15,-7 4 0-15,-6 6 0 0,1 1 0 16,-6 8 0-16,3 2 0 16,-5 6 0-16,3 4 0 15,0 5 0-15,0 7 0 16,-1 0 0-16,1 4 0 0,-1 11 0 16,4 1 0-1,-2 6 0-15,4-3 0 0,2 6 0 16,7 0 0-16,3-2 0 15,5 2 0-15,11-6 0 16,4-2 0-16,1-4 0 0,9-3 0 16,0-2 0-16,2-2 0 15,1-3 0-15,-8-3 0 16,2 0 0-16,-4 0 0 0,-3-3 0 16,-8 2 0-16,0-2 0 15,-12 3 0-15,13-5 0 16,-13 5 0-16,0 0 0 0,0 0 0 15,0 0 0-15,0 0 0 16,0 0 0-16,0 0 0 16,0 0 0-16,0 0 0 15,0 0 0-15,0 0 0 16,0 0 0-16,0 0 0 0,-7 0 0 16,7 0 0-1,-13 5 0-15,13-5-49 0,-10 4-43 16,10-4-1-16</inkml:trace>
  <inkml:trace contextRef="#ctx0" brushRef="#br0" timeOffset="145119.9448">23977 11200 454 0,'0'0'6'0,"0"0"4"0,0-11 1 15,0 11 3-15,-3-9 0 16,3 9-12-16,-2-12-2 0,2 12 0 16,-3-8 0-16,3 8 0 15,0 0 0-15,0 0 0 16,0 0 0-16,0 0 0 15,0 0 0-15,0 0 0 0,0 0 0 16,0 0 0-16,0 0 0 16,0 0 0-16,0 0 0 15,0 0 0-15,0 0 0 16,0 0 0-16,0 0 0 16,0 0 0-16,0 0 0 0,0 0 0 15,0 0 0-15,-5 5 0 16,1 5 0-16,4 4 0 15,-3 4 0-15,0 1 0 16,-4 4 0-16,7 0 0 0,-7 1 0 16,4 1 0-16,3-6 0 15,-7 1 0-15,7-4 0 16,0-2 0-16,0-4 0 0,0-10 0 16,0 12 0-16,0-12 0 15,0 0 0-15,0 0 0 16,0 0 0-16,0 0 0 15,0 0 0-15,0 0 0 0,0 0 0 16,0 0 0-16,0-5 0 16,0-5 0-16,0 1-64 15,0-1-32-15</inkml:trace>
  <inkml:trace contextRef="#ctx0" brushRef="#br0" timeOffset="145919.2755">23530 10623 455 0,'0'0'5'0,"0"0"3"15,0 0 2-15,0-11 1 0,0 11 1 16,0 0-2-16,-2-7-10 16,2 7 0-16,0 0 0 15,0 0 0-15,0 0 0 16,0-11 0-16,0 11 0 0,16-7 0 16,-8 2 0-16,2 1 0 15,-10 4 0-15,15-10 0 16,-15 10 0-16,13-8 0 15,-13 8 0-15,0 0 0 0,0 0 0 16,0 0 0-16,-6 0 0 16,-1 0 0-16,-3 0 0 15,-3 0 0-15,1 3 0 16,-2 2 0-16,5-1 0 0,0 2 0 16,4 3-3-16,2 1-88 15,3-10-1-15</inkml:trace>
  <inkml:trace contextRef="#ctx0" brushRef="#br0" timeOffset="146282.8869">23820 10587 472 0,'0'0'4'16,"0"0"2"-16,0 0 1 15,0 0 1-15,0 0 1 16,-9 0-4-16,9 0-5 0,0 0 0 16,0 0 0-16,0 0 0 15,0 0 0-15,7-2 0 16,6-1 0-16,-1 1 0 16,8-3 0-16,-3 0 0 15,-3 3 0-15,2-6 0 16,-7 3 0-16,-9 5 0 0,5-9 0 15,-5 9 0-15,-12-7 0 16,-2 7 0-16,-2 0 0 16,0 0 0-16,-2 0 0 0,1 1 0 15,4 5 0-15,3 1 0 16,0 0-9-16,10-7-58 16,0 0-24-16,5 12-1 0</inkml:trace>
  <inkml:trace contextRef="#ctx0" brushRef="#br0" timeOffset="146654.401">24231 10307 443 0,'0'0'6'0,"0"0"2"0,-7-10 2 15,7 10 1-15,0 0-1 16,0 0 2-16,0 0-1 16,0 8-11-16,14 15 0 0,9 1 0 15,4 13 0-15,5 10 0 16,3 7 0-16,0 11 0 15,1 5 0-15,-8 8 0 16,-10 7 0-16,-8 2 0 0,-13 2 0 16,-15 6 0-16,-11-3 0 15,-17 0 0-15,-3 3 0 16,-8-14 0-16,-3 1-35 16,5-7-60-16</inkml:trace>
  <inkml:trace contextRef="#ctx0" brushRef="#br0" timeOffset="162873.2153">2033 12505 403 0,'0'0'5'0,"0"0"4"16,-12-13 3-16,12 13 1 0,-12-9 2 15,12 9 0-15,-13-11-1 16,13 11 1-16,0 0-5 15,0 0-10-15,11 3 0 16,3 9 0-16,13 4 0 0,4 6 0 16,3 3 0-16,1 4 0 15,2 5 0-15,-1 4 0 16,-4-4 0-16,-8 9 0 0,-9-3 0 16,-8-4 0-16,-7 5 0 15,-12-5 0-15,-10 2 0 16,-10-6 0-16,-3 0 0 15,-8-10 0-15,-1-4 0 16,2-8 0-16,-1-8 0 16,11-2 0-16,2-9 0 0,11-8 0 15,2-4 0-15,16-6 0 16,2-3 0-16,12 0 0 16,12-5 0-16,5 3 0 0,7-2 0 15,6 4 0-15,-1 1 0 16,1 3 0-16,-6 4 0 15,-2 7 0-15,-3 5 0 16,-8 3 0-16,-3 4-10 0,-6 3-13 16,-3 3-20-16,5 7-47 15,-12-1 0-15</inkml:trace>
  <inkml:trace contextRef="#ctx0" brushRef="#br0" timeOffset="163376.11">2646 12533 434 0,'0'0'5'0,"0"0"2"16,0 0 2-16,0 0 1 0,0 0 0 16,0 0 0-16,0 0 1 15,12 7 0-15,-12 7-7 16,2 6-4-16,-2 7 0 16,0 3 0-16,0 5 0 15,0-4 0-15,-5 7 0 0,-4-8 0 16,3 0 0-16,-6-6 0 15,2-1 0-15,-3-6 0 16,4 0 0-16,-1-7 0 16,10-10 0-16,-8 15 0 15,8-15 0-15,0 0 0 0,13 3 0 16,9-3 0-16,2-3 0 16,6-5 0-16,8 4 0 15,4-4 0-15,0 1 0 0,1-3 0 16,-1 5 0-16,-5 0 0 15,-5 1 0-15,-4 1 0 16,-8 1 0-16,-2 2 0 0,-6 0 0 16,-12 0-21-16,1 7-67 15,-1-7-2-15</inkml:trace>
  <inkml:trace contextRef="#ctx0" brushRef="#br0" timeOffset="163831.5274">1833 13201 423 0,'0'0'3'0,"0"0"2"15,0 0 0-15,0 0 1 16,0 0 2-16,12 0 2 16,13 0 1-16,9 0 2 0,19-3-3 15,11-2-1-15,19 3-1 16,18-3-8-16,9-2 0 16,9 2 0-16,-3-3 0 15,4 4 0-15,-3-1 0 16,-10 2 0-16,-5 3 0 0,-13 0 0 15,-11 0 0 1,-14 0 0-16,-11 3 0 0,-14-1 0 16,-11 3 0-16,-7-3 0 15,-21-2 0-15,11 3 0 16,-11-3 0-16,0 0 0 0,0 0 0 16,-7 5 0-16,-2-5 0 15,9 0 0-15,-21 2 0 0,8 3 0 16,-4-3-32-16,-3 4-58 15,-1-2-3-15</inkml:trace>
  <inkml:trace contextRef="#ctx0" brushRef="#br0" timeOffset="164829.928">2166 13626 350 0,'0'0'7'15,"0"0"2"-15,-8-9 5 0,8 9 3 16,-10-8 1-16,10 8 1 16,-12-7 0-16,12 7 0 15,0 0-6-15,0 0-2 0,0 0-2 16,5 3-3-16,15 9-6 15,-1 0 0-15,10 5 0 16,7 1 0-16,4 7 0 16,0 0 0-16,-1 2 0 15,-1 0 0-15,-8 3 0 16,-8 2 0-16,-7 6 0 0,-14 1 0 16,-4-7 0-16,-18 5 0 15,-4-2 0-15,-9-3 0 16,-6-4 0-16,-8-6 0 15,2-7 0-15,2-11 0 0,6-4 0 16,3-7 0-16,7-10 0 16,11-10 0-16,7-6 0 15,10-6 0-15,7-1 0 16,13-2 0-16,8-2 0 0,4-1 0 16,9 6 0-16,3 3 0 15,-2 9 0-15,0 2 0 16,-2 10-6-16,-8 3-41 15,1 7-45-15,-5 5 0 0</inkml:trace>
  <inkml:trace contextRef="#ctx0" brushRef="#br0" timeOffset="165531.1173">2802 13646 416 0,'0'0'6'16,"0"0"3"-16,0-9 3 0,0 9 0 15,-5-11 2-15,5 11 0 16,-10-7 0-16,0 7 0 15,0 10-14-15,-6 5 0 16,3 8 0-16,-5 7 0 0,0 6 0 16,-1 7 0-16,3 2 0 15,7 2 0-15,4-3 0 16,5-1 0-16,2-9 0 16,8-5 0-16,8-6 0 15,7-5 0-15,-1-9 0 0,5-6 0 16,5-3 0-16,-4-10 0 15,0-5 0-15,-6-8 0 16,1-6 0-16,-5-4 0 0,-8-9 0 16,-5-5 0-16,-7 2 0 15,0-3 0-15,-7 2 0 16,-7 2 0-16,-7 10 0 16,-4 5 0-16,4 5 0 0,-4 9 0 15,0 11 0-15,-1 4 0 16,1 4 0-16,6 11 0 15,4 8 0-15,5 2 0 16,8 7 0-16,4 0 0 16,8 2 0-16,15-2 0 0,1-4 0 15,12-9 0-15,10-6 0 16,-1-8 0-16,5-5-67 16,1-8-26-16</inkml:trace>
  <inkml:trace contextRef="#ctx0" brushRef="#br0" timeOffset="171670.2881">3147 13902 401 0,'0'0'6'15,"0"0"3"-15,0 0 3 16,0 0 1-16,10-10 1 0,-10 10 1 16,0 0 0-16,0 0 1 15,0 0-6-15,6 8-10 16,-6 4 0-16,0 1 0 16,0 3 0-16,0 4 0 0,0 3 0 15,2-1 0-15,-2-2 0 16,3 2 0-16,-1-5 0 15,-2-2 0-15,2-2 0 0,1-1 0 16,-3-5 0-16,0-7 0 16,0 15 0-16,0-15 0 15,0 0 0-15,0 0 0 16,0 0 0-16,0 0 0 16,0 0 0-16,-7-12-33 0,-4 5-55 15,11 7-3-15</inkml:trace>
  <inkml:trace contextRef="#ctx0" brushRef="#br0" timeOffset="173414.2584">3737 10490 350 0,'0'0'8'0,"0"0"4"16,0 0 4-16,0 0 1 15,0 0 3-15,0-9 1 16,0 9 2-16,0 0-1 0,0 0-6 16,0 0-10-16,0 0-6 15,0 5 0-15,2 4 0 16,-2 6 0-16,3 0 0 16,-1 3 0-16,1-1 0 0,-3 3 0 15,2-6 0-15,3-1 0 16,-5-1 0-16,1-2 0 15,-1 0 0-15,4 0 0 16,-4-10 0-16,0 13 0 0,0-13 0 16,0 0 0-16,0 0 0 15,0 10 0-15,0-10 0 16,0 0 0-16,0 0 0 16,0 0-26-16,0 0-64 15,0-8-4-15</inkml:trace>
  <inkml:trace contextRef="#ctx0" brushRef="#br0" timeOffset="180414.3785">3855 13047 359 0,'0'0'6'0,"0"0"4"0,0 0 4 16,0 0 0-16,0 0 0 15,0 0 2-15,0 0 0 16,0 0 0-16,6 6-4 16,1-4-4-16,3 1-2 0,8 1-2 15,-1-1-1-15,5 2-1 16,1-5-2-16,7 5-6 16,-5-5-12-16,2-8-56 0,-1 8-14 15</inkml:trace>
  <inkml:trace contextRef="#ctx0" brushRef="#br0" timeOffset="180593.8998">3880 13254 383 0,'0'0'7'0,"0"0"2"16,0 0 3 0,0 0 2-16,0 0 1 15,14 9 1-15,-3-9 0 0,10 0 1 16,-2-5-7-16,11 1-3 15,2-7-6-15,6 8-13 0,-3-1-72 16,1-2-3-16</inkml:trace>
  <inkml:trace contextRef="#ctx0" brushRef="#br0" timeOffset="195145.6757">5594 7664 301 0,'0'0'6'0,"0"0"4"16,0 0 4-16,0 0 1 16,0 0 4-16,-7-4 1 15,7 4-1-15,0 0 1 16,0 0-5-16,0 0-5 0,0 0-3 16,0 0-1-16,0 0-2 15,9 0 0-15,7 0-1 16,8 0 1-16,2 0 1 15,7 0 0-15,7 0-1 0,3-6 1 16,-4 4-2-16,9-1 0 16,-10-1 0-16,2-1-1 15,-10 2 0-15,1 1 0 16,-9-1-2-16,-4 3 0 16,-6 0 0-16,-12 0 0 0,12 0 0 15,-12 0 0-15,0 0 0 16,-7 0 0-16,-5 3 0 15,-1-3 0-15,-6 5 0 16,-4-2 0-16,-5 3 0 0,1-3 0 16,-9 5 0-16,5-4 0 15,-4 2 0-15,-2-5 0 16,2 5 0-16,0-1 0 0,0-4 0 16,6 2 0-16,1 0 0 15,9-3 0-15,-1 2 0 16,8-2 0-16,3 0 0 15,9 0 0-15,0 0 0 16,0 0 0-16,0 0 0 0,18 5 0 16,5-2 0-16,7-3 0 15,2 3 0-15,10-3 0 16,0 0 0-16,5 0 0 0,-2-6 0 16,-2 1 0-1,-4 0 0-15,-9 1 0 16,0 4 0-16,-10-5 0 0,-6 2 0 15,-3 3 0-15,-11 0 0 16,10 0 0-16,-10 0 0 0,0 0 0 16,0 0 0-16,-10 3 0 15,10-3 0-15,-13 14-4 16,-1-9-39-16,3 10-45 0,6 1-2 16</inkml:trace>
  <inkml:trace contextRef="#ctx0" brushRef="#br0" timeOffset="196881.3778">7476 7686 272 0,'0'0'7'0,"0"0"2"16,-11-3 4-16,11 3 1 0,-12 0 4 16,12 0-1-16,-13-1 3 15,13 1 0-15,-12 0-5 16,12 0-4-16,0 0-3 15,-10 0-2-15,10 0-1 0,0 0 0 16,0 0 1-16,15 1 0 16,3-1 1-16,4 0 0 15,13 3 0-15,0-3 1 0,6 0-1 16,5-4-1-16,3 1-1 16,-1-2-1-16,-7 2 0 15,0-1-2-15,-4 1 0 16,-5 1-2-16,-7 0 0 0,-2 2 0 15,-4-3 0-15,-6 3 0 16,-3 0 0-16,-10 0 0 16,9 0 0-16,-9 0 0 15,0 0 0-15,0 0 0 0,-4 0 0 16,-11 0 0-16,-3 0 0 16,-4 0 0-16,-6 0 0 15,-6 3 0-15,-8-1 0 16,-4 3 0-16,2-1 0 15,-4 2 0-15,4-1 0 16,5-5 0-16,-2 4 0 0,11-4 0 16,3 3 0-16,10-1 0 15,-2-2 0-15,19 0 0 16,-8 0 0-16,8 0 0 0,7 3 0 16,8-1 0-16,12 1 0 15,6-3 0-15,4 0 0 16,7 3 0-16,6-3 0 0,3 0 0 15,0-3 0-15,3-2 0 16,-6 2 0-16,-6-2 0 16,-3 2 0-16,-7 2 0 15,-7-4 0-15,-8 5 0 0,0-3 0 16,-12 3 0-16,-7 0 0 16,0 0 0-16,0 0 0 15,0 0 0-15,0 0 0 16,0 0 0-16,0 0 0 15,-7 0 0-15,-5 3 0 16,-1 2 0-16,0-1 0 0,1 4 0 16,-6 1 0-16,7 3 0 15,0 0-33-15,6 2-56 16,5 1-3-16</inkml:trace>
  <inkml:trace contextRef="#ctx0" brushRef="#br0" timeOffset="198475.8939">2548 7560 262 0,'0'0'7'0,"0"0"5"16,-12-2 4-16,12 2 2 0,-10 0 2 15,10 0-1-15,-10-2 3 16,10 2 1-16,0 0-7 16,0 0-2-16,20 2-3 15,0 0-2-15,10 1-1 0,5-1 0 16,7 0 1-16,8-2-2 15,-2 0 0-15,5 0-2 16,-5 0-1-16,-1 0 0 16,-7 0-1-16,-3 3-1 15,-7-3 0-15,-7 0-1 16,-4 0-1-16,-6 0 2 0,-2 0-2 16,-11 0 0-16,0 0 0 15,0 0 0-15,-9 5 0 16,-12-1 0-16,-6 2 0 15,-7-1 0-15,-8 2 0 0,-6 6 0 16,-4-3 0-16,0-1 0 16,0 2 0-16,2-2 0 15,1-1 0-15,3-1 0 0,9 0 0 16,3-1 0-16,9-1 0 16,7-4 0-16,6 2 0 15,12-3 0-15,0 0 0 16,6 3 0-16,14-3 0 0,9 0 0 15,8-3 0-15,0 0 0 16,10 2 0-16,3-7 0 16,0 1 0-16,-3 0 0 15,-7-1 0-15,-3 1 0 0,-5 2 0 16,-4 0 0-16,-11 2 0 16,-2 0 0-16,-6 2 0 15,-9 1 0-15,11 0 0 16,-11 0 0-16,0 0 0 0,0 0 0 15,0 0 0-15,-5 9 0 16,-1 8-86-16,6-17-4 16</inkml:trace>
  <inkml:trace contextRef="#ctx0" brushRef="#br0" timeOffset="205841.2293">987 7932 178 0,'0'0'8'0,"0"0"1"0,0 0 0 16,0 0-1-16,0 0 0 16,0 0 2-16,0 0 2 15,-3 10 0-15,3 2-4 0,3 8-3 16,4 0 3-16,1 7 2 15,4 1 1-15,3 4-1 16,5-1-2-16,1 2 2 16,11-3-2-16,-2-3 0 0,7-3 0 15,5 2-1-15,8-9 0 16,5 0 2-16,4-7-3 16,8-3 2-16,0-4-3 15,2-3 1-15,2 0-1 0,3-5-1 16,3-3 0-16,0-4-1 15,3 0-1-15,-4-3 1 16,7 1-1-16,-1-2-1 16,3 0 1-16,-2 0-1 15,0 1 0-15,4 0 1 0,2 3-1 16,6 0-1-16,-4-1 1 16,4 6 0-16,1-1-1 15,0 2 1-15,1 6-1 0,-5 0 1 16,0 3 0-16,-7 5 0 15,-2 5-1-15,0-1 1 16,-1 5 0-16,-5 1 0 0,-5 2 1 16,-2 1-2-16,-8-1 1 15,-3 5 0-15,-6 0-1 16,-9 0 1-16,-7 2-1 16,-5-1 1-16,-4-5-1 15,-8 4 1-15,-2-3-1 0,-5-4 1 16,-3-3-1-16,2 0 1 15,-8-6 0-15,-4-9 1 16,8 12 0-16,-8-12 1 16,0 0 0-16,0 0 0 15,6-4 0-15,-6-6 0 0,9-5-1 16,2-7-1-16,2-4-2 16,7-3 0-16,5-5 1 15,5-1-1-15,2 0 0 0,6 1 0 16,4 1-1-16,-1 1 1 15,10 5 0-15,3-2 0 16,4 5 0-16,4 5 0 0,5 1 0 16,5 4 1-16,2 4-1 15,4 3 1-15,2 7-1 16,-1 0 1-16,3 0-1 16,5 7 1-16,3 3 1 15,-1 0-1-15,8 0 1 0,0 4-1 16,4 1 1-16,2 0-1 15,1 0 1-15,3 2-1 16,-5 1 1-16,5-1 0 16,-3-1-1-16,4 2 1 15,-2 1 0-15,1-3-1 0,2-3 1 16,1-1 0-16,1-2 0 16,-1-3-1-16,2-2 1 15,-6 0-1-15,-3-5 1 0,-4 0-1 16,-2 0 0-16,-10-2 0 15,-7-3 1-15,-4-5-1 16,-11 0 0-16,-3-4 0 0,-9-1 0 16,-8-2 0-16,-6-4 0 15,-4-1 0-15,-8 0 1 16,-4-3-1-16,-6 0 0 16,-3 0 1-16,-3 3 0 15,-1 5 0-15,-8 0 0 16,4 1-1-16,-5 6-3 15,-1 10-6-15,0 0-21 0,0 0-51 16,-7 10-1-16</inkml:trace>
  <inkml:trace contextRef="#ctx0" brushRef="#br0" timeOffset="210294.7429">4955 13126 151 0,'0'0'8'0,"0"0"6"15,0 0 5-15,-11-2 2 16,11 2 2-16,0 0 4 15,0 0 2-15,-9 0 0 16,9 0-5-16,0 0-3 0,0 0-2 16,0 0-4-16,0 0-1 15,0 0-2-15,0 0 0 16,0 0-4-16,0 0-1 0,0 0-1 16,0 0-2-16,0 0 0 15,0 0-1-15,0 0 0 16,0 0 0-16,0 0 0 15,0 0-1-15,0 0 1 16,0 0 0-16,0 0 0 0,0 0 0 16,0 0 0-16,0 0 0 15,-5 6 1-15,5-6 0 16,5 3 0-16,7 3-4 0,8-3 0 16,10-1 0-16,5-2 0 15,10 0 0-15,6 0 0 16,9-7 0-16,0 2 0 15,-1-3 0-15,-6 0 0 16,-3 4 0-16,-8-2 0 16,-8 4 0-16,-6 2 0 15,-10-3 0-15,-4 3 0 0,-3 0 0 16,-11 0 0-16,9 0 0 16,-9 0 0-16,0 0 0 15,0 0 0-15,0 0 0 0,0 0 0 16,0 0 0-16,0 0 0 15,0 0 0-15,0 0 0 16,0 0 0-16,0 0 0 0,0 0 0 16,-4 3 0-16,4-3 0 15,0 0 0-15,0 0 0 16,-11 10 0-16,11-10 0 0,-12 10 0 16,5-4-10-16,-11-3-82 15,18-3-2-15</inkml:trace>
  <inkml:trace contextRef="#ctx0" brushRef="#br0" timeOffset="211651.8924">5962 12954 349 0,'0'0'7'0,"0"0"5"15,0 0 3-15,0 0 1 16,0 0 0-16,0 0 1 15,0 0 1-15,0 0-1 0,0 0-6 16,0 0-4-16,0 0-2 16,0 17-3-16,2 2 1 15,-2-1-2-15,2 7 1 16,1 0 0-16,4 1-1 0,-1-1 0 16,-1-1 0-16,0-3-1 15,-1-1 1-15,1-5-1 16,0-3 1-16,-5-5 0 15,0-7 0-15,6 10 1 16,-6-10 0-16,0 0-2 0,0 0 0 16,-11-8 0-16,4-4 0 15,2-7 0-15,-6-3 0 16,4-3 0-16,0-6 0 0,5 5 0 16,2-3 0-16,0 0 0 15,2 9 0-15,7 3 0 16,2 0 0-16,6 5 0 0,-1 7 0 15,3 2 0-15,6 3 0 16,0 8 0-16,0 7 0 16,-1 2 0-16,1 2 0 15,-2 5 0-15,-3 0 0 0,-3 1 0 16,-2-3 0-16,-8-3 0 16,-2-2 0-16,0 0 0 15,-5-5 0-15,0-12 0 16,0 12 0-16,0-12 0 15,-12 0 0-15,12 0 0 0,-12-17 0 16,6-1 0-16,1-2 0 16,2-2 0-16,3-5 0 15,3 0 0-15,2 1 0 16,6 6 0-16,-2 1 0 0,4 2 0 16,2 10 0-16,-1 2 0 15,4 5 0-15,0 0 0 16,-4 9 0-16,4 4 0 15,-3 4 0-15,0 0 0 16,-5 6 0-16,-1-1 0 0,2 0 0 16,-4 0 0-16,-2-2 0 15,0-1-2-15,-3-2-17 16,2-5-38-16,0 2-31 16,1-4-3-16</inkml:trace>
  <inkml:trace contextRef="#ctx0" brushRef="#br0" timeOffset="212154.5277">6750 13077 439 0,'0'0'4'0,"0"0"2"15,0-15 2-15,0 15 0 16,-16-16 0-16,9 5 1 15,-5 2 0-15,-7-2-1 16,-1 5-3-16,2 6-3 16,0 0-1-16,4 6-1 15,-2 2-1-15,6 7 0 0,3 0 0 16,7 2 0-16,0 2 0 16,7-2 1-16,3 7-1 0,8-4 1 15,0-1 0-15,6 3-1 16,2-3 1-16,8 5 0 15,-2 0 0-15,2-2 1 16,4 6-1-16,-3 2 0 0,0-1 0 16,-8 8 1-16,0-5-1 15,-14 13 1 1,-11-4 1-16,-2 3-1 0,-15-5 0 16,-9-3 1-16,-11-2 0 15,-2-8-2-15,-8-6 0 16,0-11 0-16,3-3 0 15,4-6 0-15,4-13 0 16,9-9 0-16,7-7 0 16,8-9 0-16,10-9 0 0,11-3 0 15,15-4 0-15,7-3-2 16,9 6-13-16,-2 16-55 16,10-10-17-16</inkml:trace>
  <inkml:trace contextRef="#ctx0" brushRef="#br0" timeOffset="212918.4921">7476 12862 348 0,'0'0'3'0,"0"0"3"16,0 0 3-16,-13 12 2 0,13-12 2 15,-5 15 1-15,2-3 1 16,3-2 1-16,0 2 0 16,0-12-2-16,15 13-2 15,-2-13-1-15,7-2-1 0,2-9 0 16,5-1-7-16,1-10-3 15,-3-3 0-15,2-9 0 0,-2-9 0 16,-8-3 0-16,-2-10 0 16,-5 5 0-16,-10-9 0 15,0 7 0-15,-7 2 0 16,-6 7 0-16,-2 6 0 0,-5 9 0 16,3 9 0-16,-3 7 0 15,2 12 0-15,-1 5 0 16,1 13 0-16,4 10 0 15,1 9 0-15,8 8 0 16,0 6 0-16,5 4 0 16,5 2 0-16,10-3 0 15,7-4 0-15,5-6 0 0,-1-4 0 16,3-9 0-16,-1-7 0 16,4-1-28-16,-2-8-60 15,-5-7-3-15</inkml:trace>
  <inkml:trace contextRef="#ctx0" brushRef="#br0" timeOffset="213131.4342">7988 12623 459 0,'0'0'5'16,"0"0"0"-16,0 0 1 0,0 0 2 15,0 11 0-15,0 1 0 16,0 3 1-16,0 4-6 15,0 6-3-15,0 3 0 16,0 1 0-16,4-2 0 16,-1 5 0-16,4-1 0 15,-4-11-6-15,2 1-79 0,-4-1-4 16</inkml:trace>
  <inkml:trace contextRef="#ctx0" brushRef="#br0" timeOffset="213551.9371">7334 13154 379 0,'0'0'6'0,"0"0"1"0,0 0 2 15,0 0 3-15,0 0 2 16,0 0 2-16,18 5 1 0,6 0 2 16,14-5-4-16,13 0-1 15,9 0-11-15,10 0-3 16,11 0 0-16,7-5 0 0,1 0 0 15,1-5 0-15,-3 3 0 16,-10 0 0-16,-5-2 0 16,-7 2 0-16,-13 5 0 0,-15-4 0 15,-7 4 0-15,-16 2 0 16,-14 0 0-16,0 0 0 16,4 10 0-16,-17-3 0 15,-19 5-86-15,15 5-7 16</inkml:trace>
  <inkml:trace contextRef="#ctx0" brushRef="#br0" timeOffset="214009.1079">7834 13575 443 0,'0'0'6'16,"0"0"2"-16,0 0 2 15,0 0 1-15,-6-4 2 0,6 4-1 16,-2-13-4-16,2 1-8 16,0 2 0-16,13-4 0 15,1 5 0-15,4-3 0 0,1 2 0 16,4 5 0-16,-1 2 0 16,-1 3 0-16,-4 6 0 15,-4 6 0-15,-7 2 0 16,0 1 0-16,-6 6 0 0,-8 3 0 15,-1-2 0-15,-2 0 0 16,-9 0 0-16,3 1 0 16,-3-5 0-16,3-1 0 15,2 0 0-15,0-7 0 16,7 0 0-16,8-10 0 16,-10 10 0-16,10-10 0 0,16 2 0 15,1-2 0-15,8-2 0 16,4-1 0-16,6-2 0 0,5-3 0 15,-2 4 0-15,-1-4 0 16,-5 4 0-16,-2 1 0 16,-8 1 0-16,-7 2 0 15,-15 0-10-15,8 0-81 0,-8 0-2 16</inkml:trace>
  <inkml:trace contextRef="#ctx0" brushRef="#br0" timeOffset="215831.0188">8967 12852 310 0,'0'0'9'0,"0"0"7"0,3-10 3 16,-3 10 3-16,4-10 3 15,-4 10 0-15,3-11 0 16,-3 11 0-16,0 0-8 15,-5-3-6-15,-7 12-4 0,-8 6-7 16,-3 9 0-16,0 6 0 16,-1 3 0-16,2 4 0 15,2 5 0-15,5-4 0 16,10-2 0-16,5-6 0 0,10-3 0 16,6-4 0-16,12-4 0 15,0-7 0-15,10-1 0 16,-1-7 0-16,7-2-3 15,-4 13-69-15,5-15-18 16</inkml:trace>
  <inkml:trace contextRef="#ctx0" brushRef="#br0" timeOffset="216157.5548">9256 13009 390 0,'0'0'5'16,"0"0"3"-16,-8 0 2 0,-3 6 1 15,2 2 1-15,-3 4 0 16,0 0 1-16,-1 6 0 16,3-1-4-16,7 2-3 0,3 1 0 15,10-2-2-15,6-6 0 16,11 1-1-16,3-8 2 16,2 0-5-16,5-5 0 0,-2-5 0 15,-3-2 0-15,-5-4 0 16,-4-3 0-16,-11-4 0 15,-5 0 0-15,-7 1 0 16,-4 0 0-16,-6 0 0 16,-13 5 0-16,-2 3 0 15,-2 6 0-15,-1 3 0 0,2 2-3 16,3 10-22-16,3 6-62 16,13-6-2-16</inkml:trace>
  <inkml:trace contextRef="#ctx0" brushRef="#br0" timeOffset="216520.8301">9808 12997 428 0,'0'0'4'0,"0"0"2"16,-16-9 0-16,3 4 2 16,-4 0 0-16,-3 0 1 15,-1 3 0-15,-4-1 0 0,2 3-3 16,0 5-2-16,4 5-2 15,6 3-1-15,6-1-1 16,4 0 1-16,6 3-1 16,9 3 1-16,8-4 0 15,5 3 0-15,3-1-1 16,4-4 1-16,0 2 0 0,3-1-2 16,-8-1 1-16,-2-1-1 15,-8-2 1-15,-4 1-1 16,-8 2 1-16,-5-4 0 0,-10-1 0 15,-8 1 1-15,-2-1 0 16,-5-2 0-16,-6 1 0 16,1-4-1-16,0-2-1 0,5 0-2 15,5 0-8-15,3 0-19 16,-1-8-55-16,18 8-2 16</inkml:trace>
  <inkml:trace contextRef="#ctx0" brushRef="#br0" timeOffset="217040.8813">10242 12872 459 0,'0'0'3'0,"0"0"1"16,-9-8 2-16,-2 8 0 15,2-2 1-15,-4 2 0 16,-4 7 1-16,1 3 0 0,-1 7-5 15,0 6-3-15,2 4 0 16,2 5 0-16,4-1 0 16,3 7 0-16,4-3 0 15,2-3 0-15,5-2 0 0,5-3 0 16,3-5 0-16,4-7 0 16,5-2 0-16,1-9 0 15,2-4 0-15,-1-2 0 16,3-11 0-16,1-4 0 15,-5-7 0-15,-3-8 0 16,-8-4 0-16,-5-3 0 0,-7-6 0 16,-2 8 0-16,-10-4 0 15,-9 6 0-15,-1 5 0 16,-8 10 0-16,0 5 0 0,-2 8 0 16,-1 7 0-16,6 0 0 15,0 13 0-15,9 1 0 16,1 3 0-16,12 3 0 0,5 6 0 15,7-5 0-15,11 2 0 16,2-1 0-16,10-8 0 16,3-1 0-16,1-2 0 15,3-4 0-15,-2-2 0 0,-5-5 0 16,0 0 0-16,-8 0-12 16,-7 0-76-16,0-3-2 15</inkml:trace>
  <inkml:trace contextRef="#ctx0" brushRef="#br0" timeOffset="217407.445">10598 13106 484 0,'0'0'4'16,"0"0"2"-16,0 0 1 15,0 0 0-15,0 0-4 16,0 13-3-16,-2 0 0 0,2 2 0 16,0 4 0-16,-5 6 0 15,5-3 0-15,0 5 0 16,0 1 0-16,0-1 0 15,5-5 0-15,-3-1 0 16,1-4 0-16,-2-5 0 0,-1-2 0 16,0-10 0-1,6 12 0-15,-6-12 0 0,0 0 0 16,0 0 0-16,0 0 0 16,7 0-83-16,-5-10-10 0</inkml:trace>
  <inkml:trace contextRef="#ctx0" brushRef="#br0" timeOffset="218840.5323">11072 13008 342 0,'0'0'7'16,"0"0"3"-16,0 0 5 16,0 0 1-16,0 0 1 15,0 0 1-15,0 0 1 0,0 0 2 16,0 0-5-16,11 0-4 16,8 0-2-16,11 1-2 15,7 2-8-15,13 0 0 16,5-3 0-16,6 2 0 0,5-2 0 15,-4 0 0-15,-7 0 0 16,-9 0 0-16,-5-2 0 16,-14 2 0-16,-8 0 0 15,-8 0 0-15,-11 0 0 0,10 0 0 16,-10 0 0-16,0 0 0 16,-10 0 0-16,10 0 0 15,-18 5 0-15,9 1 0 16,-4-4 0-16,3 3 0 15,-2-3 0-15,12-2-27 0,-8 12-63 16,8-12-2-16</inkml:trace>
  <inkml:trace contextRef="#ctx0" brushRef="#br0" timeOffset="219558.5391">12057 12869 438 0,'0'0'3'0,"0"0"3"16,0 0 1-16,0 0 1 15,0 0-1-15,0 0 1 16,-2 7 1-16,2 6 0 0,0 3-4 16,5 2-2-16,0 8 0 15,4-2-1-15,2 3 1 16,-2 1-3-16,1-3 0 15,1-1 0-15,-4-4 0 16,-2-5 0-16,-1-3 0 0,-1-3 0 16,-3-9 0-16,0 11 0 15,0-11 0-15,-10-5 0 16,1-8 0-16,-2-4 0 16,4-8 0-16,-3-4 0 0,2-6 0 15,6 3 0-15,-1-5 0 16,3 2 0-16,0 3 0 15,5 5 0-15,3 2 0 16,4 11 0-16,0 3 0 0,5 4 0 16,3 7 0-16,3 0 0 15,2 12 0-15,0 3 0 16,0 8 0-16,-2 1 0 0,-4 3 0 16,-4 1 0-16,-3 1 0 15,-7-4 0-15,1 0 0 16,-6-7 0-16,0-1 0 15,0-5 0-15,0-12 0 16,0 12 0-16,0-12 0 0,0 0 0 16,-8-8 0-16,8-4 0 15,-3-6 0-15,3-2 0 16,0-4 0-16,5-3 0 16,3-2 0-16,4 1 0 0,3 1 0 15,-1 5 0-15,5 2 0 16,-2 7 0-16,1 3 0 15,-4 5 0-15,4 5 0 0,-4 3 0 16,2 8 0-16,-2 5 0 16,2 4 0-16,-4 0 0 15,-3 4 0-15,2 1 0 16,-6 3 0-16,-3-1 0 0,3-3 0 16,-5 0 0-16,2-3-8 15,-2-1-28-15,0-3-50 16,0 0-3-16</inkml:trace>
  <inkml:trace contextRef="#ctx0" brushRef="#br0" timeOffset="219939.6819">12751 13104 442 0,'0'0'5'0,"0"0"3"15,-3-10 2-15,3 10 0 16,-3-14 1-16,3 4 1 0,3-1-1 16,5-1-9-16,-1 3-2 15,8-1 0-15,2 2 0 16,6 3 0-16,-4 5 0 16,1 0 0-16,-2 2 0 0,-1 9 0 15,-4 4 0-15,-7 0 0 16,-2 2 0-16,-2 2 0 15,-2 1 0-15,-2-1 0 16,-3 2 0-16,-2-1 0 16,-1-3 0-16,3-3 0 0,2-1 0 15,-3-3 0 1,6-1 0-16,0-9 0 0,11 9 0 16,2-9 0-16,6 0 0 15,6-3 0-15,3-4 0 0,6 1-8 16,-1-3-79-16,-1-4-2 15</inkml:trace>
  <inkml:trace contextRef="#ctx0" brushRef="#br0" timeOffset="220441.4778">13422 12886 434 0,'0'0'4'15,"0"-7"2"-15,0 7 1 16,-13-15 0-16,6 10 1 15,-3 0-1-15,-8 3 1 16,1 0-1-16,2 4-3 16,-3 8-3-16,4 4 0 15,2 3 0-15,1 1-1 0,6 0 0 16,5-1 1-16,0 0 0 16,10-7 0-16,3 0 0 15,4-3 0-15,-4-7 1 16,4 0-1-16,-2 0 0 0,2 0 0 15,-4 0-1-15,-1-2 0 16,-1 2 0-16,-2 2-1 0,3 5 1 16,0 5 0-16,4 7 0 15,2 6 1-15,-2 6 1 16,7 6 2-16,-3 8-4 16,2 5 0-16,-2 7 0 0,-10-2 0 15,-2 4 0-15,-10 5 0 16,-14-7 0-1,-14-2 0-15,-2-9 0 16,-11-9 0-16,1-7 0 16,-2-9 0-16,-4-12 0 0,19-11 0 15,-1-20 0-15,15-8 0 16,11-13 0-16,5-8 0 16,14-11 0-16,13-2 0 15,6-3 0-15,9-1 0 16,9-6-53-16,-3 15-35 0,9 1-3 15</inkml:trace>
  <inkml:trace contextRef="#ctx0" brushRef="#br0" timeOffset="220744.7583">14399 12356 490 0,'0'0'3'0,"0"0"1"16,0 0 0-16,0 0 0 16,0 0 2-16,-5 15-6 15,-13 12 0-15,-7 13 0 16,-5 14 0-16,-2 14 0 0,-5 16 0 16,1 10 0-16,0 7 0 15,9 1 0-15,9 4 0 16,9-3 0-16,9-5 0 0,12-8 0 15,10-10 0-15,10-7 0 16,10-9 0-16,13-7 0 0,2-19 0 16,-11-1-65-16,16-13-28 15</inkml:trace>
  <inkml:trace contextRef="#ctx0" brushRef="#br0" timeOffset="221657.4379">14429 13075 336 0,'0'0'5'15,"0"0"2"-15,0 0 3 16,0 0 2-16,0 0 2 16,5 5 0-16,-5-5 1 0,3 9 1 15,-3-9-4-15,9 17 0 16,-1-9-2-16,5 2-1 16,6-4 0-16,0-4 0 0,9-2-1 15,4-8 0-15,6-4-3 16,-3-6-5-16,2-6 0 15,-5-6 0-15,-2-5 0 16,-5-2 0-16,-11-8 0 16,-9-2 0-16,-1-2 0 15,-8-1 0-15,-5 6 0 0,-6 2 0 16,0 9 0-16,-2 6 0 16,0 7 0-16,6 13 0 15,-4 7 0-15,1 13 0 0,3 11 0 16,4 8 0-16,4 6 0 15,3 9 0-15,0 2 0 16,8 1 0-16,9-3 0 16,6-5 0-16,-1 0 0 15,5-10 0-15,1 1 0 16,1-11 0-16,-2 3 0 0,-6-9-41 16,1 0-48-16,-4-4-2 15</inkml:trace>
  <inkml:trace contextRef="#ctx0" brushRef="#br0" timeOffset="221966.0638">15035 12922 477 0,'0'0'4'0,"0"0"2"0,0 0 0 15,0 0 1-15,8 3 1 0,-6 8-5 16,2 2-3-16,-1 4 0 15,0 2 0-15,2 4 0 16,0 4 0-16,-1 0 0 16,2 3 0-16,-4-8 0 15,5 3 0-15,-1-5 0 16,-3-5 0-16,3 0 0 16,-3-3 0-16,2-5 0 15,-5-7 0-15,2 8 0 0,-2-8 0 16,0 0 0-16,0 0-17 15,0 0-22-15,0 0-50 0,5-11 0 16</inkml:trace>
  <inkml:trace contextRef="#ctx0" brushRef="#br0" timeOffset="222989.3273">15699 12839 379 0,'0'0'9'0,"0"0"1"16,12-12 4-16,-12 12 1 15,10-15 0-15,-10 15 1 0,6-17 0 16,-6 17 1-16,-13-11-8 16,-8 11-2-16,-3 11-3 15,-8 6-4-15,0 5 0 16,-2 3 0-16,5 5 0 0,-1 3 0 16,13-1 0-16,5-3 0 15,9-3 0-15,6-2 0 16,9-2 0-16,11-5 0 15,7 0 0-15,3-5 0 0,7-1 0 16,6-7 0-16,1 4-27 16,10-6-60-16,-9-2-4 0</inkml:trace>
  <inkml:trace contextRef="#ctx0" brushRef="#br0" timeOffset="223302.5022">16005 12925 394 0,'0'0'6'0,"0"0"2"15,-15-2 3-15,5 1 1 0,0 1 1 16,-8 0 1-16,3 1 0 16,-2 5 1-16,2 6-6 15,0 2-2-15,6 4-3 16,3 2 0-16,6-4-4 16,6 3 0-16,8-4 0 15,6-3 0-15,5-5 0 0,5-2 0 16,0-2 0-16,0-3 0 15,0-5 0-15,-4-5 0 0,-3-2 0 16,-8-5 0-16,-3-1 0 16,-7 0 0-16,-5-1 0 15,0 2 0-15,-8 2 0 16,-6-1 0-16,-2 9 0 0,-1 2 0 16,0 5-4-16,-3 0-32 15,8 5-51-15,12-5-4 16</inkml:trace>
  <inkml:trace contextRef="#ctx0" brushRef="#br0" timeOffset="223673.0867">16432 12859 447 0,'0'0'4'0,"0"0"0"0,0 0 2 16,-2-9 1-1,2 9 0-15,-18-8 0 0,6 5 0 16,-6 3 0-16,1 0-3 15,-4 3-2-15,1 7 0 16,4 4-1-16,1 1-1 0,5 0 1 16,5 2 0-16,5 1 0 15,10 2 0-15,2-3 1 16,11-2-2-16,2-1 0 0,1 1 0 16,5-1 0-16,-6-2 0 15,2 0 0-15,-7-3 0 16,-2 2 0-16,-14 1 0 15,1-2 0-15,-7-1 0 16,-13 2 0-16,-2-2 0 0,-9 0 0 16,1 0 0-16,-7-1-3 15,5-4-2-15,0 2-3 16,5-6-7-16,9 0-7 16,1 0-6-16,12-10-17 15,8 2-38-15,16-12-6 0</inkml:trace>
  <inkml:trace contextRef="#ctx0" brushRef="#br0" timeOffset="224060.6903">16663 12847 389 0,'0'0'8'0,"0"0"3"16,0-10 4-16,0 10 1 0,0-10 1 15,0 10-1-15,0 0 1 16,0 0-1-16,0 0-10 16,-10 15-6-16,3 5 0 0,-4 2 0 15,1 7 0-15,4 4 0 16,-1 1 0-16,0-5 0 15,7 2 0-15,7-6 0 16,5-6 0-16,3-3 0 0,4-10 0 16,4-6 0-16,4 0 0 15,1-9 0-15,-3-8 0 16,-4-8 0-16,0-7 0 16,-4-3 0-16,-9-10 0 15,-8 0 0-15,-3-1 0 16,-10 1 0-16,-6 0 0 0,-1 11 0 15,-8 3 0-15,3 12 0 16,0 9 0-16,1 10 0 16,4 8 0-16,4 9 0 0,6 11 0 15,9 6 0-15,1-2 0 16,9 8 0-16,9-1 0 16,7-4 0-16,7 0 0 0,1-10 0 15,6 4-20-15,6-19-68 16,-10-1-3-16</inkml:trace>
  <inkml:trace contextRef="#ctx0" brushRef="#br0" timeOffset="224238.4929">17136 12939 454 0,'0'0'4'0,"0"0"2"16,0 7 2-16,0 2 2 15,0 7 0-15,0 3 0 16,0 0-1-16,0 10-9 0,0-2 0 15,0 5 0-15,1-5 0 16,7-12-57-16,1 12-32 16,-5-7-1-16</inkml:trace>
  <inkml:trace contextRef="#ctx0" brushRef="#br0" timeOffset="225124.3062">17754 12703 450 0,'0'0'4'0,"0"0"3"0,0-10 2 16,0 10 0-16,0 0 1 15,0 0 0-15,3 7 2 0,-3 10-12 16,0 7 0-16,3 5 0 15,-3 1 0-15,5 4 0 16,0 6 0-16,-3-5 0 16,3-3 0-16,-3-5 0 0,3-15-73 15,-2 8-17-15</inkml:trace>
  <inkml:trace contextRef="#ctx0" brushRef="#br0" timeOffset="225319.9445">17538 12876 434 0,'0'0'5'16,"0"0"1"-16,0 0 2 15,0 0 1-15,13-7 0 0,4 4 1 16,6 1 0-16,7-3-1 16,4 3-3-16,8-1-6 15,1 1-6-15,7 2-22 16,2 2-56-16,-10 1-3 15</inkml:trace>
  <inkml:trace contextRef="#ctx0" brushRef="#br0" timeOffset="225756.2254">18421 12596 470 0,'0'0'3'16,"0"0"1"-16,0 0 0 0,0 0 0 16,0 0 1-16,-9 0 0 15,9 0 0-15,-6 17 1 16,4-1-4-16,2-1 1 16,0 2-3-16,5 0 0 0,4-4 0 15,4-1 0-15,7-4 0 16,5-4 0-16,-3-4 0 15,6-7 0-15,-1-10 0 0,1-3 0 16,-7-10 0-16,4-7 0 16,-7-10 0-16,-4-5 0 15,-6-5 0-15,-3-3 0 16,-5-2 0-16,0 5 0 16,-9 6 0-16,-2 8 0 0,2 9 0 15,-4 14 0-15,-2 13 0 16,-3 9 0-16,6 18 0 15,2 12 0-15,5 10 0 16,3 8 0-16,2 9 0 0,2 5 0 16,13 3 0-16,2-10-33 15,13 0-55-15,0-8-3 16</inkml:trace>
  <inkml:trace contextRef="#ctx0" brushRef="#br0" timeOffset="226097.1246">18871 12518 466 0,'0'0'4'16,"0"0"2"-16,-3-15 1 15,3 15 1 1,0-18 0-16,0 8-1 0,0 0-2 16,8 0-5-16,5 3 0 15,2 5 0-15,-1 2 0 0,6 2 0 16,-2 8 0-16,-4 2 0 15,-3 7 0-15,-7 1 0 16,-4 8 0-16,-4-3 0 0,-13 0 0 16,4 1 0-16,-4 0 0 15,1-7 0-15,2 1 0 16,1-5 0-16,6 0 0 0,1-6 0 16,6-9 0-16,15 13 0 15,0-10 0-15,8-1 0 16,2-2 0-16,4 0 0 15,-1-5-5-15,7 5-26 16,2-2-55-16,-12 0-3 0</inkml:trace>
  <inkml:trace contextRef="#ctx0" brushRef="#br0" timeOffset="226359.5184">18259 13000 433 0,'0'0'5'0,"0"0"-1"16,0 0 5-16,5 0 2 0,8 0 0 15,11 0 2-15,14-3-1 16,9-1 1-16,18-1-13 16,12 0 0-16,13 0 0 0,6 0 0 15,1 3 0-15,-4 2 0 16,-9 0 0-16,-15 0 0 15,-12 2 0-15,-17 5 0 16,-15-4 0-16,-12 7-4 0,-13-10-85 16,0 15-3-16</inkml:trace>
  <inkml:trace contextRef="#ctx0" brushRef="#br0" timeOffset="226772.97">18682 13308 479 0,'0'0'4'0,"0"0"2"15,-10 0 1-15,10 0 1 16,0 0-1-16,0 0-7 16,-5-15 0-16,10 9 0 15,12 4 0-15,8-3 0 0,3 3 0 16,2-1 0-16,-3 3 0 15,3 0 0-15,-8 5 0 16,-5 2 0-16,-9 3 0 16,-6 7 0-16,-2-3 0 0,-10 5 0 15,-4 4 0 1,-4-2 0-16,-2 2 0 0,-2-4 0 16,-3 4 0-16,0-5 0 15,4-1 0-15,8-5 0 16,0 0 0-16,13-12 0 0,-10 10 0 15,10-10 0-15,20 3 0 16,-1-3 0-16,8-3 0 16,8 3 0-16,4-4 0 0,2-4 0 15,5 5 0-15,-9 3-61 16,5-5-30 0</inkml:trace>
  <inkml:trace contextRef="#ctx0" brushRef="#br0" timeOffset="230752.6376">19786 12721 360 0,'0'0'6'16,"0"0"5"-16,0-10 1 15,0 10 2-15,0-18 1 0,0 18 2 16,0-15 1-16,0 8 1 15,0 7-6-15,0-13-3 16,0 13-2-16,-18 0-2 16,1 10-4-16,-3 5-2 0,-4 7 0 15,-6 8 0-15,0 3 0 16,5 3 0-16,2 2 0 16,6-4 0-16,4 1 0 15,13-5 0-15,3-3 0 0,12-5 0 16,7-4 0-16,3-6 0 15,7 1 0-15,3-6 0 16,5-1 0-16,0-5 0 16,-1-1 0-16,-3 0-35 0,-2-4-53 15,-4-4-3-15</inkml:trace>
  <inkml:trace contextRef="#ctx0" brushRef="#br0" timeOffset="231082.1214">19949 12847 416 0,'0'0'6'0,"0"0"1"16,-7-2 2-16,7 2 1 15,-12 2 1-15,2 3 1 0,2 5 0 16,-4 0 1-16,7 4-6 16,-2-2-2-16,5 6-2 15,2-3-3-15,9 3 0 16,8-6 0-16,3-2 0 15,13-1 0-15,-4-4 0 0,5-5 0 16,2 0 0-16,-6-2 0 16,-3-5 0-16,-4-3 0 15,-11-5 0-15,-2 0 0 0,-10-2 0 16,-2 2 0-16,-9-3 0 16,-6 6 0-16,-3 0 0 15,-2 4 0-15,0 8 0 16,-5-2-9-16,6 7-19 0,-1 12-44 15,10-5-17-15</inkml:trace>
  <inkml:trace contextRef="#ctx0" brushRef="#br0" timeOffset="231446.9527">20479 12792 408 0,'0'0'6'15,"0"0"3"-15,-5-10 1 16,5 10 1-16,-14-14 0 0,6 6 1 15,-7 1 0-15,0 0-1 16,-2 4-5-16,-6 3-3 16,3 0-1-16,1 7-2 15,1 3 0-15,3 2 1 0,8 3-1 16,2 2 0-16,6 4 1 16,13-4 0-16,5 0 1 15,4 0-1-15,4 3 1 16,6-5 0-16,1 3-2 15,1-6 0-15,-5 2 0 0,-7-1 0 16,-1 2 0-16,-7-2 0 16,-9-1 0-16,-6-3 0 15,-6 7-2-15,-11-6 2 16,-3 2 2-16,-7-2-2 0,-1 0 0 16,-5-3-3-16,1 0 0 15,-3-2-2-15,6-2-5 16,1-3-15-16,-2 0-60 15,12 0-3-15</inkml:trace>
  <inkml:trace contextRef="#ctx0" brushRef="#br0" timeOffset="231739.272">21043 12468 453 0,'0'0'5'0,"0"0"0"0,-1-10 2 16,1 10 0-16,-18 0 0 16,3 0 2-16,-3 12-1 15,-4 10 2-15,-6 11-10 16,4 8 0-16,2 12 0 0,-3 6 0 16,4 4 0-1,9-3 0-15,3 3 0 0,5-4 0 16,4-6 0-16,13-6 0 15,-1-8 0-15,9-4 0 16,4-8 0-16,5-4 0 0,-3-8 0 16,10-18-83-16,-10 6-7 15</inkml:trace>
  <inkml:trace contextRef="#ctx0" brushRef="#br0" timeOffset="232290.844">21223 12658 384 0,'0'0'7'0,"0"0"4"15,0 0 2-15,1-7 3 16,-1 7 1-16,0 0 0 0,4-10 0 16,-4 10 0-16,-7 0-5 15,-6 8-12-15,-2 4 0 16,-3 7 0-16,1 9 0 16,0 2 0-16,-4 4 0 0,7 1 0 15,0 0 0-15,13-5 0 16,1-4 0-16,4-1 0 15,12-7 0-15,4-4 0 16,2-3 0-16,5-9 0 0,3-2 0 16,0-2 0-16,0-13 0 15,0-5 0-15,-8 0 0 16,-2-12 0-16,-8-2 0 16,-4-7 0-16,-8 2 0 15,0 0 0-15,-12 1 0 0,-5 8 0 16,-2 6 0-16,0 7 0 15,-6 7 0-15,4 10 0 16,2 6 0-16,1 7 0 0,6 10 0 16,8 1 0-16,1 0 0 15,3 7 0-15,10-4 0 16,8 0 0-16,1-5 0 16,11-8-56-16,2 2-33 0,3-5-2 15</inkml:trace>
  <inkml:trace contextRef="#ctx0" brushRef="#br0" timeOffset="232496.8364">21565 12765 429 0,'0'0'4'16,"0"0"2"-16,0 0 1 16,-2 5 2-16,2 5 0 0,-2 2 1 15,0 8-1 1,2 0 1-16,0 5-3 0,0 2-3 15,0 0-1-15,0 1-4 16,0-4-3-16,6 1-6 16,-3-13-17-16,-8 3-59 0,10-2-1 15</inkml:trace>
  <inkml:trace contextRef="#ctx0" brushRef="#br0" timeOffset="232705.2638">21854 12644 485 0,'0'0'3'0,"0"0"0"15,0 0 0-15,0 0 0 0,0 10 1 16,0 4 0-16,5 6-1 16,-5 6 0-16,0 3-3 15,3 5 0-15,-1 1 0 16,0 5-7-16,-2-8-8 0,0-3-28 15,0-3-44-15,0-7-1 16</inkml:trace>
  <inkml:trace contextRef="#ctx0" brushRef="#br0" timeOffset="232869.8242">21762 12832 430 0,'0'0'6'0,"0"0"0"16,0 0 3-16,-3-13-1 15,3 13 0-15,9-10 1 0,3 5-1 16,8-2-2-16,4 2-10 16,1-5-16-16,2 8-62 15,10-1-4-15</inkml:trace>
  <inkml:trace contextRef="#ctx0" brushRef="#br0" timeOffset="233274.7402">22202 12651 429 0,'0'0'6'0,"0"0"1"16,0 0 2-16,0 0 1 16,0 0 1-16,-9 10 1 15,-4 0 0-15,3 4 0 16,-5 9-9-16,0-1-3 0,0 8 0 16,5-1 0-16,2 3 0 15,4-1 0-15,4-4 0 16,2-5 0-16,8-1 0 15,6-7 0-15,0-4 0 0,4-7 0 16,2-3 0-16,1 0 0 16,-1-13 0-16,1-4 0 15,-1-6 0-15,-4-7 0 16,-4-4 0-16,-3-11 0 16,-7 4 0-16,-1-5 0 15,-3 7 0-15,-3 1 0 0,-5 8 0 16,-1 9 0-16,-3 6 0 15,0 12 0-15,-6 11 0 16,6 6 0-16,1 9 0 0,1 9 0 16,3 5 0-16,2 0 0 15,5 4 0-15,10 0 0 16,2-3-31-16,6-6-56 0,8-3-3 16</inkml:trace>
  <inkml:trace contextRef="#ctx0" brushRef="#br0" timeOffset="233584.0828">22522 12812 443 0,'0'0'6'0,"0"0"2"15,0 0 2-15,-4-12 1 16,4 12 1-16,-5-11 0 16,5 11-3-16,0-9-9 15,0 9 0-15,5-8 0 0,8 8 0 16,1 0 0-16,0 3 0 15,4 4 0-15,0 3 0 16,-5 5 0-16,2 5 0 16,-11 0 0-16,-4-1 0 0,0 6 0 15,-4-3 0-15,-5 1 0 16,2-4 0-16,2 2 0 16,2-7 0-16,3-2 0 15,6 1 0-15,12-8 0 0,-2 1 0 16,12-6 0-16,-1-6-24 15,-2-5-62-15,5-2-4 16</inkml:trace>
  <inkml:trace contextRef="#ctx0" brushRef="#br0" timeOffset="233853.3644">22855 12364 478 0,'0'0'3'0,"0"0"2"16,0 0-1-16,0 0 2 15,0 0 0-15,3 15 0 16,8 4-3-16,3 9-3 16,6 9 0-16,0 7 0 0,0 9 0 15,5 4 0-15,-3 4 0 16,-5 2 0-16,-6-3 0 16,-4 1 0-16,-5-1 0 15,-2-4 0-15,-12-6 0 0,-5 2 0 16,-4-8 0-16,-5-2 0 15,1 0-3-15,-3 11-66 16,-1-29-21 0</inkml:trace>
  <inkml:trace contextRef="#ctx0" brushRef="#br0" timeOffset="234517.4462">23107 11855 409 0,'0'0'5'0,"0"0"2"15,0 0 1-15,0-9 1 16,0 9 2-16,15 5 1 15,3 7 1-15,7 15 2 16,9 13-4-16,6 12-2 16,10 10-7-16,-1 15-2 15,3 7 0-15,-7 5 0 0,-5 5 0 16,-10 1 0-16,-7-2 0 16,-16 4 0-1,-7-5 0-15,-7 2 0 0,-16-7 0 16,-7 0 0-16,-10-8 0 0,0-2 0 15,-7-5 0-15,-7-5-70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27T08:18:42.046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92D05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3090 7315 262 0,'0'0'7'16,"0"0"7"-16,0-10 2 0,0 10 1 16,2-10 4-16,-2 10 0 15,3-10 1-15,-3 10 1 16,0 0-9-16,0 0-4 0,0 0-4 15,-3 12-1-15,1 6-4 16,0 5 0-16,-4 6-1 16,2 8 1-16,2 5-1 15,-3 0 1-15,-4 6 0 0,5 1 0 16,-2 1 0-16,0-2 1 16,1 5-1-16,-1-6 1 15,-1 0 0-15,1-5-1 16,2 0 1-16,-2-4-1 15,5-4 0-15,-5-2 0 0,6-4 1 16,-5 1-1-16,3-6 0 16,0 1 0-16,-3-4 0 15,2 0 0-15,-1-3 0 16,1-1 0-16,-3 0 0 0,2-3-1 16,-1-1 1-16,0 1 0 15,0-1-1-15,0-1 1 16,3-2-1-16,2-9 0 0,-8 15 1 15,8-15-1-15,-5 12 0 16,5-12 0-16,-2 10 0 16,2-10 1-16,0 0-1 15,-3 10 0-15,3-10-1 16,0 0 1-16,0 10 0 0,0-10-1 16,0 0 1-16,5 8 0 15,-5-8 0-15,15 3 1 16,0-3-1-16,5 0 0 0,-1 0 1 15,8-3-1-15,6-3 1 16,5 2-1 0,-1-1 0-16,5-3 0 0,1 3 0 15,-1 2 0-15,-3 1 0 16,2 2 0-16,-2 0 0 0,-4 0 0 16,-1 2 1-16,-1 1-1 15,-1 2 1-15,-2-5-1 16,-3 3 1-16,0-1-1 0,-4-2 0 15,0 0 1-15,-6 0-1 16,3 0 0-16,-6 0 0 16,2 0 1-16,-8 3-1 15,4-3 0-15,-12 0 1 0,12 0-1 16,-12 0 0-16,6 1 0 16,-6-1 0-16,0 0 0 15,0 0 0-15,12 0 1 16,-12 0-1-16,0 0 1 0,0 0-1 15,0 0 1 1,0 0-1-16,0 0 1 0,0 0 1 16,0 0-1-16,0 0 1 15,10 0-1-15,-10 0 1 16,0 0-1-16,4-9 1 16,-4 9-1-16,4-12 0 0,-4 12-1 15,6-18 1-15,-1 6 0 16,-2-3 1-16,0 1 0 0,-1-6 0 15,-1-1 0-15,3 2 0 16,-4-5 0-16,2-4-2 16,1 3 0-16,-2-5 0 15,2 6 0-15,2-5 0 16,1-3 0-16,-4 6 0 0,2-1 0 16,2-3 0-16,-2 3 0 15,2 0 0-15,2 0 0 16,-3-2 0-16,-3 5 0 15,3-3 0-15,-3 3 0 0,0-5 0 16,-2 5 0-16,3-3 0 16,-3 3 0-16,-3-5 0 15,3 2 0-15,-2 0 0 16,0 1 0-16,-1-3 0 0,1 5 0 16,0 0 0-16,2 2 0 15,0-1 0-15,0 3 0 16,0 3 0-16,0-1 0 0,0 1 0 15,0 5 0-15,0-4 0 16,0 6 0-16,0-2 0 16,0 12 0-16,0-17 0 15,0 17 0-15,0-10 0 0,0 10 0 16,0 0 0-16,0 0 0 16,0 0 0-16,0 0 0 15,0-8 0-15,0 8 0 16,0 0 0-16,0 0 0 0,-13-4 0 15,3-1 0-15,0 5 0 16,-6-3 0-16,3-1 0 16,-10 4 0-16,-5 0 0 15,-4 0 0-15,-5 0 0 0,-3 0 0 16,-8 3 0-16,-2-2 0 16,2 5 0-16,-2-2 0 15,-5 1 0-15,8 0 0 16,2 3 0-16,3-4 0 0,7 1 0 15,3 0 0-15,5 0 0 16,4-2 0-16,8 4 0 16,2-1 0-16,9 3-4 15,-3 11-60-15,9-9-25 0,17-4 0 16</inkml:trace>
  <inkml:trace contextRef="#ctx0" brushRef="#br0" timeOffset="2128.1659">16303 7305 293 0,'0'0'7'0,"0"0"3"16,0-10 3-16,0 10 1 15,0 0 1-15,3-13 2 16,-3 13-1-16,0 0-1 0,0 0-4 16,0 0-4-16,0 21-2 15,0 4-2-15,0 9-1 16,0 11 0-16,0 6 0 16,5 12 1-16,-2-2 0 0,3 6-1 15,-2-2 0-15,2-1 2 16,-3 3 0-16,-3-8 0 15,0 4 0-15,0-2 0 16,-6-4 0-16,-1-2-1 16,1-3 0-16,-2-10-1 15,0-4 0-15,3-4-1 0,0-12 0 16,-2-4 0-16,4-8-1 16,3-10 1-16,-2 12-1 15,2-12 1-15,0 0 0 16,0 0-1-16,0 0 1 0,0 0 0 15,0 0 0-15,0 0 0 16,0 0 0-16,0 0-1 0,0 0 0 16,0 0 0-16,5 5-1 15,4-5 1-15,4 3 0 16,7-3 1-16,5 0-1 16,5 0 1-16,4 0-1 15,9-3 1-15,4-2 0 0,3 2-1 16,-1-1 0-16,3-1 1 15,-2-1-1-15,-3 5 0 16,-2-4 0-16,-4 1 1 16,-3 2-1-16,-6 2 1 0,-4-2-1 15,0-2 1 1,-8 4 0-16,-3 0 0 0,0 0 0 16,-5-1-1-16,1 1 1 15,-5 0-1-15,-8 0 1 0,9 0 0 16,-9 0 0-16,0 0 0 15,0 0 0-15,0 0 1 16,0 0 0-16,0 0 0 0,0 0 0 16,0 0-2-16,0 0 0 15,8-8 0-15,-8 8 0 16,5-10 0-16,-5 10 0 16,10-17 0-16,-8 4 0 0,7 2 0 15,-7-4 0-15,5-6 0 16,-2 4 0-16,2-7 0 15,-3 1 0-15,3-4 0 16,-2-3 0-16,-1 0 0 16,0-4 0-16,2-2 0 0,-2-5 0 15,-1 1 0-15,1-4 0 16,-2-3 0-16,0-3 0 16,-2 1 0-16,0-1 0 15,0 3 0-15,0 2 0 0,-2 1 0 16,-4 5 0-16,1-2 0 15,1 9 0-15,-4 1 0 16,4 1 0-16,-5 2 0 0,5 3 0 16,-1 6 0-16,-2 1 0 15,4 1 0-15,1 4 0 16,-1 4 0-16,3-1 0 0,0 10 0 16,-2-10 0-16,2 10 0 15,0 0 0-15,0 0 0 16,0-8 0-16,0 8 0 15,0 0 0-15,0 0 0 16,0 0 0-16,0 0 0 0,0 0 0 16,0 0 0-16,0 0 0 15,0 0 0-15,0 0 0 16,0 0 0-16,0 0 0 16,0 0 0-16,-13 0 0 15,3 3 0-15,-3-3 0 0,1 3 0 16,-10 1 0-16,0-2 0 15,-8 4 0-15,-6-4 0 16,-1 3 0-16,-2 0 0 0,-1 2 0 16,-7-5 0-16,3 4 0 15,-7-6 0-15,6 5 0 16,-1-2 0-16,3-2 0 16,3-1 0-16,6 0 0 0,1 0 0 15,8 0 0-15,8 0 0 16,2 0 0-16,15 0 0 15,-12 0 0-15,12 0 0 16,0 0 0-16,0 0 0 16,0 5 0-16,0-5-3 0,12 13-46 15,3-2-38-15,7-5-2 16</inkml:trace>
  <inkml:trace contextRef="#ctx0" brushRef="#br0" timeOffset="15445.3677">905 14033 194 0,'0'0'6'16,"0"0"3"-16,0-10 3 15,0 10-1-15,0 0 0 16,0 0 0-16,0 0 1 0,0 0 0 16,0 0-4-16,0 10-2 15,2 5-3-15,4 8 2 16,-1 9 3-16,0 4 0 16,-4 12 3-16,2 4-1 0,0 8 0 15,-3 0 0-15,0 8 2 16,0 2-3-16,-3-1 0 15,-4 5-2-15,0-2-2 16,-1 2-1-16,1-2 0 16,-1 0-1-16,1-2-1 0,-3-4 0 15,5 0 0-15,0-8-1 16,-2-1 1-16,4-5 0 16,-5 0 0-16,3-8 0 0,1 5-1 15,-1-6 1-15,-2 0-2 16,1-4 1-16,1-1-1 15,2-1 0-15,1-5-1 16,2-3 1-16,0 1 0 0,0-4-1 16,5-5 1-16,0-1 0 15,8-1 0-15,-4-1 0 16,4 0 0-16,4-6 0 16,1 0 1-16,7 1-1 15,2-3 1-15,6-1 0 16,4-2 1-16,7-2-1 0,9-2 1 15,5 0-1-15,10-3 1 16,4 0 0-16,10 0 0 16,5-6 0-16,10 0 0 0,6 0 0 15,8-1 0-15,-1 0 0 16,9 2-1-16,8-3 0 16,1 1 0-16,10 2 0 0,1 0 0 15,3 1 0-15,7 1 0 16,0 0 0-16,3 3-1 15,3 0 1-15,5 0 0 16,-6 0-1-16,6 3 1 0,1 1-1 16,3 2 1-16,0-1-1 15,3 2 1-15,2-5-1 16,2 3 0-16,1-2 1 16,2 4-1-16,-3-4 0 15,1 4 0-15,2 1 0 0,-3-4 0 16,-2 6 0-16,0 0 0 15,0-2 0-15,1-3 0 16,-2 2 0-16,4-1 0 16,0-2 0-16,6-4 0 0,1 3 0 15,5-3 1-15,-1 0-1 16,5 0 0-16,1 0 1 16,0 0-1-16,-3 0 0 0,-2 0 1 15,2 0-1-15,4 0 1 16,-8 2-1-16,1 1 1 15,4-3-1-15,-3 0 1 16,2 0-1-16,3 0 0 16,-3 0 1-16,6 0-1 0,-1 0 0 15,0 0 1-15,-4 0-1 16,2 0 0-16,0-3 0 16,-5 1 0-16,0-1 0 15,0 0 1-15,0 2-1 0,-3-2 0 16,1-2 1-16,1 2-1 15,-3 1 0-15,6-3 1 16,-5-1-1-16,8 2 1 16,-7-1-1-16,7 0 0 15,-2-1 0-15,-1 1 1 0,-2-2-1 16,-3 2 1-16,1 1-1 16,-8-6 0-16,2 2 1 0,-4-1-1 15,2 1 0-15,-2-2 0 16,-1 1 1-16,3-2-1 15,-2 1 0-15,0-3 0 16,3 4 1-16,-3-1-1 16,-3 0 0-16,-2 0 1 0,1-2-1 15,-3 2 0-15,-4 0 1 16,-3 0-1-16,2 4 0 16,-3-6 1-16,5 3 0 15,-6-1-1-15,2 3 1 16,0-1-1-16,4-2 1 0,-6 3-1 15,1-3 1-15,-3 3-1 16,-3 2 0-16,-1-2 0 16,-6 1 0-16,-2 0 0 15,-1-3 0-15,-1 1 0 0,-8 4 1 16,7-1-1-16,-3 0 0 16,4 2 0-16,-4 3 0 15,3-3 0-15,3 3 0 0,-1 0 1 16,4 0-1-16,-3 3 0 15,-1 0 0-15,-4-3 0 16,-3 2 0-16,-2 3 0 0,-8-2 0 16,3 0 0-16,-7-2 0 15,-3 2-1-15,-6 0 1 16,1-1 0-16,0 1 0 16,-3-3 0-16,-3 0 0 15,-3 0 0-15,-1 1 0 16,-7-1 0-16,1 0 0 0,-8 0 0 15,-1 0 0-15,-11 0 1 16,-6 0-1-16,-5 0 1 16,-9 0-1-16,-3 0 1 15,-5-4-1-15,-9 2 1 0,-4-4 0 16,-3 5 0-16,-2-2 0 16,-8-5 0-16,-1 6 1 15,-5-4-1-15,-2 5 1 0,-2-4 0 16,-12 5 0-16,15-8 1 15,-15 8-3-15,9-7 0 16,-9 7 0-16,0 0 0 16,10-8 0-16,-10 8 0 0,0 0 0 15,0 0 0-15,0 0 0 16,10-9 0-16,-10 9 0 16,0 0 0-16,0 0 0 15,0 0 0-15,0 0 0 16,0 0 0-16,0 0 0 15,0 0 0-15,0 0 0 0,0 0 0 16,0 0 0-16,0 0 0 16,0 0 0-16,0 0 0 0,0 0 0 15,0 0 0-15,0 0 0 16,0 0 0-16,6-8 0 16,-6 8 0-16,4-12 0 15,-4 12 0-15,3-18 0 0,2 6 0 16,-1-1 0-16,1-4 0 15,1-5 0-15,1 0 0 16,3-9 0-16,0 5 0 16,3-9 0-16,-4 0 0 15,4-7 0-15,-3 3 0 0,2-7 0 16,1 3 0-16,-2-3 0 16,3 0 0-1,-2 3 0-15,-3 1 0 0,5 0 0 16,-3 2 0-16,3 3 0 15,-2 4 0-15,-3-1 0 0,2 2 0 16,-4 6 0-16,3-5 0 16,-3 6 0-16,-1 3 0 15,1 3 0-15,-7-5 0 0,5 10 0 16,-1-1 0-16,-4 3 0 16,3 5 0-16,-3 7 0 15,5-13 0-15,-5 13 0 16,0 0 0-16,0 0 0 0,0 0 0 15,0 0 0-15,0 0 0 16,0 0 0-16,0 0 0 16,0 0 0-16,0 0 0 0,0 0 0 15,0 0 0-15,0 0 0 16,0 0 0-16,0 0 0 16,0 0 0-16,0 0 0 15,0 0 0-15,0 0 0 16,0 0 0-16,0 8-6 15,6 1-80-15,-12-6-3 0</inkml:trace>
  <inkml:trace contextRef="#ctx0" brushRef="#br1" timeOffset="37914.9799">4733 5635 410 0,'0'0'5'0,"0"0"3"16,0 0 1-16,0 0 0 15,0 0 0-15,0 0 0 16,11 11 1-16,-7 1 0 16,4 8-5-16,-1 2-2 0,4 7-1 15,-2 1 0-15,3 5 0 16,4-1-2-16,-8-1-4 16,6-1-8-16,-8-12-15 0,-6 2-55 15,6 3-4-15</inkml:trace>
  <inkml:trace contextRef="#ctx0" brushRef="#br1" timeOffset="38138.3922">4592 5759 406 0,'0'0'5'15,"0"0"2"-15,0-12 2 16,0 3 2-16,0-2-1 0,2-7 1 15,10 1 0-15,4-7 0 16,3-3-4-16,8 2-3 0,3 0-4 16,7 3-5-16,-1-2-8 15,4 10-22-15,1 8-50 16,-14 2-1-16</inkml:trace>
  <inkml:trace contextRef="#ctx0" brushRef="#br1" timeOffset="38326.9774">4634 6041 384 0,'0'0'5'0,"-7"12"1"0,7-12 2 15,-5 17 1-15,5-17 2 0,0 14 2 16,0-14 2-16,10 10-1 16,10-13-3-16,5-11-2 15,7-1-1-15,3-8-4 16,9 1-8-16,-2-8-15 0,-7 1-63 15,7 0-4-15</inkml:trace>
  <inkml:trace contextRef="#ctx0" brushRef="#br1" timeOffset="38723.874">5052 5704 431 0,'0'0'5'0,"0"0"2"0,0 0-1 16,0 0 0-16,0 0 1 0,0 0-1 16,0 8 0-16,0-8 1 15,8 15-6-15,1-4-1 16,-1 1 0-16,1-3 1 16,1 4 0-16,1-3-1 0,-4 0 0 15,-7-10 1-15,12 12 0 16,-12-12 0-16,11 5 1 0,-11-5 0 15,0 0 0-15,7-13-1 16,-7 1 1-16,2-7 0 16,2-1-1-16,-1-4 0 15,2 0-2-15,1 5 1 0,-1-1-1 16,0 5 0-16,-1 4-1 16,-4 11 1-16,16-7-1 15,-16 7 1-15,14 6 0 16,-4 4-1-16,0-1-1 15,2 7-3-15,-2-4-7 0,6 5-19 16,4-3-50-16,-6-6-2 16</inkml:trace>
  <inkml:trace contextRef="#ctx0" brushRef="#br1" timeOffset="39496.1885">5401 5576 383 0,'0'0'4'15,"0"0"2"-15,0 0 1 0,0 0 0 16,0 0 1-16,0 0 0 16,0 0 2-16,-4 8 2 15,4-8-4-15,8 0-1 16,7 0-1-16,-1-3 0 0,11-4-1 16,0-6 0-16,0-2-2 15,0-3-1-15,0 1 0 16,-6 0-1-16,-6 2 0 15,-3 1-1-15,-10 6-1 0,0 8 0 16,-14 0 0-16,-4 5-1 16,-5 7 0-16,4 6-1 15,-1 3 1-15,4 5 0 16,4-4-2-16,10 1-2 16,2-7-5-16,14-3-3 0,4-6-5 15,7-4-11-15,3-3-21 16,1-12-12-16,1-3-2 15,0-3 10-15,-9-3 24 0,-2-5 24 16,-8 6 14-16,-8-2 21 16,-1 5 23-16,-2 2 15 15,-7 0-1-15,-2 6-7 16,-1-1-20-16,10 10-15 0,-13-11-9 16,13 11-4-16,0 0-4 15,0-9-2-15,0 9-2 16,18-6-3-16,-4 4 1 15,6 2-1-15,1 0 1 0,0 8 1 16,4-2-2-16,-2 6 1 16,-6 0-1-16,1 0-1 15,-10 3 1-15,4-3 0 16,-7 0 0-16,-3-4-1 16,-2 1 2-16,0-9 0 0,-10 8 0 15,1-8 0-15,1-2-2 16,-2-9-3-16,2-3-2 15,3-6-8-15,3-9-9 0,2-4-11 16,2-6-3-16,9-2 6 16,-2 0 8-16,-2-4 11 15,3 6 10-15,-7-1 14 16,5 15 11-16,-8-2 13 0,0 9 3 16,-3 6-5-16,3 12-9 15,0 0-8-15,0 0-6 16,0 15-5-16,5 6-3 0,5 6-2 15,8-1-3-15,1 7-2 16,5-1-3-16,-3 0-7 16,4-10-9-16,-6 0-33 15,4-2-27-15,-10-5-5 16</inkml:trace>
  <inkml:trace contextRef="#ctx0" brushRef="#br1" timeOffset="39714.9574">6012 5286 354 0,'0'0'4'0,"0"0"1"15,-4-15 1-15,4 5 0 16,0-5-1-16,4 1 2 0,3-5-2 16,0-2 0-16,3 4-4 15,3 2-2-15,1 3 1 16,-1 6 0-16,-3 6 1 16,2 0 1-16,1 8 0 0,-6 4 1 15,3 5 1-15,3-1 0 16,-4 3-1-16,1-1-4 15,3-1-8-15,-2-7-28 16,5 0-40-16,1-3-2 0</inkml:trace>
  <inkml:trace contextRef="#ctx0" brushRef="#br1" timeOffset="40046.6516">6493 4961 404 0,'0'0'5'0,"0"0"1"0,-12-4 1 16,2 4 0-16,-3 0 2 16,-1 7-2-16,-6 3 1 0,0 4 0 15,0 2-4-15,5 9-2 16,3-3-1-16,2 2 0 16,7-1-1-16,6-6-1 15,4 1 1-15,8-13-1 0,3-2 0 16,4-8 1-16,-2-8 0 15,0-6 1-15,0-2-1 16,-8-6 1-16,0 3 1 16,-6-2 1-16,-1 4 0 15,-3 5-1-15,-2 2 0 0,0 15 0 16,0 0-1-16,7 0 1 16,3 15 0-16,5 6-3 15,6 5-8-15,5-23-64 0,12 24-10 16</inkml:trace>
  <inkml:trace contextRef="#ctx0" brushRef="#br1" timeOffset="41826.4758">17584 5341 459 0,'0'0'3'0,"0"0"-1"16,0 0 1-1,0 0 0-15,4 5 1 0,-1 7-1 16,2 5 2-16,2 3 1 16,3 6-2-16,2 3-1 15,0 3 0-15,0-1-2 0,6 5-4 16,-7-7-5-16,3 6-20 15,9-5-55-15,-16-3-2 16</inkml:trace>
  <inkml:trace contextRef="#ctx0" brushRef="#br1" timeOffset="42023.4466">17429 5438 439 0,'0'0'5'0,"0"0"0"15,0-15 1-15,0 4 0 16,0-1 0-16,12-8 1 16,6-2-1-16,6-2 1 15,4-4-6-15,10 6-4 16,1-1-4-16,6 8-13 0,-3 11-48 16,-2 1-18-16</inkml:trace>
  <inkml:trace contextRef="#ctx0" brushRef="#br1" timeOffset="42209.1346">17529 5876 385 0,'0'0'6'15,"-3"7"2"-15,3-7 2 0,0 13 3 16,0-13 3-16,7 4-1 16,5-4 1-16,6-7 0 15,12-12-5-15,2-10-4 0,8 0-6 16,0-5-8-16,9 2-21 15,9-6-55-15,-15 4-3 16</inkml:trace>
  <inkml:trace contextRef="#ctx0" brushRef="#br1" timeOffset="42555.3214">17949 5460 402 0,'0'0'7'0,"0"0"2"16,0 0 1-16,0 0 1 15,0 0-1-15,-11 7 1 0,11 3 0 16,0 2 0-16,0 0-6 16,0 3-2-16,9 3-2 15,-2-3 1-15,2 0-1 16,2-3 0-16,-1-2 0 0,-1-5-1 16,-2 0 0-16,-7-5 0 15,13 0 0-15,-13 0 0 16,8-10 0-16,-4 0 1 0,-1-9-1 15,-1 1 0-15,6-5 0 16,-3 3 0-16,2 1-1 16,-2 2-1-16,4 4 1 15,-5 4-1-15,6 4 1 16,-10 5 0-16,18 0 0 16,-9 8-1-16,3 1-2 0,-1 1-4 15,2 2-12-15,-4 12-48 16,4-13-16-16</inkml:trace>
  <inkml:trace contextRef="#ctx0" brushRef="#br1" timeOffset="43775.1645">18334 5346 395 0,'0'0'3'15,"0"0"2"-15,0 0 0 16,0 0 0-16,-3 4 2 15,3-4 0-15,0 8 0 0,0-8 2 16,6 10-3-16,1-8-1 16,8-2 0-1,-2-2-1-15,6-8 0 0,2-5-1 16,0-2 0-16,1-1-1 16,-4-4 0-16,-2 2 0 15,-12 3-1-15,-1 2-1 0,-6 8-1 16,-10 5 1-16,-8 4-2 15,1 8 1-15,-3 7 0 0,-1 5-1 16,8 2-2-16,7 5-1 16,3-5 1-16,6-4-3 15,6-5 0-15,11-6-1 16,5-9-2-16,8-5-2 0,2-9 2 16,-2-3 2-16,0-3 1 15,-2-4 3-15,-7-2 3 16,-3 4 2-16,-8 5 5 15,-10-1 4-15,0 3 3 0,-8 3 0 16,1 1 0 0,7 11-2-16,-15-12-2 0,15 12-2 15,0 0-2-15,-3-12-2 16,3 12-2-16,16-2-1 16,1 2-1-16,3 0 0 15,2 0 1-15,0 5-1 0,2-1 0 16,0 6-2-16,-4 0 0 15,-4 0 0-15,-2 3-1 16,-5-3 1-16,-6 0-2 0,-3-3 0 16,0-7-2-16,-10 12-1 15,10-12-1-15,-18-2-3 16,9-12-1-16,4-6 1 0,2-9 0 16,3-7 2-16,0-9 2 15,3-2 8-15,2 0 6 16,0 0 7-16,-1 5 3 15,-4 6 0-15,5 5 1 0,-5 11-3 16,0 8-1-16,0 12-4 16,0 0-2-16,8 12-5 15,4 6-1-15,0 6-3 16,6 6 0-16,5 0 0 16,2 4-1-16,-3-4-1 15,3-3-2-15,-5-4 0 0,-3-4 1 16,-2-8 0-16,-5-7 1 15,-10-4 0-15,15 0 3 0,-12-10 1 16,-3-4 0-16,2-4 1 16,0 1 0-16,1-2 0 15,-1 1 0-15,1 3-1 16,-2 2 1-16,2 1-1 0,-3 12 0 16,13-5 1-16,-13 5-1 15,10 7 0-15,-3 3-1 16,1-2 2-16,5 1-1 15,-4 2 1-15,4-4-1 0,2-5-1 16,5-2-2-16,5 0-5 16,-1-8-6-16,6-4-3 15,0-5-12-15,1-2 1 16,-1-3 3-16,-7-6 11 16,0 3 7-16,-11 1 12 15,-1 4 8-15,-11 0 7 0,0 5 9 16,-9 5 2-16,-3 8-4 15,-2 2-9-15,-1 5-8 16,2 4-4-16,3 7-3 0,3-2-2 16,4 1-1-16,3 0 0 15,10-3 0-15,5-4 0 16,2-6-1-16,6-2 1 0,4-7 0 16,1-8 1-16,1-7-1 15,-3 0-1-15,-1-8 2 16,-10 0-1-16,2 3 1 15,-5 3 0-15,-3 3-1 16,-7 4 1-16,-2 17 0 16,0 0-1-16,0 0 1 0,0 19 0 15,7 7 0-15,2 3-3 16,3 3-3-16,9 5-24 16,6-4-50-16,8-6-2 15</inkml:trace>
  <inkml:trace contextRef="#ctx0" brushRef="#br1" timeOffset="58022.2217">4432 6252 207 0,'0'0'8'0,"-5"-7"5"0,5 7 4 16,-2-17 4-16,2 4 3 15,0-2 3-15,-2 6 1 16,2-4 1-16,0 3-7 16,0 10-5-16,0 0-4 0,2 18-4 15,0 4-2-15,1 4-3 16,-1 10-2-16,4 5 1 0,-1 4 1 16,0 2-2-16,2 3 1 15,3-5-1-15,0-1 1 16,0-4-2-16,-3-3 1 15,1-6-1-15,-1-2-1 0,1-8 1 16,-5-6-2-16,1 0 1 16,-4-15-1-16,6 15-2 15,-6-15-2-15,0 0-4 0,0 0-4 16,0 0-17 0,0 9-40-16,0-9-12 15</inkml:trace>
  <inkml:trace contextRef="#ctx0" brushRef="#br1" timeOffset="58620.716">4360 6718 321 0,'0'0'7'0,"0"0"3"16,0 0 3-16,0 0 1 0,0 0 4 15,0 0-2-15,0 0 0 16,0 0 1-16,0 0-5 16,0 0-4-16,7 3-2 0,-7-3-1 15,20 14-1-15,-7-2-1 16,2-2 0-16,2 5 0 16,3 3-2-16,-2-4 0 0,-1 2 0 15,1-4 0-15,-6 1-1 16,-1-4 0-16,-4-2 1 15,-7-7 1-15,0 0 0 16,12 5 0-16,-12-5 0 0,0-7 0 16,0-6 0-16,1-1 1 15,3-3-1-15,-1-3 0 16,2-5 0-16,0 5 0 16,-2-5 0-16,6 6-1 15,-2-1 1-15,1 2 0 0,-6 6-2 16,2-1 0-16,-4 13 0 15,10-14 0-15,-10 14 0 16,0 0 0-16,0 0-3 0,0 0-2 16,0 0-8-16,0 0-35 15,9 0-38-15,-9 0-1 16</inkml:trace>
  <inkml:trace contextRef="#ctx0" brushRef="#br1" timeOffset="63052.893">17730 5990 235 0,'0'0'9'0,"0"-12"6"0,0 12 5 15,0-12 4-15,0 12 2 16,3-13-1-16,-3 13 1 15,0 0 2-15,0 0-6 16,5 10-7-16,-5 12-4 16,4 5-3-16,1 5-1 0,2 1-1 15,2 8 1-15,3-2-2 16,-3 2-1-16,4-5 0 0,2-4-1 16,-2-3-1-16,1-3 0 15,-1-1 0-15,-1-1 0 16,-2-5-1-16,-4-5 1 0,3 1-2 15,-4-5 0-15,-5-10 0 16,6 10 0-16,-6-10 0 16,0 0 0-16,0 0-2 15,0 0 0-15,0 0-3 16,0 0-1-16,0 0-5 0,0 0-4 16,0 0-8-1,0 0-21-15,0 0-38 0,0 0-5 16</inkml:trace>
  <inkml:trace contextRef="#ctx0" brushRef="#br1" timeOffset="63764.9668">17787 6329 302 0,'0'0'7'0,"0"0"6"16,0 0 0-16,0 0 1 0,0 0 2 15,0 0 3-15,5 9 0 16,-2 2 1-16,-1 4-5 0,5 5-6 16,1 2-1-16,2 5 0 15,2-3-3-15,0 5-1 16,-1-2-1-16,1-6-1 0,-2 2-1 16,0-8 0-16,-3-3-1 15,-3-1 1-15,-4-11-1 16,10 14 1-16,-10-14-1 15,0 0 1-15,9 8-1 0,-9-8 0 16,0 0-1-16,0 0-2 16,0 0-2-16,0 0-4 15,0 0-5-15,0 0-17 16,0 0-49-16,0 0-3 16</inkml:trace>
  <inkml:trace contextRef="#ctx0" brushRef="#br1" timeOffset="64333.9815">17637 6577 342 0,'0'0'7'0,"0"0"3"16,0 0 3-16,0 0 2 15,0 0-1-15,0 0 3 16,9 2 1-16,-9-2 1 16,19 13-7-16,-6-8-1 0,1 7-3 15,4-2-1 1,5 0-1-16,-2 4-1 0,2-1-2 15,0-1-1-15,-1 1 0 16,2-3-2-16,-1-1 0 16,0-1 0-16,-5-3 0 0,1 0 0 15,-4 0 0-15,-3-3 0 16,-5 1 0-16,-7-3 0 16,13 2 0-16,-13-2 0 0,0 0 0 15,0 0 0-15,8-2 0 16,-8 2 0-16,12-17 0 15,-8 2 0-15,9-2 0 0,-1-6 0 16,1-4 0-16,2 2 0 16,3-5 0-16,-1 8 0 15,-2-3 0-15,-3 5 0 16,1 3 0-16,-1 2 0 16,-5 6 0-16,-7 9 0 0,13-13 0 15,-13 13 0-15,0 0 0 16,7-5 0-16,-7 5 0 15,0 0 0-15,0 18-61 16,0-18-29-16</inkml:trace>
  <inkml:trace contextRef="#ctx0" brushRef="#br1" timeOffset="77237.6883">17412 6981 174 0,'0'0'7'0,"0"0"5"16,0 0 2-16,0 0 4 16,0 0 3-16,0 0 1 0,0 0 0 15,0 0 0-15,0 0-6 16,0 0-5-16,0 0-2 15,9-6-2-15,-1 6-2 16,2-2 0-16,8-1-1 0,-1 1-1 16,5 2 3-16,3-3 0 15,5 1-2-15,3 0 1 16,1-1-1-16,3 1 0 0,5-1-1 16,3 0 1-16,0 2-2 15,2 1 0-15,3 0 0 16,2 0 0-16,2 0-1 15,2 0 1-15,3 0-1 16,-1 0 1-16,4 0-1 16,0 1 0-16,2-1 0 0,-3 3 0 15,3 2 0-15,-5-2-1 16,1 1 1-16,-3-1 0 16,3 2-1-16,0-3 1 15,-1 1 0-15,-1-3 0 0,4 0 0 16,0 0 0-16,0-3 0 15,7-4 0-15,-2 4 1 16,1-1-2-16,4-1 0 0,0-1 0 16,0 5 0-16,7-5 0 15,-1 1 0-15,1 1 0 16,1-2 1-16,-1 2-1 0,3 1 0 16,-2-2 0-16,0 3 1 15,-6-3-1-15,3 3 0 16,-3 2 0-16,-4-3 1 15,0-2-1-15,-1 5 0 16,-2-3-1-16,-2 2 1 16,3-2 0-16,-2 3 0 0,2-3 0 15,-6 3 0-15,0-2 0 16,-7 2 0-16,-1-3 0 16,-2 1 0-16,-4 2 0 15,-6 0 0-15,-4-4 0 0,-1 0 0 16,0 1-1-16,-5 3 1 15,-5-2 0-15,6-3 0 16,-4 2-1-16,-1 3 1 0,-1 0 1 16,-2-2-1-16,-1 0 0 15,2-1 0-15,-4 3 0 16,1 0 0-16,-2 0 0 16,4 0 0-16,3 0 0 0,-1 0 0 15,1 0 0-15,2 0 0 16,-1 0 0-16,4 0 0 15,-6 0-1-15,1 0 1 16,-3-2 0-16,2 2 0 16,-5 0 0-16,3-3 0 0,0 3 0 15,-3-3 0-15,4 2 0 16,0-2 0-16,-1 0 0 16,0 1 1-16,-2-1-1 15,-2 1 0-15,0-1 0 0,-1-1 0 16,-3 1 0-16,-2 3 0 15,2-2 0-15,3-1 0 16,0 1 0-16,2-1 0 0,5 1 0 16,-2-1 0-16,5 0 0 15,-2 2-1-15,2-2 1 16,-3 1 0-16,-4-1 0 0,2 3 0 16,-1-3 0-16,-4 3 0 15,3-2-2-15,-4 2 2 16,1 0 0-16,0 0 0 15,2 0 0-15,-2 0-1 16,3 0 1-16,-4 0 0 0,4 0 0 16,-4 0 0-16,1 0 0 15,0 0-1-15,-4 0 1 16,1 0-1-16,-4 0 1 16,1 0-1-16,1 0 1 15,-2 2 0-15,4-2 0 0,-2 0 0 16,3 3 0-16,1-3 0 15,1 3 0-15,-2-1 0 16,-1 1-1-16,1-2 1 0,-2 2-1 16,-1 0 1-16,-2-1-1 15,0 3 1-15,-4-2 0 16,1-1 0-16,3 3 0 0,-1-3-1 16,0 1 1-16,1 2 0 15,-1-3-1-15,1 4 0 16,-1-5 0-16,-2 5 0 15,3-1 0-15,-6-1 0 16,3 1 1-16,-1 3-1 16,0-4 1-16,-2 7 0 0,6-4-1 15,-4 4 1-15,1 1 0 16,2-3 0-16,-2 1-1 16,3 2 1-16,0 1-1 0,-4-1 1 15,2-2 0-15,-2 1-1 16,-1-1 1-16,-8-10 1 15,9 14-1-15,-9-14 1 16,6 11 0-16,-6-11-1 0,0 0-5 16,0 0-33-16,0 0-37 15,-6 7-4-15</inkml:trace>
  <inkml:trace contextRef="#ctx0" brushRef="#br1" timeOffset="78117.4581">16778 6981 308 0,'0'0'5'0,"0"0"4"0,0 0 2 16,0 0 1-16,0 0 1 15,-5-11 0-15,5 11-1 16,0 0 1-16,0 0-4 16,9 5-2-16,9 2-1 0,15 2-2 15,10 0 1-15,17-3 2 16,13 1 0-16,17-2-1 15,6-3 0-15,6-2-2 16,5-2-2-16,-5-1-4 16,-5 1-5-16,-3-3-33 0,-9 5-40 15,-8-2-1-15</inkml:trace>
  <inkml:trace contextRef="#ctx0" brushRef="#br1" timeOffset="80787.3592">3170 6869 122 0,'0'0'0'0,"5"2"1"15,7 1-1-15,6 1 1 16,2 0 3-16,7 1 3 16,8 0 1-16,1-1 4 0,7-1-1 15,2-3 3-15,2 0 0 16,-1 3-1-16,5-3-1 15,-4 2-2-15,3 1-1 16,-3 1-3-16,3 4 1 16,5 0-2-16,0-1 1 0,1 0-1 15,4 1 0-15,5-1 1 16,5-2-2-16,4-3-1 16,6 0 0-16,7-2-2 15,-2 3 0-15,1-3 1 0,6 0-2 16,-3 0 0-16,1 2 1 15,2 3 1-15,-3-2-1 16,3 1 0-16,-2 2 1 0,2-1 0 16,1-2 0-16,3 0 0 15,6 1 0-15,8-4-1 16,-6 3 1-16,5-3 0 16,5 0-1-16,4 0 0 0,5 0 0 15,1 0 0-15,-2-3-1 16,-2 0 1-16,1-1-2 15,4 1 1-15,-8-2 1 16,-3 2-1-16,1-1 0 0,-3-2 0 16,2-1 1-16,0 4-1 15,-4-4 1-15,1-1 1 16,4-1-2-16,-1 2 1 16,1-3 0-16,-3 2-1 15,2-1 0-15,-7 1 1 0,2 1-1 16,-2 2 0-16,-3 0 0 15,-5 0 0-15,1-1 0 16,-6-1 0-16,1 2 0 0,-5-2 0 16,-4 0 0-16,2-4-1 15,-4 4 1-15,-5-3 0 16,1-3 0-16,0 4 1 16,-3 2-1-16,-3-3 0 0,-1 0 0 15,1 2 1-15,-5-2-1 16,4 2 0-16,-4-1 0 15,3 1 0-15,-4 1 1 16,-1 2-1-16,0-2 0 0,-10 1 0 16,7 0 0-16,-1 0 0 15,-1-1 1-15,2-6 0 16,-4 6-1-16,2-4 1 16,0 4-1-16,0-2 1 15,-2 1 0-15,-3 1-1 0,5-1 1 16,-2 8-1-16,2-2 0 15,-2-3 0-15,0 3 0 16,-1 2 0-16,-1-3 0 0,-1 1 0 16,-5 0 0-16,0-1 0 15,-2-2 0-15,-5 2 0 16,1 1 0-16,0-1 0 0,-4-2 0 16,2 3 0-16,-3 2 0 15,-2-2-1-15,-4-2 2 16,2 2-2-16,-5-1 1 15,-2 3-1-15,0-1 1 16,3-2 0-16,-3 0-1 16,2 1 1-16,-1-4-1 0,-1 5 1 15,4-2 0-15,-5 1 0 16,4-1-1-16,-6 0 1 16,3 1 0-16,-4 2 0 0,-1 0 0 15,1 0 0-15,-5-3 0 16,5 3 0-16,-7 0 0 15,4 0 0-15,-5 0-1 16,-4 0 1-16,2 0-1 0,-2 0 1 16,2 0-1-16,-2 3 1 15,-4-1 0-15,3 1 0 16,-4 0 0-16,4-1-1 0,-1 1 1 16,0 1 0-16,-1-1 1 15,-1-1-1-15,-1 1 0 16,2 0 1-16,3-2 0 15,2-1 0-15,-2 3 0 16,1-1 0-16,7-2 0 0,1 0-1 16,-1 0 1-1,1 0-1-15,1 0 0 0,1 0 1 16,-1 4-1-16,6-4 0 16,-4 2-1-16,6 0 1 0,-2-2 0 15,2 0 0-15,1 0 0 16,1 0 1-16,3 0-1 15,-1 3 0-15,-1-3 1 16,1 0-1-16,2 0 0 0,2 0 0 16,-3 0 1-16,-1 0-1 15,4 2 0-15,-7 1 0 16,5-1-1-16,-1 4 1 0,-2-1 0 16,0-3 0-16,-3 3 0 15,2 2-1-15,-1-5 2 16,5 6-1-16,-6-3-1 15,0 2 1-15,1-2 0 0,-1 2 0 16,-2-1 0 0,-2 1 0-16,6-5 0 0,-8 5 0 15,3-4 1-15,-4-1-1 16,-1 2 1-16,1 1-1 16,-3-3 0-16,1 1 0 0,-4 1 0 15,-1-1 0-15,1 2 0 16,-2-1-1-16,2 2 1 15,0-4 0-15,-3 1 1 0,0-1-2 16,0-2 2-16,1 2-1 16,-4-2 0-16,-4 0 1 15,2 3 0-15,-4-3-1 16,3 0 1-16,-1 0 0 0,4 0 0 16,-1 3 0-16,1-3 0 15,2 0 0-15,0 0-1 16,2 0 1-16,3 0-1 15,-3 0 0-15,0 2 0 16,-2-2-1-16,6 2 1 0,-6 3 0 16,2 0 0-16,1 0 0 15,1 0 0-15,-1 0 0 16,2-1 1-16,-1-1-1 16,2 2 0-16,-1 1-1 0,1-2 1 15,0 4 0-15,1-3-1 16,3 2 0-16,-6 4 1 15,4-2 0-15,-5 4 0 16,-1-1 1-16,-2 0 1 0,0 3 0 16,-6-2 1-16,-1 2 0 15,2-3 1-15,-5-2 0 16,2 0-1-16,-4-3 0 0,-3-7 0 16,10 12-8-16,-10-12-61 15,11 6-6-15</inkml:trace>
  <inkml:trace contextRef="#ctx0" brushRef="#br1" timeOffset="85886.8463">8721 9997 165 0,'0'0'7'0,"0"0"6"16,0 0 2-16,0 0 4 15,0 0 3-15,0-12 2 16,0 12 0-16,0 0 2 16,-6-10-4-16,6 10-5 0,0 0-2 15,0 0-4-15,0 0-1 16,0 0-4-16,0 0 1 15,0 0-2-15,0 0 1 16,0 0 0-16,11-5 0 0,3 3 2 16,7 2 0-16,8-3 0 15,6-4 0-15,2 5-1 16,6-3-1-16,-1 0-1 0,3 0-1 16,-3 0-1-1,-5 3 0-15,-3-1-1 0,0 3 1 16,-8-2-2-16,-3-1 1 15,-5 3-1-15,-6 0-1 16,1 0 1-16,-13 0-1 0,12 0 1 16,-12 0-1-16,0 0 1 15,0 0 0-15,0 0 0 16,0 0 1-16,0 0-1 0,0 0 1 16,0 0 0-16,0 0-1 15,0 0 2-15,0 0-3 16,0 0 0-16,0 0 0 15,0 0 0-15,0 0 0 16,0 0 0-16,0 0 0 16,0 0 0-16,-6 5 0 0,6-5-6 15,0 0-5-15,-9 8-11 16,9-8-54-16,0 0-13 16</inkml:trace>
  <inkml:trace contextRef="#ctx0" brushRef="#br1" timeOffset="86834.917">9441 10038 264 0,'0'0'7'0,"0"0"4"0,0 0 0 15,0 0 3-15,6-5-2 16,-6 5 2-16,0 0-1 16,7 0 3-16,-7 0-6 0,23 0-2 15,-6 2 0-15,8-2-1 16,2 3 2-16,8-1 1 16,4 1-1-16,9-1-1 0,-6 0-1 15,6-2 0-15,2 0 0 16,-4 3-2-1,4-3 0-15,0 0 0 0,-3 3-2 16,0-1 1-16,1-2-1 16,-7 2 0-16,0-2-1 15,-4 3 0-15,-5-3-1 0,-2 2 0 16,-6-2 0-16,-5 0 0 16,0 0 0-16,-8 0-1 15,-2 3 1-15,-9-3-1 0,12 2 1 16,-12-2-1-16,0 0 1 15,0 0 0-15,9 2 0 16,-9-2 0-16,0 0-1 0,0 0 1 16,0 0 0-16,0 0-1 15,0 0 1-15,0 0-1 16,0 0 0-16,0 0 1 16,0 0-1-16,0 0 0 15,0 0 0-15,0 0 0 0,0 0-1 16,0 0-3-16,0 10-7 15,0-10-14-15,0 0-59 16,0 15-3-16</inkml:trace>
  <inkml:trace contextRef="#ctx0" brushRef="#br1" timeOffset="88058.8361">12499 8975 296 0,'0'0'6'0,"0"-11"3"0,0 2 3 15,-5-3 1-15,3-3 1 0,-3 2 2 16,-2-6 3-16,-1-1-2 16,-5 2-4-16,-2 0-3 15,0 2-2-15,-2 3-3 16,-6 3 0-16,-1 1-2 0,-5 2 0 15,-4 4-2-15,-1 3 0 16,-7 0 0-16,-1 7-1 16,-5 5 1-16,-2 1 0 0,-4 1 0 15,-2 3 0-15,3 4-1 16,-1-1 1-16,-3 2 0 16,6 2 1-16,-2 1-1 0,5 3 0 15,-1 1 1-15,6 6-1 16,-2 2 0-16,1 3 0 15,6 2 0-15,-2 3 0 16,5 6 1-16,2-1-1 0,6 7-1 16,3-5 2-16,5 2 0 15,6 1-1-15,5 3 1 16,7-7 0-16,5 4-1 16,7-6 1-16,10 0 0 15,3-1 0-15,8-6 1 16,4 0-1-16,2-5 0 0,9-3 0 15,2-3 1-15,-1-4-1 16,3-5 0-16,3-2 0 16,-1-2-1-16,1-9 1 0,5-1 0 15,-3-5-2-15,0-3 0 16,3-3 0-16,-5-7 0 16,0-6 0-16,-4-1 0 15,2-3 0-15,-8-4 0 0,-1-9 0 16,4-1 0-16,-8-8 0 15,-1-8 0-15,-4-1 0 16,-1-12 0-16,-9 5 0 16,-2-7 0-16,-5 6 0 0,-6-4 0 15,-5 8 0-15,-5 1 0 16,1 7 0-16,-3 2 0 16,-5 6 0-16,-2-4 0 15,-3 5 0-15,-3 0 0 16,-4-2 0-16,-3 3 0 0,-2 2 0 15,-6-2 0-15,4 5 0 16,-12 5 0-16,4 4 0 16,-3 1 0-16,-4 10 0 15,0-1 0-15,-7 9 0 0,0 4 0 16,-3 0 0-16,2 4 0 16,-4 9 0-16,3 2 0 15,1 4 0-15,2-1 0 0,6 9-79 16,2 3-10-16</inkml:trace>
  <inkml:trace contextRef="#ctx0" brushRef="#br1" timeOffset="102023.9726">11808 10246 324 0,'0'0'6'0,"0"0"3"16,0 0 4-16,0 0 1 16,0 0 4-16,0 0-1 0,0 0 2 15,0 0 1-15,0 0-4 16,0 2-4-16,0-2-1 15,0 0-3-15,0 0-1 0,0 0-1 16,0 0-1-16,0 0-2 16,0 0 0-16,0 0-3 15,0 0 0-15,0 0 0 16,0 0-8-16,0 0-43 16,-7 15-36-16,7-15-1 0</inkml:trace>
  <inkml:trace contextRef="#ctx0" brushRef="#br1" timeOffset="104316.6778">12032 10570 337 0,'0'0'6'0,"0"0"4"0,0 0 2 0,0 0 3 15,3-10 0-15,-3 10-1 16,0 0 0-16,0 0 2 16,2 12-5-16,3 10-4 15,0 7-1-15,5 5-2 0,2 10 1 16,-2 6 0-16,8 6-1 15,-4 5 2-15,3-3-1 16,2 0 0-16,-5-1-1 16,-2 0 0-16,1-8 0 0,-3 1-2 15,1-8-2-15,-4-2 0 16,0-4 0-16,-5-5 0 16,1-7 0-16,-3-1 0 15,0-9 0-15,0 1-6 0,0-15-13 16,-15 3-29-16,5-3-39 15,-3-15-1-15</inkml:trace>
  <inkml:trace contextRef="#ctx0" brushRef="#br1" timeOffset="104978.1604">11940 10578 370 0,'0'0'5'0,"0"-10"5"0,0 10 0 16,0-17 3-16,0 6 1 16,0-1 2-16,-3 5-2 15,3-4 1-15,0 11-5 0,0 0-3 16,-10 5-3-16,6 13-2 15,-4 7-1-15,4 7-1 16,-4 3 0-16,-2 4 0 16,2 3 0-16,0-1 0 15,2-8 0-15,0-3 1 0,1-5-1 16,3-9 0 0,0-2 2-16,-1-7 0 0,3-7 0 15,0 0 1-15,0 0 0 16,0-17 0-16,5-3 1 15,-3-10-4-15,6-1 0 0,0-7 0 16,-3-2 0-16,4 1 0 16,-3-1 0-16,1 5 0 15,1 4 0-15,1 5 0 0,-4 4 0 16,0 8 0-16,1-1 0 16,-5 7 0-16,-1 8 0 15,13-5 0-15,-6 5 0 0,6 10 0 16,4 2 0-16,6 3 0 15,-1 2 0-15,6 8 0 16,2-2 0-16,-3 1 0 16,4 1 0-16,-6-5 0 0,0 3 0 15,0-6 0-15,-2-3 0 16,-3-1 0-16,-3-3 0 16,-4-1 0-16,-6 0 0 15,-7-9 0-15,12 14 0 16,-12-14 0-16,5 10-5 0,-5-10-9 15,0 13-8-15,0-13-10 16,3 10-27-16,2-1-28 16,-5-9-3-16</inkml:trace>
  <inkml:trace contextRef="#ctx0" brushRef="#br1" timeOffset="106780.7568">11649 11833 398 0,'0'0'6'0,"0"0"2"16,0-14 2-16,0 4 1 0,-7 1 1 15,-3-2 0-15,-8 4 0 16,-4 1 1-16,-10 6-6 15,-6 16-2-15,-6 6-1 16,-3 15-2-16,-1 2 1 0,0 11-1 16,12 3 0-16,6-5 0 15,10 2 0-15,13-8-2 16,7 0 0-16,17-12 0 16,15-7 0-16,8-6 0 15,9-7 0-15,6-8 0 16,3-2 0-16,1-5 0 15,-1-2 0-15,-6-5 0 0,-12 4 0 16,-6 1 0-16,-6 2 0 16,-14 0 0-16,-1 5 0 0,-13 0 0 15,0 0 0-15,0 0 0 16,0 0 0-16,0 0 0 16,0 0-19-16,-5-16-62 15,5 16-8-15</inkml:trace>
  <inkml:trace contextRef="#ctx0" brushRef="#br1" timeOffset="108437.886">11920 12059 326 0,'0'0'7'0,"0"0"4"16,0 0 2-16,0 0 1 15,-9 0 1-15,9 0-2 0,0 0 2 16,-5 9-1-16,5-9-6 15,0 12-2-15,0-12-2 16,19 11 0-16,-4-8-1 0,2-3 1 16,6 0 1-16,2-6-1 15,-5-2 1-15,-1-4-1 16,2 0 0-16,-7-3 0 16,-6 1 0-16,-8-1-1 15,0 3-1-15,-13 2 0 16,-1 4-1-16,-6 2-1 15,-3 4 0-15,-5 7-1 0,6 8 0 16,0 2 0-16,2 3 0 16,6 2 1-16,6-3-1 0,8 2 1 15,8-4 0-15,11-4 0 16,8-3 0-16,5-8-1 16,11-2-4-16,2-2-3 15,0-8-5-15,-1-3-1 0,-7-1 0 16,-1-4 1-16,-12 3 1 15,-6-5 2-15,-6 3 5 16,-9-3 7-16,-3 6 6 16,0-2 2-16,-8 4 0 0,1 2-1 15,-3 5-1-15,10 5-1 16,-13 0-3-16,13 0-2 16,-5 10-1-16,5-1-2 15,0 5 0-15,3 1 0 0,4-3 1 16,1 0 1-16,2-2-1 15,-1-5 2-15,0-1-1 16,0-4 1-16,3 0 0 16,-1-4 0-16,-2-6 1 0,1-2-2 15,1-2 1-15,-3 0 0 16,3-4-1-16,-3 9-1 16,-3-1 0-16,-5 10-1 0,6-13-1 15,-6 13 0-15,11 0 1 16,-11 0-1-16,15 16 1 15,-5-6-1-15,3 2 1 16,1 0-1-16,4-4-4 0,-1 2-6 16,-2-8-7-16,5-2-5 15,-7-4-2-15,1-6-1 16,-3-6 4-16,-4-8 3 16,-5 1 7-16,-2-6 12 15,0-3 13-15,-9-4 6 0,-2 5 6 16,-6-2 0-1,4 1 2-15,-1 7-5 0,1 3-4 16,0 13-6-16,4 1-3 16,9 8-5-16,-6 8-1 0,10 9-2 15,5 3-1-15,6 9 0 16,2 2 1-16,6-2 1 16,-1 3-1-16,3-6-2 0,-4 3 0 15,3-12 0-15,-7 0 0 16,-4-5 1-16,-3-4 0 15,-10-8 0-15,0 0 1 16,0 0 2-16,4-8 1 0,-4-2 0 16,-2-2 0-16,-4-3-1 15,5 6 0-15,-2-6 0 16,3 1-1-16,0 2-1 16,3 5 0-16,-3 7-1 15,17-10-1-15,-3 10 1 16,1 0-1-16,3 5 1 0,2 5 0 15,-3 0 1-15,1 2 0 16,-1 1 0-16,-2-1 0 16,-5-1 0-16,-3-2 0 0,-7-9 2 15,11 10-1-15,-11-10 0 16,0 0 0-16,0 0 1 16,-8-5-1-16,8 5 0 0,-8-14-3 15,6 3-3-15,2-4-4 16,0 3-4-16,2-3-3 15,9 0-3-15,1 3-3 0,0-3 2 16,1 6 2-16,-1 1 5 16,1 4 4-16,-7-2 8 15,-6 6 4-15,13 0 6 16,-13 0-1-16,8 15 2 16,-5-5-1-16,2 2 0 0,0 3-2 15,4-3-9 1,4 1-10-16,4-12-44 0,6 5-14 15</inkml:trace>
  <inkml:trace contextRef="#ctx0" brushRef="#br1" timeOffset="109409.6497">13188 11523 381 0,'0'0'7'0,"-7"-16"2"16,-1 3 3-16,-7-4 1 0,3 0 0 15,-6-1 1-15,1 1 0 16,0 2-1-16,-1 12-4 15,4 8-5-15,3 18-1 16,6 10-2-16,5 10-1 0,3 12 0 16,10 4 0-16,3 12 1 15,9-3 0-15,3 1-1 16,3-1 0-16,-1-9 0 16,-2-2-2-16,2-6-4 0,-12-8-5 15,-1-8-5-15,-4-9-1 16,-11-3-1-16,-2-13 1 15,-10-7 0-15,-8-6 2 16,1-13 7-16,-6-2 5 16,2-15 7-16,-2-1 3 0,1-6 1 15,5-5-1-15,4 1 0 16,5-3-1-16,6 8-1 16,2-4-3-16,7 9-8 15,3 1-9-15,9 5-16 0,5 4-7 16,1 5-2-16,-1 4-1 15,-1 4 3-15,-1 7 14 16,-10-2 16-16,8 6 17 0,-20 0 18 16,10 10 11-16,-8-2 2 15,-2 2-2-15,0 0-5 16,0 2-10-16,0 1-9 16,0-4-5-16,6 1-4 15,-6-10-1-15,10 13-1 16,-10-13 1-16,17 5 0 0,-7-5 0 15,0-5 0-15,0-3-1 16,0-4 1-16,0 0-1 16,-1-4-1-16,0 5-1 0,-2-1 0 15,-2 1 0-15,-5 11-2 16,7-13-1-16,-7 13-1 16,0 0 1-16,0 0 0 0,9 8-1 15,-3 2 1-15,1-3 1 16,3 4 1-16,3-4 1 15,6-5 0-15,4-2 0 16,2 0 1-16,0-5 0 16,0-7 1-16,-1-3 0 0,-4-2 1 15,1-1 0-15,-12 1 0 16,-2 2 1-16,-4 1-1 16,-3 2 0-16,0 12-2 0,-16-11-1 15,10 11-1 1,-7 3-1-16,4 9 0 0,1 3-1 15,6 2 0-15,0 7 1 16,4 4 0-16,5 0 0 16,8 6 1-16,1 3 0 0,10-2 2 15,2 4-1-15,-1 4-1 16,8-2 1-16,-5 2 0 16,-3 2 0-16,-3-4 0 15,-6-1-1-15,-15-3 0 0,-6 0 1 16,-11-9-1-16,-14-3 0 15,-10-11 1-15,-4-6-1 16,-5-8 1-16,-2-8-1 0,6-14 1 16,3-11-1-16,8-8 1 15,12-12-2-15,10-1-4 16,10-3-5-16,7-2-10 16,13 3-22-16,10 3-31 0,12 6-10 15</inkml:trace>
  <inkml:trace contextRef="#ctx0" brushRef="#br1" timeOffset="109867.5286">13882 11573 333 0,'0'0'3'16,"0"0"3"-16,0 0 2 16,-5 5 2-16,5-5 1 15,-11 11 1-15,11-11-2 0,-12 16 0 16,10-3-3-16,-3-1-2 16,5-2-3-16,0 0 0 0,5 0 0 15,2-6 0-15,9 2 1 16,-2-6 1-16,2-6 0 15,-2 0 1-15,6-8-1 16,-5 5 0-16,0-1-1 16,-5-2 0-16,-4 3 0 15,-6 9-2-15,12-12-2 0,-12 12 0 16,0 0 0-16,0 0-1 16,0 0 0-16,2 4 0 15,-2-4 0-15,5 15 1 16,-5-15 2-16,11 10 0 15,3-10 1-15,0 0 0 0,2-10 0 16,0-8 0-16,5-3 1 16,-2-15-1-16,-1-3-1 15,-3-7 0-15,-8-2 0 0,-2-8-1 16,-5 5 1-16,-9-2 0 16,-4 7 0-16,-4 6-1 15,-4 13 1-15,-1 9-1 0,-1 16 1 16,3 11 0-16,3 17 1 15,4 14-1-15,7 11 1 16,6 9 0-16,6 2 0 16,15 5-2-16,3-5-12 0,14-3-66 15,4-7-4-15</inkml:trace>
  <inkml:trace contextRef="#ctx0" brushRef="#br1" timeOffset="110952.0658">14721 11219 383 0,'0'0'7'0,"-7"-19"3"0,0 1 2 16,-3 1 1-16,-5 2 0 16,-2 0 1-16,-3-1-1 15,-3 9 1-15,1 13-7 16,2 15-2-16,3 20-3 0,5 8 0 15,8 14 0 1,4 5 0-16,10 8-1 0,9 2 1 16,5 0-1-16,3-8-1 15,1-3-1-15,-3-7-1 0,-3-9-2 16,-10-5-4-16,1-9-1 16,-13-5-2-16,0-11-1 15,-10-3 1-15,-7-15 1 16,1-3 1-16,-6-10 2 0,0-7 2 15,4-10 4-15,1-8 1 16,4-5 0-16,6-5 0 16,5 4 0-16,4-6 1 15,5 2-1-15,9 2 1 0,1 9 1 16,5 5-1-16,3 0 1 16,-2 5 1-16,-1 4-1 15,-2 6 1-15,-2 2 0 16,-6 4 1-16,-3 0 0 0,-9 8-1 15,0 0 0-15,0 0-2 16,0 0 1-16,-4 8-2 16,-4 2 1-16,4 0-2 15,-5 7 0-15,6-2 1 0,3 2-1 16,0-2 1-16,0 2 0 16,9-3 0-16,-2-5 0 15,3-5 1-15,-3-1-1 0,4-3 0 16,-2-3 1-16,-9 3-1 15,12-21 2-15,-6 9-1 16,-3-6 2-16,-1 0 0 16,-2 1 0-16,0-2 0 15,0 1 0-15,0 0 0 0,2 4-1 16,3 0-1-16,7 3 0 16,1 3-1-16,8 3 0 15,0 3 0-15,7 4 0 16,-3 5-1-16,2 4 1 15,-2 3 0-15,-6 4 0 0,-2 0 0 16,-7-4 0-16,-1 3 1 16,-9-5 0-16,0 1 0 15,0-13 0-15,-11 12 0 0,2-9 1 16,-1-3-1-16,10 0 1 16,-19-11-3-16,18 5-4 15,-1-9-4-15,5 3-12 0,3-8-22 16,10 2-22-16,-2-1-1 15,9 1 6-15,-1-2 15 16,-3 1 22-16,4 6 16 16,-11 1 20-16,6 4 25 15,-18 8 23-15,10-2-2 0,-10 2-10 16,-5 10-12-16,0 5-17 16,-5 2-11-16,5 5-3 15,0 0-2-15,5 3-1 16,0-2-1-16,5-1-9 15,5-10-20-15,-3 1-47 16,14-6-4-16</inkml:trace>
  <inkml:trace contextRef="#ctx0" brushRef="#br1" timeOffset="111298.5275">15385 11358 400 0,'0'0'4'0,"0"0"2"16,0 0 1-16,-9 10 1 0,9-10 1 15,-10 17 0-15,8-6 0 16,2 0 1-16,0-3-3 16,2 2-2-16,8-3-1 15,4-4 0-15,4-3-1 0,2-3 0 16,5-7 0-16,-3-2-2 16,-2-2 1-16,0-4-2 15,-4 0 0-15,-2 4 0 0,-9-2-2 16,-5 7 1-1,0 9-1-15,-11-8 0 0,-1 10 0 16,-3 11-1-16,-2 2 2 16,8 2 0-16,0 6 0 15,2 1 2-15,7 4-1 16,1-9 1-16,11 4 1 0,0-6-2 16,8-7-4-16,10 3-14 15,-6-9-62-15,8-4-1 16</inkml:trace>
  <inkml:trace contextRef="#ctx0" brushRef="#br1" timeOffset="111456.6845">15911 11383 483 0,'0'0'5'0,"0"0"2"16,0 0 2-16,0 0-2 15,0 0-7-15,0 0 0 16,0 0 0-16,0 0 0 15,-11 2 0-15,-6 3-67 16,17-5-23-16</inkml:trace>
  <inkml:trace contextRef="#ctx0" brushRef="#br1" timeOffset="132858.6116">11070 12359 85 0,'0'0'5'0,"0"0"5"0,0 0 4 15,0 0 2-15,-2 5 3 16,2-5 1-16,-3 16 0 16,3-5 2-16,-2 4-4 15,2 0-6-15,0 2-2 0,2 0-4 16,3 0 2-16,5 0-2 15,3 1 0-15,1-3-1 16,9 0 0-16,-1-2 1 16,6-6 1-16,-1 0-2 15,8-2-2-15,-3-2 1 0,10-1-2 16,1-2 0 0,1 0 0-16,4 0-2 0,-4-2 1 15,6-6 1-15,-3 4-1 16,3-4-1-16,-2-2 1 0,-4 3 1 15,0-6-1-15,4 4 1 16,2-1-1-16,1-1 1 0,-3 4-1 16,5-1 0-16,-2 1 1 15,-2 0 0-15,1-1 0 16,3 3 0-16,-3-2 1 16,0 2 0-16,-4 3 0 15,2-1 0-15,-4 3 0 16,-1 0-2-16,-1 5 1 0,-2 0-1 15,-6 5-1-15,4 0 0 16,-10 2 0-16,4 0 0 16,-5 4 0-16,-2-1 0 0,-3 0 0 15,1-1 1-15,-6 1-1 16,-2-3 0 0,-3 3 0-16,-1-3 0 0,-2 0 1 15,-4-2-1-15,-2 1 0 16,-3-11 1-16,4 10 1 0,-4-10 1 15,0 0 0-15,0 0 0 16,0 0 0-16,0 0 1 0,11-3 0 16,-11 3-2-16,7-19 0 15,-4 6-1-15,6-3-1 16,-1 2 0-16,4-1 0 16,4-2-1-16,0 0 1 0,2 0 0 15,4-1 0-15,6 0 0 16,1 1 1-16,4 3-1 15,5-3 1-15,4 2 0 16,2 2 0-16,6 0 0 16,-2 4 0-16,6-2 0 15,0 4-1-15,1 0 1 16,0 4 0-16,0 0-1 0,5 1 1 16,-6 0-1-16,5-1 0 15,1 3 1-15,0 0-1 16,2-2 0-16,-5 2 1 0,5-2-1 15,0-1 1-15,-2 1 0 16,2-4-1-16,0-1 1 16,0 2 0-16,4-2-1 0,-4-4 1 15,2-1 0-15,-4 0 0 16,2-3 0-16,3 0 0 16,-6 1 0-16,1-6 0 0,-3 1-1 15,3 1 1-15,-5 0 0 16,-1-4 0-16,-2 5-1 15,-6-3 1-15,0 0 0 16,-6 0-1-16,-2 0 1 0,-6 0 0 16,3 0 1-1,-8 1 1-15,1 1 0 16,-4-2 2-16,-4-1 1 0,0 3-2 16,-1-2 3-16,-3 2-1 15,-4 1 0-15,1 3 0 16,-6 2-1-16,-3 4-1 0,-4 8 0 15,8-12-1-15,-8 12 0 16,0 0-2-16,0-11-3 16,0 11-11-16,0 18-57 0,0-18-13 15</inkml:trace>
  <inkml:trace contextRef="#ctx0" brushRef="#br1" timeOffset="137122.0445">5778 10020 285 0,'0'0'7'15,"0"0"1"-15,0 0 4 16,0-9 2-16,0 9 2 0,0 0 0 15,-5-11 2-15,5 11 1 16,0 0-7-16,0 0-4 16,0 0-2-16,0 0-3 15,0 0-1-15,0 0-1 0,0 0-1 16,0 0 0-16,0 6 1 16,0-6-1-16,2 17 1 15,1-9 0-15,2 1 0 16,-3 1 0-16,3-3-1 0,-5-7 1 15,5 15 0-15,-5-15 0 16,5 7 0-16,-5-7 1 16,0 0 0-16,12 7 0 0,-12-7 0 15,10 0 1-15,-10 0 0 16,13 3 0-16,-3-3-1 16,-2 0 0-16,6 0 0 15,-2 0 0-15,1 0 0 0,2-3 0 16,5 3 0-16,-4-1 0 15,5 1-1-15,-3-3 1 16,1 3 0-16,1-3 0 16,0 3 0-16,2 0 0 15,1 0-1-15,-1-2 1 16,0 2-1-16,6 0 0 16,-6 0 0-16,6 0 0 0,-3 0 0 15,2 2 0-15,3-2 0 16,-3 0 0-16,3 0 0 15,-2 3 1-15,1-3-1 0,0 0 0 16,-1 0 0-16,-1 0 0 16,-2 0 0-16,-2 0-1 15,0 0 1-15,-4 0-1 0,3 0 1 16,1 0 0-16,-6 0 0 16,6-3-1-16,-1 3 1 15,-1 0-1-15,3-2 1 0,-4 2-1 16,2-3 1-16,0 3-1 15,-4 0 0-15,-1-2 1 16,0 2-1-16,-1 0 1 16,-4 0-1-16,1-3 1 15,4 3-1-15,-5 0 2 16,3 0-2-16,1 0 0 0,3 0 0 16,-1 0 0-16,-1 0 0 15,0 0 0-15,-2 0 0 16,3 0 0-16,-4 0 0 15,1 0 0-15,0 0 0 0,-4-2 0 16,3 2 0-16,-2 0 0 16,-1 0 0-16,-2-2 0 0,1 2 0 15,-10 0 0 1,13 0 0-16,-13 0 0 0,12 0 0 16,-12 0 0-16,7 0 0 15,-7 0 0-15,13 0 0 16,-13 0 0-16,11-3 0 0,0 3 0 15,-3-2 0-15,2 2 0 16,-3 0 0-16,-7 0 0 16,15 0 0-16,-15 0 0 15,10 0 0-15,-10 0 0 0,0 0 0 16,8 0 0-16,-8 0 0 16,0 0 0-16,0 0 0 15,10 0 0-15,-10 0 0 16,0 0 0-16,12 0 0 15,-12 0 0-15,0 0 0 0,10-3 0 16,-10 3 0-16,0 0 0 16,0 0 0-16,0 0 0 15,0 0 0-15,0 0 0 0,0 0 0 16,0 0 0-16,0 0 0 16,0 0 0-16,0 0 0 15,0 0 0-15,0 0 0 0,0 0 0 16,0 0 0-16,0 0 0 15,0 0 0-15,0 0 0 16,0 0 0-16,0 0 0 16,0 0 0-16,0-10 0 15,0 10 0-15,-3-9 0 16,3 9 0-16,-3-10 0 0,3 10 0 16,-2-10 0-16,2 10 0 15,-2-16 0-15,2 16 0 16,-3-14 0-16,3 14 0 0,-2-13 0 15,2 13 0-15,-5-14 0 16,5 14 0-16,-2-12 0 16,-1 2 0-16,1 2 0 15,-1-1 0-15,3-5 0 0,-2 2 0 16,2 0 0-16,-3-6 0 16,0-1 0-16,1 2 0 15,2-3 0-15,-3-5 0 0,1 0 0 16,-3-2 0-16,3 0 0 15,-1-1 0-15,1 1 0 16,2 0 0-16,-5-4 0 16,5 7 0-16,-3-1 0 15,0 3 0-15,0 3 0 0,2 2 0 16,-2 0 0-16,1 5 0 16,2 3 0-16,0 9 0 15,-3-12 0-15,3 12 0 16,0 0 0-16,0 0 0 0,0 0 0 15,0 0 0-15,0 0 0 16,0 0 0-16,0 0 0 16,0 0 0-16,-7 7-25 0,7-7-37 15,-3 10-27-15,3-10-2 16</inkml:trace>
  <inkml:trace contextRef="#ctx0" brushRef="#br1" timeOffset="137822.9318">5748 9089 258 0,'0'0'10'15,"0"0"3"-15,0 0 3 0,0 0 1 16,0 0 0-16,-11 0-1 16,11 0 2-16,-5 10 0 15,3 5-9-15,0 9-3 0,2 3-3 16,0 11-1-16,-3 3 2 16,3 9 0-16,0 5-1 15,5-3 1-15,0 4 0 16,6 2 0-16,-7-1 0 0,6 0-1 15,-5-3 0-15,3-2-1 16,-6-5 1-16,3-2-2 16,-5-8 1-16,3 1-1 0,-3-11 0 15,0-5 0 1,0-5 0-16,0-3 0 0,0-3 0 16,0-11 0-16,0 9-2 15,0-9-3-15,0-5-4 16,0-4-11-16,0-4-21 15,0-4-39-15,-3 0-6 0</inkml:trace>
  <inkml:trace contextRef="#ctx0" brushRef="#br1" timeOffset="138489.6904">7180 9089 295 0,'0'0'7'15,"0"0"3"-15,-3-10 6 0,3 10 0 16,-2-12 3-16,2 12 2 16,-6-16-2-16,6 16-1 15,0 0-5-15,-11 13-4 0,11 9-4 16,0 10-1-16,0 3-3 16,4 10 1-16,2 1 0 15,-5 4 0-15,7-3 0 0,-1 1 1 16,-3-6-1-16,7-4 0 15,-3 3 0-15,-3-9-4 16,1 5-10-16,0 1-46 16,-3-11-24-16,2-3-3 15</inkml:trace>
  <inkml:trace contextRef="#ctx0" brushRef="#br1" timeOffset="139234.2489">6458 10149 341 0,'0'0'6'0,"0"0"2"0,0 0 3 16,0 0 3-16,0 0-1 0,0 0 0 15,0 0 0-15,0 0 1 16,0 10-4-16,-3 17-2 15,-3 8-2-15,-4 12 0 0,-5 10 0 16,-8 9 1-16,4 9 0 16,-11 7-1-16,-2-1-1 15,2 1-1-15,0-5-1 0,3-8-1 16,-1-4 1-16,7-11 0 16,5-7-1-16,2-9-2 15,8-9 0-15,-1-7 0 16,1-7 0-16,5-5 0 15,1-10 0-15,-4 10 0 0,4-10 0 16,0 0 0-16,0 0-14 16,0-15-62-16,0 15-12 15</inkml:trace>
  <inkml:trace contextRef="#ctx0" brushRef="#br1" timeOffset="140078.6926">4793 11511 362 0,'0'0'7'16,"0"-7"2"-16,0 7 3 15,-4-15 1-15,3 6 1 16,1 9 0-16,-19-16 0 0,1 14 1 15,-2 4-5-15,-8 14-3 16,-4 11-3-16,-5 5-1 16,0 7 0-16,5 4-1 15,-1 6-1-15,11-2 1 0,4 0-1 16,11-7-1-16,7-4 1 16,10-4 0-16,10-6 1 15,7-3-1-15,8-9 0 16,5-2-2-16,9-7-3 15,1-5-13-15,8-2-64 0,-2-8-5 16</inkml:trace>
  <inkml:trace contextRef="#ctx0" brushRef="#br1" timeOffset="140420.6592">5130 11712 379 0,'0'0'6'16,"-11"0"0"-16,-1 0 3 15,-5 5 0-15,-2 5 2 0,0 2-1 16,1 3 1-16,-4 3 0 16,7 2-4-16,5 0-3 15,8-1-1-15,2 1 0 16,12-8 0-16,6 1 0 16,6-6 0-16,6-1 0 15,1-6 0-15,3-3 1 16,-2-11 0-16,-2 2-1 0,-8-2-1 15,-2-3 1-15,-10-3-1 16,-8 0 0-16,-2-1 0 0,-12 1-1 16,-2 7-1-16,-9-3 0 15,-2 9-1-15,-5 3 0 16,3 4-3-16,2 0-3 16,2 9-6-16,4 1-11 0,9-2-40 15,7 1-22-15</inkml:trace>
  <inkml:trace contextRef="#ctx0" brushRef="#br1" timeOffset="141510.4996">5316 11715 399 0,'0'0'5'0,"0"0"2"16,0 0 1-16,0 0 2 0,-9-10-1 16,9 10 1-16,0 0 0 15,0 0-1-15,13-8-4 16,-2 8-2-16,6 3-2 15,2 5 0-15,4-1-1 0,-1 3 1 16,0 2-1-16,3 2 1 16,-5-1-1-16,-2 2 1 15,-6-2-1-15,0-1 1 16,-4-4-1-16,-5 1 1 16,-3-9 0-16,0 15 0 0,0-15 0 15,-11 7 1-15,4-7-1 16,-3 0 1-16,10 0-1 15,-15-10 0-15,10-2 0 0,3 0-1 16,2-3 0-16,0 0 0 16,7 0-1-16,4-2-3 15,3 2-8-15,-1 0-21 16,-8 3-51-16,14 0 0 0</inkml:trace>
  <inkml:trace contextRef="#ctx0" brushRef="#br1" timeOffset="141719.9456">5705 11670 360 0,'0'0'5'0,"0"0"3"15,0 0 2-15,2 0 1 16,-2 0 0-16,11 6 1 16,-11-6 1-16,12 12 0 0,-7-4-5 15,3 4-2-15,-5-3-1 16,4 6-2-16,0-3-1 15,-2-2-3-15,1 3-6 16,-2-4-14-16,-4-9-44 0,10 16-16 16</inkml:trace>
  <inkml:trace contextRef="#ctx0" brushRef="#br1" timeOffset="142267.2665">5992 11638 369 0,'0'0'5'0,"0"0"2"0,0 0 3 16,0 0-2-16,-10-3 0 16,10 3 1-16,-16 9 0 15,9-1 0-15,0 8-5 16,-2-2-2-16,3 1-1 0,1 5 0 15,5-2 1-15,2-2 1 16,10 0 0-16,1-4 0 16,4-5 0-16,8 1 0 0,0-8 1 15,5 0-1-15,0-2 0 16,-5-8 0-16,5-4 1 16,-11 0-1-16,1-3 1 15,-8-5 0-15,-6 3 0 0,-6-5 0 16,-6 2-1-16,-8 0-1 15,-4 5-1-15,-4 2 0 16,-5 3-1-16,2 9-1 16,0 3-1-16,0 0-1 15,8 5-5-15,2 10-11 0,5 2-32 16,8-5-33-16,2 1-3 16</inkml:trace>
  <inkml:trace contextRef="#ctx0" brushRef="#br1" timeOffset="142525.0322">6295 11304 449 0,'0'0'4'16,"0"0"1"-16,0 0 1 15,0 0 0-15,0 0 0 16,0 0 0-16,-5 7 0 0,5 10 0 15,0 8-2-15,2 7-3 16,6 8 0-16,-1 3 1 16,3 3-2-16,2 1 1 15,3-4-2-15,0-4-2 16,-3-6-6-16,4-4-15 16,-4-2-59-16,3-11-3 0</inkml:trace>
  <inkml:trace contextRef="#ctx0" brushRef="#br1" timeOffset="142689.1328">6511 11540 370 0,'0'0'3'0,"0"0"2"16,0 0 3-16,0 14 0 0,0-2 0 16,2 3 0-16,1 2 0 15,4 6 1-15,-1-4-7 16,1 5-17-16,5 2-59 0,1-8-3 15</inkml:trace>
  <inkml:trace contextRef="#ctx0" brushRef="#br1" timeOffset="143044.4133">6856 11489 411 0,'0'0'6'16,"0"0"0"-16,-7-12 3 0,7 12 0 15,-12-13 0-15,1 6 0 16,-1 4 0-16,-3 0 0 0,0 3-5 16,-3 9-2-16,2 3-2 15,2 3 0-15,5 2 0 16,2 2 0-16,2-2 0 0,5 7 0 16,5-7 1-16,7 0-1 15,8-2 1-15,3 0-1 16,1-5 0-16,3 2 0 15,1 0 0-15,-3-4-1 0,-5 0-1 16,-3 2 1-16,-5-5 0 16,-12-5 1-16,0 15-1 15,-4-6 1-15,-14-1 0 16,-2 2 0-16,-7-3 1 16,0-1-3-16,0 5-8 15,-6-3-26-15,8-3-45 0,5-1-2 16</inkml:trace>
  <inkml:trace contextRef="#ctx0" brushRef="#br1" timeOffset="143754.1571">7276 11407 394 0,'0'0'7'0,"0"0"3"16,0-10 1-16,0 10 1 15,0 0-1-15,0 0 1 0,0 0 1 16,-7 13-1-16,7 7-6 16,0 7-3-16,3 5-1 15,1 5-1-15,1 3 0 16,3-2 0-16,0-4-1 16,1-2 0-16,1-6 1 15,-2-7-1-15,-1-5 1 0,-2-1 1 16,-5-13 0-16,0 0 0 15,0 0 0-15,-5-15 1 16,-2-4-1-16,-4-9-2 0,2-8 0 16,-1-7 0-16,3-7 0 15,-1 0 0-15,3 0 0 16,3 6 0-16,2 2 0 16,0 10 0-16,7 10 0 0,1 7 0 15,4 15 0-15,5 2 0 16,5 15 0-16,4 8 0 15,-1 8 0-15,2 4 0 16,-3 4 0-16,-5 2-5 0,2 2-5 16,-12-3-13-16,2-12-38 15,-8 2-25-15,-3-3-4 16</inkml:trace>
  <inkml:trace contextRef="#ctx0" brushRef="#br1" timeOffset="143873.8391">7331 11655 384 0,'0'0'5'0,"-5"-12"1"15,5 12 1-15,0-18 0 16,0 6 0-16,5 0-1 16,7-3-7-16,4-3-24 0,9 4-49 15,7 3-5-15</inkml:trace>
  <inkml:trace contextRef="#ctx0" brushRef="#br1" timeOffset="144070.313">7747 11457 355 0,'0'0'5'0,"0"0"3"16,-13 3 1-16,-2 5 3 16,-4 1-1-16,-1 1 1 15,2 7 0-15,-5 0 0 0,7 1-4 16,0-2-2-16,9 7-3 16,2-3-1-16,8-3 0 15,9-2-1-15,8-2-4 16,5-4-9-16,0-9-31 15,12 6-35-15,-3-9-4 16</inkml:trace>
  <inkml:trace contextRef="#ctx0" brushRef="#br1" timeOffset="144272.8524">7970 11460 413 0,'0'0'5'0,"0"0"1"0,-12-6 1 15,12 6 1-15,-15 0 0 16,0 8 1-16,0-1 0 15,0 6 0-15,0 2-5 0,3 2-1 16,5 5-1-16,1 3 0 16,6-2-1-16,6-2-1 15,6-3 0-15,8-3-2 0,5-6-5 16,5-4-11-16,9-5-62 16,3 0-3-16</inkml:trace>
  <inkml:trace contextRef="#ctx0" brushRef="#br1" timeOffset="145758.5408">8191 11511 374 0,'0'0'6'0,"0"0"4"15,0 0 0-15,0 0 1 16,0 0 0-16,-7 0 0 16,7 0-1-16,-7 10 2 0,7-10-6 15,-3 13-3-15,3-13-1 16,3 17 1-16,-3-17 0 15,19 10 0-15,-4-10 1 0,3 0 0 16,-1 0 0-16,3-7 0 16,-4-4-1-16,0 2 0 15,-6-4-2-15,-6 1 0 16,-4 3 0-16,-4-2-2 16,-6 9 0-16,-6 0 0 15,0 2 0-15,-4 9-1 0,3 6 0 16,-3 2 1-16,7 3 0 15,6 2 0-15,4 2 0 16,6-5 1-16,11-2-1 0,12-1 1 16,4-10 1-16,7-4 0 15,5-2 0-15,6-8 0 16,-4-8 1-16,4-7 0 16,-9-1-1-16,-7-9 1 0,-7-4-2 15,-8-5 1-15,-11-2-1 16,-6-5 0-16,-6 3 0 15,-11 0-1-15,-5 5 0 0,-3 9-1 16,-3 10 1-16,-2 8-1 16,4 14 1-16,-4 14 0 15,10 11 0-15,2 10 0 16,8 5 1-16,8 4 0 16,7 1 0-16,10 2 1 15,9-4 0-15,12-7 0 16,1-9 0-16,2-4 0 0,6-9-1 15,-2-6 1-15,-4-6-1 16,-7-2 1-16,-7-10-1 0,-2-3 0 16,-11-2-1-16,-10-2 1 15,-2 3 0-15,-2-1-1 16,-8 1 0-16,3 2-1 0,-6 4-1 16,4 2 0-16,-1 6 1 15,10 0-1-15,-11 8 0 16,11-8 1-16,0 18 0 15,6-9 0-15,6-1 2 16,0 2-1-16,6-6 1 0,1-4 1 16,-1 0 0-16,4 0 0 15,-5-7 0-15,1-3 0 16,0-2-1-16,-3-2 0 16,0-3 0-16,-8 5-1 0,3 0-1 15,-8 2-3-15,-2 10 0 16,11-7-1-16,-11 7 1 15,0 7-1-15,0 3 1 16,0 5 1-16,0-3 0 0,5 6 3 16,-3-1 1-16,5-2 0 15,3-5 1-15,3-1 0 16,1-6 0-16,4-3 1 0,-1 0 1 16,1-7-2-16,0-3 1 15,-4-5 0-15,-3 1 0 16,0 2 0-16,-1-5-1 15,-5 5-1-15,-2 3-1 16,-3 9 0-16,0 0-1 0,0 0 0 16,0 0-1-16,0 0 2 15,0 14-2-15,1-1 1 16,8-2 2-16,6-2 0 0,0-1 1 16,7-6-1-1,3-2 1-15,2-2-1 0,1-9 1 16,-1-1-1-16,-4-8 2 15,-4-5-2-15,-7 1 1 16,-4-5 1-16,-6-2 1 0,-2 4 0 16,-2 2 0-16,-6 5 0 15,2 5-1-15,-5 8-1 16,-2 7 0-16,7 7 0 0,-2 8-1 16,3 10 0-16,2 2-1 15,3 3 1-15,0 0 1 16,8-3-1-16,2-2 1 15,0-6 1-15,2-3-1 0,0-7 1 16,1-4 1-16,2-5-1 16,0-5 0-16,-2-2 0 15,1-5 0-15,-2-2-1 16,1 3-1-16,-6-4 0 16,3 5-1-16,-10 10-1 15,13-12 0-15,-13 12 0 0,10 0 0 16,-10 0 0-16,7 12 0 15,-1-2 1-15,1 2 0 16,-2 1 1-16,4-6 1 0,3 2 0 16,4-3-1-16,2-3 1 15,-3-3 0-15,4 0 0 16,-1-6 0-16,4-1 0 0,-7-1-1 16,2 1 0-16,-4 0 0 15,1 1 0-15,-3 2 0 16,-4 4 0-16,-7 0 0 0,15 0 0 15,-7 0 0 1,-8 0-1-16,17 12 2 0,-4-3 0 16,1 2 0-16,2-4-2 15,5 7-8-15,-3-8-29 16,6 2-41-16,1-1-2 16</inkml:trace>
  <inkml:trace contextRef="#ctx0" brushRef="#br1" timeOffset="149241.0186">16895 10079 287 0,'0'0'6'0,"0"0"6"16,0 0 2-16,-8-5 3 16,8 5 1-16,0 0 3 0,-13-2 2 15,13 2-1-15,0 0-4 16,0 0-5-16,-8 0-2 15,8 0-2-15,0 0-2 16,0 0-2-16,0 0 0 16,0 0 0-16,10 0 0 0,6 0-1 15,4 0 1-15,4-5-1 16,15 3-4-16,-2-1 0 16,7 1 0-16,4-1 0 15,2-1 0-15,-1 1 0 16,-4-2 0-16,-1 3 0 15,-1-1 0-15,-8 1 0 0,-1 2 0 16,-9-3 0-16,-6 3 0 16,0 0 0-16,-8 0 0 0,-11 0 0 15,11 0 0-15,-11 0 0 16,0 0 0-16,0 0 0 16,0 0 0-16,0 0 0 0,0 0 0 15,-6 0 0-15,6 0 0 16,-9 3 0-16,9-3 0 15,-15 5 0-15,15-5 0 16,-15 4 0-16,5 2 0 16,5 1 0-16,-6 12-44 0,9-12-48 15,2 4-2-15</inkml:trace>
  <inkml:trace contextRef="#ctx0" brushRef="#br1" timeOffset="150324.2554">20544 10055 311 0,'0'0'6'16,"0"0"6"-16,0 0 2 0,0 0 3 16,-10-5 2-16,10 5 1 15,0 0-1-15,0 0 1 16,0 0-6-16,0 0-3 16,10-5-3-16,15 5-1 15,5 0-2-15,15-5 1 0,6 3-1 16,11-1 1-16,5-4-1 15,4 2-1-15,-4-3-2 16,-5 1-2-16,-7 1 0 16,-11 1 0-16,-9 1 0 0,-6-1 0 15,-8 2 0-15,-8 3 0 16,-6-3 0-16,-7 3 0 16,0 0 0-16,0 0 0 15,0 0 0-15,0 0 0 16,0 6 0-16,0-6 0 0,-5 14-18 15,-1-4-68-15,-1 4-3 16</inkml:trace>
  <inkml:trace contextRef="#ctx0" brushRef="#br1" timeOffset="151699.9928">17126 10483 174 0,'0'0'5'16,"0"0"1"-16,0 0 2 15,5 7 1-15,-5-7 3 16,14 18 1-16,-1-7 2 16,-1 3 0-16,6 1-1 0,4-3-1 15,3 3-1-15,5-3-1 16,4 0-2-16,9 1 0 16,2-2-2-16,9-5-1 0,9 0-1 15,-1-2 0-15,9 0-1 16,2-4-1-16,7 0 0 15,-1 0-1-15,3-8 0 16,3 2 1-16,-1 0 0 16,3-3 0-16,-2 2-1 15,4-1 1-15,1 3 0 0,-1-4 1 16,3 2-1-16,5-1 0 16,0-2-1-16,5 3 0 0,2-3 0 15,4 0 0-15,5-1-1 16,-3 4 1-16,4 2-1 15,1-2 1-15,-4 2-1 16,2-3 1-16,0 7-1 16,-1-5 1-16,-4 4 0 0,3 2-1 15,-1-3 0-15,4 3 0 16,3 0-1-16,-7-2 1 16,6 2 0-16,1 0-1 0,-2 0 1 15,-3 0-1 1,-3 0 1-16,0 0-1 0,-12 0 1 15,0 0 0-15,-8 0 0 16,-4 0 0-16,-3 0 0 16,-7-2 1-16,-6-1 0 15,-6-2 0-15,-3 0 0 0,-4 0 0 16,-4 0 0-16,-10 1 1 16,-9-1-1-16,-6 2 0 15,-5-1 1-15,-9 1-1 0,-13 3-2 16,10-3-7-16,-10 3-13 15,-15 0-58-15,3 0-1 16</inkml:trace>
  <inkml:trace contextRef="#ctx0" brushRef="#br1" timeOffset="152252.5775">19590 10565 308 0,'0'0'6'15,"0"0"4"-15,0 0 0 0,0 0 0 16,-11-7 1-16,8 14 2 16,3 13 2-16,0 9-1 15,0 14-3-15,14 11-4 0,-2 11 0 16,5 10 3-16,3 5 0 16,5 3-2-16,0-4-1 15,0 0 0-15,-1-5-1 0,-2-5-2 16,-4-6 1-16,-6-5-3 15,1-7-1-15,-5-9 0 16,-2-7 0-16,-3-7-2 16,1-7-3-16,-2-6-6 0,0-3-14 15,-2-12-56-15,0 0-2 16</inkml:trace>
  <inkml:trace contextRef="#ctx0" brushRef="#br1" timeOffset="152973.967">19764 12044 399 0,'0'0'4'0,"0"-10"2"0,0 1 2 16,-7-4 0-16,1-2 1 15,-4-2 0-15,-8-1 0 0,-1 3 1 16,-11 3-5-16,0 10-2 16,-8 2-1-16,4 10-2 15,-1 4 0-15,3 9 0 0,3 5-1 16,9-2 0-16,9 4 1 15,11-6 0-15,3-3 0 16,16-7 1-16,7-6-1 16,8-8 1-16,1 0 1 15,0-2-1-15,2-6 0 0,-5-2-1 16,-4 3 0-16,-3 1-1 16,-8 6 1-16,0 3-1 15,-4 7 0-15,2 8 1 16,-6 1-1-16,4 8 1 15,4 6 0-15,-1 1 0 0,0 3 0 16,-3 1 0-16,-1-1 0 16,-3 2 0-16,-7-2 0 15,-2-4 0-15,-8-7 1 16,-9 0-1-16,-6-6 1 0,-6-8 0 16,-4-5 0-16,-1-7 0 15,-3-4 0-15,-4-9 0 0,6-6 0 16,3-7 0-16,5-6-1 15,12 1-3-15,11-10-8 16,8-1-18-16,21 1-53 16,8-4-1-16</inkml:trace>
  <inkml:trace contextRef="#ctx0" brushRef="#br1" timeOffset="153551.2258">19942 12000 343 0,'0'0'1'16,"0"0"0"-16,0 0 3 15,0 0 2-15,11 8 1 0,-11-8 2 16,12 19-1-16,-5-9 1 16,3 7-1-16,-2-3-1 15,-1 3-2-15,0-4-2 16,1-2-1-16,-3-2 0 0,-5-9 3 16,5 13 0-16,-5-13 0 15,0 0 1-15,0 0 0 16,0 0 0-16,-3-10 0 0,-1-2-2 15,1 0-1-15,3-5-2 16,0 1-1-16,3-4-2 16,6 5-3-16,4-2-2 15,7 5-3-15,2-1-3 0,6 2-2 16,-3 7 1-16,5-1-1 16,-3 5 2-16,-3-5 2 15,1 5 6-15,-10-2 7 16,0 2 6-16,-6-3 3 0,-9 3 0 15,0 0 0-15,0 0 1 16,-12 0 0-16,-4 0-3 16,-5 3-3-16,-4 1-2 15,3 4-3-15,0 2 0 16,-1 2 0-16,8-1 0 0,3 1-1 16,2 0 0-16,10-2 0 15,0-1 1-15,8-3 0 16,6-1 0-16,1-5 1 15,5 0-1-15,2-8 1 0,1-4 0 16,0 0 0-16,-4-3-1 16,1 0 0-16,-6 2 0 15,-3 4-2-15,-11 9 0 0,15-11 0 16,-15 11 0-16,13 6-1 16,-6 0 0-16,2 11-5 15,4-8-12-15,-1-1-45 16,9 7-13-16</inkml:trace>
  <inkml:trace contextRef="#ctx0" brushRef="#br1" timeOffset="153821.2063">20474 11928 391 0,'0'0'5'0,"0"0"1"0,0 0 3 16,-7-10-1-16,7 10-1 15,0 0 1-15,0 0-1 16,0 0 1-16,0 7-3 15,7 3-4-15,5-1-1 0,4 4 0 16,-4 0 1-16,8-3 0 16,-4 0 0-16,3-3 0 15,-4-2 1-15,-3-2 0 16,-2-3 1-16,0 0-1 16,-10 0 1-16,12-12 0 0,-7 3-1 15,-2-3-2 1,1 2-6-16,-4-2-17 0,0-1-58 15,4 1 0-15</inkml:trace>
  <inkml:trace contextRef="#ctx0" brushRef="#br1" timeOffset="154001.724">20832 11853 349 0,'0'0'2'0,"0"0"3"15,0 0 2-15,0 0 2 16,3 5-1-16,-3-5 1 15,2 14 0-15,1 0 1 0,-1-2-4 16,3-2-5-16,-1 3-8 16,7-4-12-16,-3 1-26 15,1-7-29-15,7-3-6 16</inkml:trace>
  <inkml:trace contextRef="#ctx0" brushRef="#br1" timeOffset="154318.4505">21009 11678 336 0,'0'-10'9'16,"0"-3"5"-16,-3 1 4 15,-1-1 1-15,3 1-1 16,-4-1-1-16,0 4 0 16,5 9 1-16,0 0-11 15,-7 19-4-15,7 4-3 0,3 7-1 16,-1 2-1-16,5 3 2 16,-1-2-1-16,5 0 0 15,0-8 1-15,1-5 0 0,-2-6 0 16,2-3 1-16,-4-6-1 15,2-5 0-15,-3 0 1 16,-7 0-1-16,18-18-1 16,-8 8 1-16,-3-2-2 0,0 2-1 15,-7 10-1-15,13-14 0 16,-13 14-2-16,0 0 1 16,8 0-1-16,-8 0-1 15,2 11-5-15,-2 2-7 0,0-3-29 16,5 7-27-1,-3 0-6-15</inkml:trace>
  <inkml:trace contextRef="#ctx0" brushRef="#br1" timeOffset="154666.5282">20976 11858 359 0,'0'0'7'0,"0"0"4"16,-5-10 2-16,5 10 0 0,-5-9 0 16,5 9 0-16,3-18 1 15,4 11-1-15,6-1-6 0,0 3-4 16,11-2-3-16,1-1-9 16,5 7-23-16,9-2-48 15,-9-3-1-15</inkml:trace>
  <inkml:trace contextRef="#ctx0" brushRef="#br1" timeOffset="155215.9065">21324 11789 337 0,'0'0'8'0,"0"0"3"0,0 0 4 16,0 0 1-16,0 0-1 15,0-7-1-15,0 7 1 16,0 0-1-16,0 0-6 15,-7 10-5-15,7-1-2 0,0 2-2 16,0 0 1-16,7 2 1 16,6-6 0-16,2-2 0 15,2-2 0-15,6-3 1 0,-6-5-1 16,3-5 1-16,-3 0-1 16,1-2 1-16,-6 2 1 15,-5 0-1-15,-2 1 1 16,-5 9-2-16,0 0 0 15,0 0 0-15,11 0 1 16,-9 9-2-16,5 6 0 0,3 9-1 16,6 1 1-16,3 6 1 15,1 1 0-15,5 4-1 16,0 1 1-16,-6-2-1 0,-3-3 1 16,-7 1 0-16,-9-1 1 15,-12-3-1-15,-18 1 0 16,-12 0 1-16,-12-3-1 15,-8 3 0-15,-6-8-7 0,11-17-63 16,-2 21-14-16</inkml:trace>
  <inkml:trace contextRef="#ctx0" brushRef="#br1" timeOffset="192982.8529">17633 4493 360 0,'0'0'8'0,"0"0"2"15,0 0 4-15,0 0 1 16,0-10 0-16,0 10 1 0,0 0 0 15,0 0-1-15,0 0-5 16,7-2-4-16,-7 2-3 16,22 15 0-16,-9 0-1 0,4 5-1 15,6 2 0-15,2 3 1 16,0-3-1-16,0 1 0 16,-6-1 0-16,4-5-1 0,-9 0 1 15,2-2-1-15,-8-3 0 16,1-1 1-16,-4-4-1 15,-5-7 1-15,5 10 1 16,-5-10 0-16,0 0 2 0,0 0-4 16,7-5 0-16,-7-4 0 15,8-6 0-15,-4-8 0 16,9-2 0-16,-1-2 0 16,6-7 0-16,-1 1 0 15,5 3 0-15,1 1 0 0,-2-1 0 16,-2 7 0-16,-1 6 0 15,-4 0 0-15,-7 7 0 16,-7 10 0-16,13-10 0 16,-13 10-18-16,10 0-70 0,-10 0-3 15</inkml:trace>
  <inkml:trace contextRef="#ctx0" brushRef="#br1" timeOffset="208229.1796">19465 2926 366 0,'0'0'7'15,"0"0"0"-15,2-13 3 16,-2 13 1-16,0-11-1 16,0 11 1-16,-19-6-1 15,4 6 1-15,-8 12-4 0,1 8-4 16,-6 5 0-16,3 4-2 16,1 9 1-16,2 4-1 15,6 0 0-15,7-5-1 16,6 3 1-16,6-8-1 0,12-7-3 15,7-8-4-15,12-2-11 16,2-13-22-16,6-2-39 16,10-8-2-16</inkml:trace>
  <inkml:trace contextRef="#ctx0" brushRef="#br1" timeOffset="210436.5199">19694 3062 348 0,'0'0'5'0,"-12"0"3"0,1 2 2 16,-1 3 0-16,0 0 1 16,-1 2-1-16,3 1 2 15,1 1 0-15,9-9-5 16,2 12-1-16,15-9-3 0,5-3 0 16,11-3 0-16,4-3 0 15,1-4-2-15,-1-3 1 16,-5-1 0-16,-2-1-1 0,-11 2 0 15,-6 0 0-15,-10 1 1 16,-3 0-2-16,-12 4 0 16,-9 6 0-16,-4 2 0 15,-2 2-1-15,0 10 0 16,-3 6 1-16,8 0-1 16,4 2 0-16,9 2 0 0,9-2 1 15,4-6 0-15,16-2 0 16,2-1 0-16,11-8-1 0,1-3 0 15,4 0 1-15,-3-8 0 16,-3-3-1-16,-4-1 1 16,-2-3 1-16,-7 4-1 15,-5-7 0-15,-9 1 1 16,0 2 0-16,-5 2 0 0,0 1-2 16,0 2 0-16,0 10 0 15,0 0 0-15,-13 0 0 16,13 0 0-16,-2 18 0 0,2-4-1 15,2 4 1 1,6-1 0-16,2-2 0 0,2-5 1 16,6-6-1-16,2-1 1 15,-3-3-1-15,5-5 1 16,1-10 0-16,-3 1 0 16,-1-9 1-16,-1 0 0 0,-6-4 0 15,-5 6 2-15,-2-6-1 16,-5 1 1-16,-5 2 0 0,1 6 0 15,-4 3-2-15,-1 6 0 16,9 9 0-16,-13-3-1 16,13 3-2-16,0 15 0 15,5 0 0-15,8 2-1 16,-4 7 0-16,7 0 0 0,-1 0-2 16,4-5 1-16,-2-2 1 15,-4-2 0-15,-2-4 0 16,0-6 1-16,-1 0 2 15,-10-5 0-15,10-3 2 0,-10 3 0 16,2-13 0-16,-2 4 0 16,3-3 0-16,-3-1-1 15,5 3-1-15,0 1 0 16,3-4 0-16,-1 3 0 0,6 3-1 16,1 4-3-16,2 1 0 15,1 2-3-15,-4 0-3 16,-1 5-2-16,2 0-1 0,-3 5-2 15,-4-1 1-15,0 1 3 16,-1-2 0-16,-6-8 4 16,12 15 3-16,-12-15 3 15,12 2 2-15,-2-2-1 0,0-2 2 16,2-4 0 0,1-1-1-16,-3 0 1 0,-1 0 0 15,2-1 0-15,-11 8-1 16,12-7-1-16,-12 7 0 15,0 0-1-15,0 0 0 0,0 0-1 16,0 0 0 0,5 5 0-16,-5-5 1 0,10 4 0 15,-2-4 0-15,8 0 1 16,0-4 0-16,7-6 4 16,6-9 0-16,-6-5 1 0,7-3 3 15,-6-5 1-15,-1-7 3 16,-11-6 2-16,-2-2 1 15,-10 0-2-15,-9 2 1 0,-4 5-1 16,-5 6-4-16,0 4 0 16,-4 16-2-16,2 14-2 15,3 7-3-15,7 20 0 16,2 13 0-16,8 7-1 0,5 11-1 16,11 10 0-16,4-1 0 15,5-1-1-15,4 4-1 16,1-4-2-16,-3-5-3 15,-4-12-1-15,-6-2-1 0,-7-8-2 16,-7-6 1 0,-3-6 0-16,-10-15 3 0,-8-9 3 15,0-3 3-15,-4-10 3 16,2-10 4-16,-1-9 1 16,8-7-1-16,3-3 1 0,-1-6-2 15,11 1-1-15,0 0-1 16,13 1-1-16,0 6-1 15,4 3 0-15,3 1 0 0,2 9-2 16,-2 1 1-16,0 11-1 16,-2 0-2-16,-6 4 0 15,1 5 1-15,-6 3-1 16,-7 0 1-16,9 18 0 0,-6-7 1 16,3 1-1-16,-4 2 1 15,3-1 0-15,2-1 1 16,0-5-1-16,6-2 1 0,2 0-1 15,-1-3 1 1,4-2 2-16,2 0 0 0,2-4 0 16,0-2 0-16,6-1 0 15,-3 0 0-15,0-6 0 16,-2 4 0-16,-2-3-1 16,-3 0 0-16,-6-2 0 15,-5-1 0-15,-3 6-1 0,-4-2 0 16,-11 7 0-16,-1-4-1 15,-2 8-1-15,-2 0 1 0,2 5-1 16,-2 5 1-16,7 4 0 16,4 4 0-16,5 0-1 15,0 2 1-15,12 2-1 0,6 0 1 16,1 2 0-16,4 4-1 16,4 2 1-16,1-4 0 15,-2 2 2-15,-3 7-1 16,-3-3 1-16,-5 1 0 15,-13-4 1-15,-2 1-1 0,-12-3 2 16,-8-5 0-16,-8-6 1 16,-3-7 0-16,-7-6 1 15,1-3 1-15,2-10 0 16,5-10 0-16,7-7-2 16,6-3 0-16,9-7-2 0,8-5-3 15,16 0-3-15,4 0 1 16,4 2-1-16,8 3 0 15,2 4-1-15,-2 4 0 0,-1 4 1 16,-2 8 3-16,-10 2 0 16,-1 3 0-16,-6 1 0 15,-12 11-2-15,12-9 1 16,-12 9-1-16,0 0 0 0,0 0 0 16,0 0 1-16,5 6-1 15,-5-6 0-15,5 18 2 16,-5-18 1-16,12 15 0 15,-12-15 0-15,18 18 1 0,-8-8 0 16,3-3-1-16,-4-4 1 16,9 1 0-16,-3-1-1 15,0-3 1-15,-1-5 0 16,7-4-1-16,-2-7 1 16,1 0 1-16,0-10 0 15,0-1 2-15,0-12-1 0,-6-7 0 16,-5-3 0-16,-2 2 1 15,-5-3-1-15,-2 3 0 0,-9 0 0 16,-4 13-2-16,0 8 0 16,-2 14 0-16,0 12-1 15,0 12 2-15,3 19-2 16,5 8 1-16,5 12-1 0,4 5 1 16,10 6 1-16,8-1-3 15,8-3-12-15,4-7-23 16,10-6-43-16,8-13-3 15</inkml:trace>
  <inkml:trace contextRef="#ctx0" brushRef="#br1" timeOffset="211475.2928">21442 3549 436 0,'0'0'2'0,"-13"-7"3"0,3-1 0 15,-5 4 1-15,-2 1-2 16,-4 3 0-16,-3 7 1 0,2 11-1 16,2 10-1-16,8 10-2 15,3 12-1-15,9 7-1 16,4 9 2-16,5-6-1 16,2 5 0-16,8-2 0 0,-4-4-1 15,2-9-2-15,-9-6-2 16,-1-5 0-16,-7-11-2 15,0-6 1-15,-10-8 0 16,1-8 0-16,-4-6 2 16,-4-10 1-16,0-10 3 0,4-10 2 15,0-5 0-15,1-4 1 16,7-1 0-16,5-2-1 16,0-2 0-16,10 1 0 15,10 7-1-15,4 1-1 0,9 5 0 16,2 5 0-16,2 1 0 15,0-1 0-15,-2 9 0 16,-5 4 0-16,-3 2 0 0,-10 6 0 16,-4 1-1-16,-13 3 1 15,2 5-1-15,-8 2 2 16,-7 5-1-16,-2 1-1 16,-2 5 2-16,-1 0-1 15,2-4 0-15,4 3 0 0,8-5-1 16,1 0 1-16,3-12-1 15,12 11-1-15,4-11 1 16,1 0-1-16,8-6 2 16,-6-3 0-16,4-3 0 15,-6-4 0-15,-1 4 0 0,-4-5 2 16,-3 3 1-16,0-2 0 16,-5 3 0-16,1 1-1 15,-2 0 0-15,-3 12 0 0,17-12 0 16,-5 9-2-16,0 3 1 15,9 5-2-15,1 3 1 16,1 3 0-16,-1 4-1 0,-2-2 0 16,-2 3 0-16,-4 1 0 15,-4-5-1-15,-5 0 1 16,-5-12 0-16,-4 12 0 16,-5-9 2-16,-3-3 0 0,-1 0 2 15,1-7-1-15,3-3 0 16,1-2 0-16,5-1 0 15,3-1-1-15,3-4-5 16,14 0-13-16,-5 8-47 16,13-7-15-16</inkml:trace>
  <inkml:trace contextRef="#ctx0" brushRef="#br1" timeOffset="211640.3487">22063 3609 390 0,'0'0'4'0,"0"0"1"0,-16 12 2 15,7-4 0-15,-3 4 0 16,0 0 1-16,-4 3-1 16,6 5 1-16,-3-2-5 15,13-3-3-15,0-3-8 0,13 0-26 16,17-4-43-16,-5-8-5 16</inkml:trace>
  <inkml:trace contextRef="#ctx0" brushRef="#br1" timeOffset="211992.5639">22294 3609 420 0,'0'0'3'0,"0"0"1"15,-7 0 1-15,-4 5 1 16,2 2-2-16,-1-2 1 16,-1 6 1-16,7-2 0 0,1 1-3 15,3 1 0-15,10-2-1 16,8-4 0-16,7-2-1 15,5-3 1-15,6-5-1 0,2-7-2 16,-1-6 0-16,-2 0-1 16,-5-1 1-16,-8-4 0 15,-7 4-1-15,-10 4 0 0,-7 5 0 16,-14 7 2-16,-5 3 0 16,-7 7 1-16,-2 11 0 15,1-1 0-15,3 11 0 16,9-3 1-16,4-3 1 15,13 0-1-15,16-3 1 0,11-3-1 16,15-9-4-16,11-7-9 16,10 0-33-16,7-7-36 15,2-6-3-15</inkml:trace>
  <inkml:trace contextRef="#ctx0" brushRef="#br1" timeOffset="213126.6348">19030 2658 205 0,'0'0'2'0,"5"-7"1"15,12-3 2-15,6-5 3 16,14-6 3-16,11 1 1 16,21-4 5-16,21-3-1 0,16 3 0 15,15-5-2-15,29 5 0 16,15 2-3-16,13 5-2 15,11 2-1-15,18 0-3 16,2 7 0-16,9 5 0 16,11 3 2-16,-3 11 0 0,-2 7 0 15,-1 11-1-15,1 8 0 16,-10 15-1-16,-5 8 0 16,-13 9-2-16,-12 8-1 15,-15 12 0-15,-10 12-2 0,-21 3 0 16,-19 6-3-16,-23 1 0 15,-19 3-1-15,-24 2 1 16,-19-4 1-16,-29 0 0 0,-14-13 0 16,-31-5 1-16,-22-2 2 15,-23-11 1-15,-20-7-1 16,-19-4 1-16,-19-9-1 16,-22-11-2-16,-14-3 1 0,-15-12-1 15,-10-10 0-15,-12-11 0 16,-10-4 0-16,-10-10 1 15,-5-8 0-15,-10-6 2 16,2-10 0-16,0-10 0 0,6 0 1 16,4-12 1-16,13-10-1 15,15-10 0-15,16-8 1 16,27-15-2-16,16-11 2 16,28-11 0-16,21-13-1 15,29-10-1-15,26-2 0 0,29 2 0 16,24 1-1-16,32 4 1 15,28 5-2-15,37 7 0 16,30 13 0-16,42 13-1 0,32 9-2 16,43 8-8-16,27 7-20 15,41 22-50-15,20 17-3 16</inkml:trace>
  <inkml:trace contextRef="#ctx0" brushRef="#br1" timeOffset="279726.5499">10566 10142 190 0,'0'0'7'15,"0"0"1"-15,0 0 2 0,0 0 2 16,0 0-4-16,0 0 3 15,-6-3 1-15,6 3 3 16,6 0-3-16,8 0-1 16,8 0 0-16,11 0 0 0,9-3 3 15,11-1-1-15,6-4-1 16,5 3-3-16,1-2 0 0,-3-1-3 16,-2-2-1-16,-12 5-2 15,-12 2-1-15,-3 2-1 16,-13-2 0-16,-5 0 1 15,-8 3 0-15,-7 0 1 16,0 0-1-16,0 0 1 0,-10 3-1 16,-10 0 1-16,-6 1-1 15,-10 1 0-15,-8-2-1 16,-6 4-1-16,-10 4 1 0,0-4-1 16,-4 1 0-1,2-3 1-15,2 2-1 0,7-5 0 16,9 3 0-16,6-3 0 15,12-2 0-15,8 0-1 16,6 0 0-16,12 0 0 16,0 0 1-16,14 0-1 0,11-2 1 15,10-3 0-15,7 3 0 16,8-5 1-16,10 2 1 0,2-1-1 16,0 1 0-16,-2 3 0 15,-6 0 0-15,-6-1-1 16,-6 3 1-16,-10 0-1 15,-7 0 1-15,-9 0 0 16,-5 3 0-16,-11-3 0 0,0 0 1 16,-10 7-1-16,-10-5 1 15,-10 6-1-15,-6-4 1 16,-9 2-2-16,-4 1 1 16,-9-2-1-16,3 0 1 0,5 2-1 15,4-2 0-15,5-2 0 16,9-1 0-16,8 0 0 15,4 1-1-15,10-3 0 16,10 0 0-16,0 0 0 16,0 0 0-16,10 2 1 0,12-2 0 15,10-2 0-15,10-3 0 16,7 0 1-16,7-2 0 0,1 0-1 16,-5-1 1-16,-7 3-1 15,-3 3 1-15,-14-4 0 16,-8 6-1-16,-13-1 1 15,-7 1 1-15,0 0-2 16,-18 0 1-16,-3 4-1 0,-13-1 1 16,-3 2-1-16,-10-1 0 15,-3 2 0-15,-4-2 0 16,-1 4 0-16,3-1 0 16,5-2 0-16,4 0 0 0,9-2-1 15,8-2 0 1,7-1 1-16,8 0-2 0,11 0 1 15,0 0 0-15,21 0 1 16,6-1-1-16,11-7 1 16,6 3 1-16,6-2-1 0,4-3 1 15,1 2-1-15,-5 1 1 16,-8 5-1-16,-7-4 0 16,-10 5 2-16,-10 1-2 0,-15 0 0 15,0 0 0-15,0 0 0 16,-18 1 0-16,-4 5 0 15,-10-4 0-15,-6 3 0 0,-7 3-2 16,3-4 2-16,-2 1 0 16,1 0 0-16,6 0 0 15,7-5 0-15,8 2 2 16,7-2-2-16,7 0-2 0,8 0 2 16,3-2-1-1,17-3 1-15,7 3-1 0,5-3 0 16,9 5 1-16,1 0 0 15,3 5-3-15,-1 4-7 16,-4 3-19-16,-18 6-49 16,11 5-2-16</inkml:trace>
  <inkml:trace contextRef="#ctx0" brushRef="#br1" timeOffset="282554.2928">10866 9069 312 0,'0'0'5'0,"-7"-13"3"0,1 4 1 15,-4-4 3-15,3 1 1 16,-5 0 2-16,-2-1 0 15,-4 6-1-15,-3 7-5 16,2 4-2-16,-6 14-1 0,-5 14-4 16,0 9-1-16,-2 10 0 15,-1 8 1-15,2 13-1 0,2 0 0 16,8 7 1-16,6 6-1 16,7-7 1-16,8 5 0 15,13-2-1-15,6-7 1 16,9-7-1-16,5-10 0 15,14-7 1-15,3-12 0 0,1-14 0 16,4-7 1-16,2-15 0 16,-2-4 0-16,0-15 1 15,-3-5-1-15,-7-14 1 16,-1-5-1-16,-7-9 0 0,-7-7 0 16,-7-7-1-16,-8-7 1 15,-5-9-1-15,-10-7 1 16,-7 0-1-16,-14 3 0 15,-4 0 0-15,-9 7-1 16,-3 10 0-16,-5 10 0 0,-6 10-1 16,6 15 0-16,-8 13-1 15,5 8 0-15,-2 14 0 0,-3 9-1 16,3 15 0-16,-3 13 0 16,3 14 1-16,2 11-1 15,7 13 0-15,7 10 0 16,6 6 1-16,12 3-1 15,11-1 1-15,7-1 0 0,12-11 0 16,13-7 0-16,7-13 1 16,5-12 0-16,10-17 0 15,6-13 1-15,-1-13 1 0,5-9-1 16,0-12 1-16,6-15 0 16,-6-11 1-16,-2-8-1 15,-9-9 0-15,-3-9 0 16,-16-13-1-16,-7-2 1 15,-20-7 0-15,-7-4-1 16,-21-4 1-16,-16 2-1 0,-9 8 0 16,-14 7 0-16,-5 15-1 15,-5 12 0-15,-6 19-1 16,-4 18 1-16,6 13-1 0,1 22-1 16,8 23 0-16,7 9-5 15,21 26-21-15,14 7-56 16,22 10 0-16</inkml:trace>
  <inkml:trace contextRef="#ctx0" brushRef="#br2" timeOffset="333319.1196">2992 14687 280 0,'0'0'1'0,"0"0"3"16,0 0 1-16,0 0 5 0,8 10 1 15,4-2 5-15,6-1 1 16,10 3 2-16,9 0 2 16,6-3-3-16,9 1-1 15,4-6-3-15,7 0-3 0,0-2-3 16,-9 0-2-16,0 0-2 15,-8 0-1-15,-9 0-2 16,-6 0 1-16,-10 0-1 16,-6 0 2-16,-3 0 0 0,-12 0 0 15,0 0 1-15,-10 6-1 16,-10-1 0-16,-4-1 0 16,-12 4-1-16,-6 0-2 0,-8 2 0 15,-6-1 0-15,-4 4 1 16,1-3-1-16,1-1-1 15,6-1 2-15,7-3-1 16,7-3 0-16,8 1 0 16,11-3-1-16,6 2 0 15,13-2 1-15,0 0-1 16,18 2 0-16,12 1 0 0,4-3 1 16,9 0-1-16,9 0 2 15,8 0-1-15,2-5 1 0,0 3 0 16,0-3-1-16,-7 0 1 15,-8 3 0-15,-5-1-1 16,-7 0 1-16,-7 2 0 16,-8 1 0-16,-11 0 1 0,-9 0-1 15,0 0 1-15,-7 4 0 16,-13-1 0-16,-8 1-1 16,-6 1 1-16,-8 0-2 0,-8 3 0 15,-7-1 0-15,-3 0 0 16,2 1 1-16,5-4-1 15,3-1 0-15,7 3 0 16,8-6 0-16,13 0-1 16,4 0 0-16,18 0 0 15,0 0 0-15,0 0 0 16,18 4 0-16,7 0 0 0,10-4 0 16,5 0 1-16,10 0 1 15,6-6-1-15,1-2 1 0,3-2 0 16,-5 2-1-16,-8-1 0 15,-8 1 1-15,-8 4 1 16,-8-1-2-16,-11 2 1 0,-12 3 0 16,-5-2-1-16,-16 2 2 15,-6 0-2-15,-8 2 0 16,-3 3 0-16,-8 5-2 16,4 2 2-16,-6 1-1 15,9 0 0-15,6 1-1 16,10 6-5-16,12-10-17 0,11 7-60 15,17-9-4-15</inkml:trace>
  <inkml:trace contextRef="#ctx0" brushRef="#br2" timeOffset="334885.9511">11247 14650 171 0,'0'0'7'16,"0"0"2"-16,0 0 5 15,0 0 4-15,0 0 2 0,0 0 3 16,0 0 1-16,0 5 2 16,0-5-5-16,0 0-3 15,0 0-4-15,0 0-3 16,0 0-1-16,0 0-3 0,0 0 0 15,22 7-1-15,0-4 1 16,10 2 1-16,9 0 1 16,9-1 1-16,14-1 0 15,3 0-2-15,5-1 0 16,-3 2-2-16,-1 0-1 0,-6-2-1 16,-10 3-1-16,-7-2-1 15,-8 0 0-15,-12-2-1 16,-5 2 0-16,-5 2 1 15,-15-5 1-15,9 0-1 0,-9 0 0 16,-12 8 1 0,-13-6-1-16,-7 3 1 0,-12 0-1 15,-6 2 0-15,-10-2-2 16,-7 5 0-16,-2-5 0 16,-4 0 0-16,4-3 0 0,4 3 0 15,7-2 0-15,6-3 0 16,13 3 0-16,4-3 0 0,13 0 0 15,10 0-2-15,12 0 1 16,0 0 1-16,14 4-1 16,11-1 1-16,12 0 0 15,5-3 0-15,10 0 1 16,6 0 0-16,6 0-1 0,-4 0 2 16,-3-3-2-16,-7 0 0 15,-8 0 0-15,-10 2 0 16,-9-5 0-16,-8 4 0 15,-15 2 0-15,-5-8 0 16,-18 6 0-16,-3-3 0 16,-12 3 0-16,-2 2 0 0,-10 2 0 15,1 5 0-15,1 13-24 16,-1 3-61-16,2 4-5 0</inkml:trace>
  <inkml:trace contextRef="#ctx0" brushRef="#br2" timeOffset="340515.4904">19245 14829 234 0,'0'0'7'0,"0"0"5"15,0 0 2-15,0 0 2 16,-10 0 0-16,10 0 0 16,0 0 4-16,0 0 1 15,10-13-2-15,16 1-4 0,12-6-2 16,16-4 0-16,19-8 0 16,14-2 0-16,17-8-2 15,5 1-3-15,7 2-1 16,0 2-1-16,-7 5-3 15,-17 4 0-15,-12 2-1 0,-22 10 0 16,-12 1 0-16,-17 8 0 16,-12 3 0-16,-17 2 0 15,0 0 0-15,-9 0 0 0,-12 7 0 16,-8 3 0-16,-13 5-1 16,-6 5-1-16,-13 3 0 15,-7 4 0-15,-6 0 0 16,-5 6 0-16,-1-4 1 0,-2 1-1 15,7-3 0-15,0 0 0 16,13-5-1 0,10-2 1-16,7-5-2 0,15-5 1 15,6 3-1-15,12-10-1 16,12-3 2-16,0 0 0 16,0 0 0-16,30 0 1 0,2-9 0 15,15-3 0-15,7-8 1 16,11 0 1-16,10-2-1 15,2-5 0-15,2 1-1 0,-4 5 1 16,-13 1-1-16,-7 3 1 16,-11 3 0-16,-8 5 0 15,-12 4 0-15,-9 2 0 16,-15 3 0-16,0 0-1 0,0 0 1 16,-7 5-1-16,-13 3 1 15,-6 8-1-15,-13-2-1 16,-9 3 1-16,-6 3-1 15,-13 2 1-15,-3 3-1 0,-2-2 0 16,-3 1 0-16,6-4 0 16,5-1 1-16,9-1-1 15,6-5 0-15,15-3 0 16,7-2-1-16,10-4 1 16,17-4-1-16,0 0 1 0,15-7-1 15,17-6 1-15,10-2 1 16,10-3-1-16,11-1 2 15,7-3-1-15,4 0 0 0,-4 4 0 16,-6 1-1-16,-12 4-1 16,-7 6-3-16,-13 0-3 15,-6 7-5-15,-13 0-14 0,-13 0-54 16,9 9-2-16</inkml:trace>
  <inkml:trace contextRef="#ctx0" brushRef="#br2" timeOffset="345967.419">21806 14887 224 0,'0'0'6'16,"-6"0"5"-16,-5 0 3 16,2 0 4-16,-3 3 1 0,1-3 0 15,-1 0 1-15,5 3 2 16,7-3-3-16,4 7-2 15,29-2-4-15,13-2-1 0,32 2-1 16,21-2 2-16,28-1-3 16,27-2-1-16,18 0-2 15,16 0-1-15,1 0-1 16,1 0-2-16,-9-2 0 0,-12 2-1 16,-9-3 0-16,-15 3 0 15,-12-3-1-15,-16 3 1 16,-16-2-1-16,-16-1 0 15,-19 2 1-15,-10-3-1 16,-22 4 1-16,-19-2-1 0,-15 2 1 16,-24 0-1-16,-17 0 0 15,-18 2 0-15,-15 3-1 16,-25 0 0-16,-14 3-1 16,-19-3 1-16,-14 5-2 0,-11-3 1 15,-9 0 0-15,-3 3 0 16,-1-2 0-16,4 2 1 15,-1-3-1-15,13 1 1 16,8-4 0-16,12 2 0 0,14-2 1 16,15 0-1-16,21-4 2 15,19 0-1-15,18 0-1 16,22 0 1-16,25 0 1 16,30-11-1-16,35 4 1 0,32-1 0 15,27 1-1-15,27-3 2 16,28 0-3-16,17 0 0 15,6 2 0-15,-3 4 0 16,-8 1 0-16,-11 3 0 0,-26 0 0 16,-19-2 0-1,-24 2 0-15,-27 0 0 0,-19 0 0 16,-17 0 0-16,-19 0 0 16,-14 0 0-16,-15 0 0 0,0 0 0 15,0 0 0-15,0 0 0 16,-8-3 0-16,-3 3 0 15,-8 0 0-15,2 3 0 0,3 6-19 16,-2 1-69-16,-1-5-3 16</inkml:trace>
  <inkml:trace contextRef="#ctx0" brushRef="#br1" timeOffset="353013.3327">4795 7664 311 0,'0'0'5'0,"0"0"4"0,0 0 1 15,0 0 2-15,0 0 1 16,-6-7 0-16,6 7 1 15,0 0-1-15,0 0-5 0,-8 14-2 16,8 1-2-16,-3 10-2 16,3 5 0-16,0 4 0 15,0 9 2 1,0 7-1-16,3-1 1 0,-1-2 0 16,3 0 0-16,-5-2 0 15,1-6 0-15,-1-4-1 16,4-9-1-16,-4-7-1 15,0 1 1-15,0-8-1 0,0-3 0 16,0-9 0-16,0 10 1 16,0-10-1-16,0 0 0 15,0 0-1-15,0 0-1 16,-4-7 0-16,3-5 0 0,1 0-2 16,-5-8 0-16,3 1-1 15,-1-7 0-15,-1 0 1 16,-1 0 0-16,1-1 0 15,0-1 1-15,1-1 0 0,1-1-1 16,-1 6 2-16,1-5-1 16,-1 3 1-16,1 1 0 15,0 3 0-15,2-1 1 16,-3 3 1-16,3 3 0 16,-2 0 0-16,2 2 1 0,-6-2 0 15,4 2 0-15,-1 0 0 16,1 2 1-16,-1 4-1 15,1-4 0-15,0 6 0 0,2 7-1 16,-3-14 1-16,3 14 0 16,0-11 0-16,0 11 0 15,0 0-1-15,0 0 0 0,0 0 0 16,0 0 0-16,0 0-1 16,0 0 0-16,5-7 0 15,-5 7 0-15,18-2-1 16,-6-1 1-16,6 0 0 15,2 3 0-15,4 0 0 16,6 0 1-16,-4 3-1 0,10 0 1 16,-4-1 0-16,3 1 0 15,5-3 0-15,0 1 1 16,-3-1 0-16,0 0-1 16,3 0 1-16,-5-1-1 0,2-2 1 15,-5 1-1-15,1 2 0 16,-8-3 0-16,-3 3-1 15,-1 0 1-15,-1 0-1 0,-1 0 1 16,-2 0-1-16,-2 0 1 16,-3 0-1-16,6 0 1 15,-6 0-1-15,6 0 1 0,-6 0-1 16,1-3 1-16,-3 3-1 16,-3 0 1-16,-7 0-1 15,15 0 0-15,-15 0 0 16,0 0 0-16,10-2 0 15,-10 2 0-15,0 0 0 0,0 0 0 16,0 0 1-16,0 0-1 16,0 0 1-16,0 0-1 15,0 0 1-15,0 0 0 16,0 0 0-16,0 0 0 16,0 0 0-16,0 0-1 0,0 0 1 15,0 0-1-15,0 0-1 16,0 0 1-16,0 0-1 15,0 0 1-15,0 10-1 0,0 0 0 16,0 0 1-16,0 7-1 16,0 0 1-16,2 3 0 15,1 2 0-15,-1 3 0 0,0-3 1 16,1 0-1-16,-2 3 0 16,6-2 1-16,-2 2 0 15,0-3 0-15,-2 0 0 16,6 0 0-16,-5-4 0 15,0-1 0-15,1 2 0 16,-3-3 1-16,1-1-1 16,-3-1-1-16,0-4 1 15,0 3 0-15,0 0 0 0,0-2-1 16,0-1 1-16,-3-2 0 16,1 2-1-16,2-10 1 15,0 15-1-15,0-15 1 16,-3 12-1-16,3-12 0 0,-2 10 0 15,2-10 1-15,0 10-1 16,0-10 0-16,0 0 1 16,-4 10-1-16,4-10 1 15,0 0-1-15,0 0 2 0,0 0-2 16,-7 10 0-16,7-10 0 16,0 0 0-16,-9 7 0 15,9-7 0-15,-18 5 0 16,6-2 0-16,-5-3 0 0,2 2 0 15,-8 0 0-15,-2 1 0 16,-5-3 0-16,-8 0 0 16,2 3 0-16,-9-3 0 15,-2 0 0-15,-3 2 0 16,-3-2 0-16,7 0 0 0,-4 0 0 16,8 0 0-16,-1 0 0 15,3-2 0-15,6-1 0 16,4 0 0-16,3 1 0 0,1 0 0 15,7-1 0-15,-1 0 0 16,8 1 0-16,0 0 0 16,12 2 0-16,-13 0 0 15,13 0 0-15,0 0-5 0,0 0-17 16,0 7-63-16,13-4-3 16</inkml:trace>
  <inkml:trace contextRef="#ctx0" brushRef="#br1" timeOffset="354718.6071">7158 7679 250 0,'0'0'7'0,"0"0"4"16,-6-8 4-16,6 8 3 0,-7-11 2 15,7 11 2-15,-13-15 0 16,13 15 1-16,-7-10-7 15,7 10-5-15,-10 12-3 0,8 5-2 16,-1 13-3-16,1 5-2 16,2 17 2-1,0 5 0-15,5 0 0 16,-3 0 1-16,5-9-1 16,1 1 0-16,-4-13 0 15,2-3 0-15,-1-19-2 16,-3-1 2-16,-2-13 1 0,0 15 0 15,0-15 1-15,0 0-1 16,0-10 0-16,-4-4-1 16,-1-7 0-16,-1-9-2 15,1-4-2-15,0-3-1 16,-2-8 0-16,2 0-1 0,3 0 1 16,-4 2 1-16,6 2-1 15,0 4 1-15,-2 8 1 16,2-4-1-16,0 8 1 0,2 3 0 15,4 1-1-15,1 3 0 16,3 3-1-16,-1 2 0 16,7 6 1-16,2 2-1 0,1 2 1 15,3 3-1-15,6 3 2 16,2 2-1-16,2 2 2 16,7 1-1-16,2-1 1 15,3-2 0-15,1 0 0 16,5-5 0-16,-3 0 0 0,0 0 0 15,-4 0 0-15,-4-5-1 16,-4 2 1-16,-5-1-1 16,-5 1 0-16,-5 3 1 0,-6-2-1 15,-4 2 1 1,-10 0-1-16,16-3 1 0,-16 3 0 16,0 0 0-16,9-2 0 15,-9 2 0-15,0 0 0 16,0 0-1-16,13 0 0 0,-13 0 0 15,0 0 0-15,10 0 0 16,-10 0 0-16,5 10 0 16,-1 0 0-16,-1 2 1 0,3 3-1 15,-4 2 0-15,0 5 1 16,1 1 0-16,2 3-1 16,-3 0 1-16,3 1-1 15,-3 0 1-15,3 1 0 0,1 0 0 16,-4 1 1-16,3-4-1 15,-3-1 1-15,1 2 0 16,-3-3-1-16,2-6 1 16,-2 6-1-16,3-8 0 15,-1 3-1-15,-2-3 1 0,0-3 0 16,0 0-1-16,0 0 1 16,0 1 0-16,0-3-1 15,0 0 1-15,0-2-1 16,0 1 1-16,0 2-1 0,0-11 0 15,0 14 1-15,0-14-1 16,0 13 0-16,0-13 0 16,2 13 0-16,-2-13 0 0,3 11 1 15,-3-11-1-15,0 7 0 16,0-7 1-16,0 0 1 16,0 10 0-16,0-10-2 0,-12 6 0 15,2-6 0-15,-5 3 0 16,-2-3 0-16,-10 0 0 15,-1-3 0-15,-7 3 0 16,-7-6 0-16,-5 2 0 16,-1-2 0-16,-7 2 0 15,-2 1 0-15,0-2 0 0,-3 2 0 16,4 3 0-16,3-3 0 16,3 3 0-16,11 0 0 15,2 0 0-15,9 0 0 16,8 0 0-16,6 0 0 15,3 0 0-15,11 0 0 0,0 0 0 16,0 0-16-16,2 11-69 16,16-11-2-16</inkml:trace>
  <inkml:trace contextRef="#ctx0" brushRef="#br1" timeOffset="356314.888">10384 7652 315 0,'0'0'7'15,"0"0"1"-15,-4-9 4 16,4 9 2-16,-4-11 2 0,4 11 0 16,-7-9-1-16,7 9 1 15,-14 0-6-15,5 17-1 16,0 7-5-16,2 6-2 0,2 12 0 16,5 12 1-1,0 6 0 1,0-6 0-16,5-1 0 15,4-7-1-15,-2-5 1 16,4-4-1-16,-4-11 1 0,-2-13-2 16,-5-3 1-16,0-10 1 15,0 0-1-15,0 0-1 16,0 0 0-16,0-8 0 0,-5-11-2 16,0-6 0-16,1-7-2 15,-2-6-1-15,1-6 0 16,3-3 1-16,-3 2 0 15,2 1 1-15,0 2 0 16,-1 5 2-16,2 8 0 0,-4 0 2 16,6 9-1-16,-2 3-1 15,2 3 1-15,0 2-1 16,10 1 1-16,0 7-1 16,3-4 0-16,8 2 0 15,7 4 1-15,-1 2-1 16,8 0 1-16,2 0 1 0,7 0 0 15,2 2 0-15,4-2 0 16,0 3 1-16,-1-3 0 0,1 0 0 16,-1 0 0-16,-4-3 0 15,-3 1-1-15,-4 0 1 16,-11-1-1-16,-2 1-1 16,-5-3 1-16,-6 5-1 0,-5-3 0 15,-9 3 0-15,9-3 0 16,-9 3 0-16,0 0-1 15,0 0 0-15,0 0 1 16,0 8-2-16,0-8 1 0,3 18 0 16,-3-3 0-16,0 0 0 15,2 7 0-15,-2 0 0 16,2 5 0-16,-2 0 1 16,0 4-1-16,0 0 0 15,3 2 1-15,-3 2 1 16,0-3-1-16,0 2 1 15,0-3-1-15,2-2 1 16,-2-3-2-16,0 0 0 0,0-6 0 16,0 0 0-16,0-6 0 15,3 3 0-15,-3-7 0 16,0 0 0-16,0 0 0 0,0-10 0 16,0 14 0-16,0-14 0 15,-3 9 0-15,3-9 0 16,-5 10 0-16,5-10 0 15,0 0 0-15,-7 10 0 0,7-10 0 16,0 0 0-16,-9 10 0 16,9-10 0-16,0 0 0 15,0 0 0-15,-11 7 0 16,11-7 0-16,-15 6 0 16,6-3 0-16,-4 2 0 0,-4-2 0 15,-3 0 0-15,-8-1 0 16,-4-2 0-16,-6 0 0 15,-6 0 0-15,-3 0 0 16,-10 0 0-16,-6 0 0 0,-1 0 0 16,-4 0 0-16,4 2 0 15,-1-2 0-15,10 3 0 16,6 0 0-16,9-3 0 0,10 2 0 16,11-2 0-16,3 0 0 15,16 0 0-15,0 0 0 16,23 8-26-16,7-8-62 15,9 0-2-15</inkml:trace>
  <inkml:trace contextRef="#ctx0" brushRef="#br1" timeOffset="358227.7746">12798 7635 329 0,'0'0'5'0,"0"-10"3"0,0 10 3 16,0-15 2-16,0 15 2 15,-3-18 2-15,1 8-1 16,-1 3 0-16,3 7-4 15,-10-5-4-15,10 5-3 0,-14 17-2 16,6 6-1-16,1 7 0 16,1 7-1-16,-1 7 0 15,2 3 2-15,5 9 0 16,0-1 0-16,5-2 0 16,2-4 1-16,-1-2-1 15,-1-4 0-15,-1-7-1 16,-1-3-1-16,0-5 0 15,-3-4 0-15,0-5 0 0,0-4-1 16,-3-1 1-16,3-2 0 16,-3 0-1-16,3-12 1 15,-2 15 0-15,2-15 0 16,0 0 0-16,-5 7 0 0,5-7 0 16,0 0 0-16,0 0 0 15,0 0-1-15,0 0-1 16,0 0 1-16,0 0 0 15,5 3 0-15,3-3 0 0,4 0 0 16,8 0 0-16,5 0 0 16,7 0 1-16,8-3-1 15,6 0 0-15,4 1 1 16,5 0-1-16,0-1 0 16,0 1 0-16,-3 0 0 0,-2 2 0 15,-5-3 1-15,-8 3-1 16,0-3 0-16,-7 1 0 15,-4 2 0-15,-2 0 0 16,-5-3 0-16,-2 3-1 0,2 0 2 16,-8 0-1-16,-1 0 0 15,1 0 0-15,-11 0 0 16,9 0 1-16,-9 0-1 0,0 0 2 16,0 0-1-16,0 0 0 15,0 0 1-15,0 0-2 16,0 0 0-16,0 0 0 15,0 0 0-15,0 0 0 0,0 0 0 16,0 0 0-16,0 0 0 16,0 0 0-16,3-7 0 15,-3 7 0-15,0-9 0 16,0 9 0-16,2-13 0 0,-2 13 0 16,3-13 0-16,-3 13 0 15,7-12 0-15,-7 12 0 16,8-15 0-16,-8 15 0 15,12-10 0-15,-12 10 0 16,16-12 0-16,-16 12 0 0,12-10 0 16,-12 10 0-16,9-10 0 15,-9 10 0-15,5-12 0 16,-5 12 0-16,4-16 0 0,-2 6 0 16,0-4 0-16,-2 1 0 15,0-1 0-15,3-1 0 16,-3-3 0-16,0 1 0 15,0-5 0-15,0 0 0 0,-3-3 0 16,1 1 0-16,0-5 0 16,-2 0 0-16,-3-1 0 15,2-4 0-15,0 1 0 16,-2 4 0-16,2-6 0 16,-1 3 0-16,2 4 0 0,-1-1 0 15,0 4 0-15,0 0 0 16,3 5 0-16,-4 3 0 15,4 3 0-15,-1 1 0 0,3 0 0 16,-2 3 0-16,2 10 0 16,-3-9 0-16,3 9 0 15,0 0 0-15,-2-10 0 0,2 10 0 16,0 0 0-16,0 0 0 16,0 0 0-16,0 0 0 15,-7 0 0-15,7 0 0 16,-16 0 0-16,4 2 0 15,-6 3 0-15,2-1 0 0,-8 2 0 16,-2 1 0-16,-4-2 0 16,-5 1 0-16,-2-4 0 15,-3 3 0-15,-5-3 0 16,-2 1 0-16,-5-1 0 16,2 0 0-16,-5 2 0 0,4-4 0 15,3 0 0-15,4 0 0 16,3 2 0-16,9-2 0 15,2 0 0-15,10 0 0 16,6 3 0-16,4-2 0 0,10-11-77 16,0 10-12-16</inkml:trace>
  <inkml:trace contextRef="#ctx0" brushRef="#br1" timeOffset="360462.9135">18085 7637 279 0,'0'0'7'15,"0"0"5"-15,-2-9 2 16,2 9 3-16,0-11 0 0,0 11 2 16,-3-12 1-16,3 12-3 15,0 0-5-15,0 0-4 16,-2 18-3-16,2 4-2 0,0 7-1 16,0 6 0-16,0 5 0 15,2 6 2 1,3 4 0-16,0-3 0 0,3 1-1 15,-3-7 1-15,-3-1-1 16,3-3 1-16,-2-2-2 16,-3-8 0-16,0-5 0 15,0 4 1-15,-3-9-2 16,-2 2 1-16,1-4 0 0,-1-2 0 16,-3-3-1-1,5 0 0-15,-2-1 0 0,5-9 0 16,-9 11-1-16,9-11 1 15,0 0-2-15,0 0 1 16,-5 9 0-16,5-9 0 16,0 0-1-16,0 0 1 0,0 0 0 15,0 0 0-15,0 0 0 16,7 8 0-16,0-6 1 0,3-2 0 16,5 0 0-16,6 0-1 15,0 0 1-15,3 0 0 16,5 0-1-16,3 0 0 15,0-2 0-15,3-1 0 0,3 3 1 16,-1 0-1-16,1 0 0 16,1 0 1-16,-1 0-1 15,-1-3 1-15,0 3-1 16,-3 0 1-16,2-2-1 0,-2 2 1 16,-2 0-1-16,-5 0 0 15,0 0 0-15,1 0 1 16,-7 0-1-16,4 0 1 15,-9 0-1-15,5 0 1 16,-5 0 0-16,0 0-1 16,-2 0 1-16,-3 0 0 0,-1-2-1 15,-1 2 1-15,-1 0-1 16,-8 0 1-16,12 0-1 0,-12 0 1 16,15-5-1-16,-15 5 1 15,15-2-1-15,-15 2 0 16,12-3 1-16,-12 3-1 15,13-5 1-15,-13 5 0 0,7-3 0 16,-7 3-1-16,0 0 1 16,13-7 0-16,-13 7 0 15,8-9 0-15,-8 9 1 16,9-16-2-16,-4 9 0 16,-2-4 0-16,2 2 0 0,-2-1 0 15,-1-5 0-15,1 3 0 16,-3-3 0-16,0 1 0 15,0-2 0-15,0-4 0 0,-3 3 0 16,-2-1 0-16,2-3 0 16,-2 0 0-16,0-2 0 15,1 4 0-15,1-5 0 16,-4 1 0-16,4 0 0 0,0-1 0 16,-2 2 0-16,2 0 0 15,1-3 0-15,-2 5 0 16,4 0 0-16,-3 0 0 0,-2 1 0 15,3 1 0-15,-1 3 0 16,3-2 0-16,-3 2 0 16,1 1 0-16,2 1 0 15,-3 1 0-15,3 0 0 16,-3-1 0-16,3 0 0 16,-1 6 0-16,1-4 0 0,0 11 0 15,0-12 0-15,0 12 0 16,-3-9 0-16,3 9 0 15,0 0 0-15,0 0 0 16,0 0 0-16,-2-10 0 0,2 10 0 16,0 0 0-16,0 0 0 15,0 0 0-15,0 0 0 0,0 0 0 16,-13 0 0-16,13 0 0 16,-17 0 0-16,3 2 0 15,-4 4 0-15,-4-2 0 16,-6 1 0-16,-2 0 0 15,-10 0 0-15,-2-2 0 16,-5-2 0-16,-7-1 0 0,-2 0 0 16,-9 0 0-16,1 0 0 15,-5 0 0-15,-3 0 0 16,2 0 0-16,0 0 0 16,11 0 0-16,1 0 0 15,12 6 0-15,8-4 0 0,10 1 0 16,11 2 0-16,6-3 0 15,11-2-9-15,7 20-46 16,12-14-32-16,11-1-2 0</inkml:trace>
  <inkml:trace contextRef="#ctx0" brushRef="#br1" timeOffset="362366.6158">21079 7585 279 0,'0'0'6'0,"0"0"6"0,0 0 1 16,-8-7 3-16,8 7-1 15,0 0 1-15,0 0 0 16,-10-3 1-16,7 7-7 0,3 12-4 16,0 6-3-16,0 6-1 15,0 4 0-15,4 6 1 16,5 5-1-16,-4 5 2 15,0 2 0-15,-3-7 1 16,3 0-1-16,-2 1 0 16,-3-4 0-16,0-1-1 15,0-6 1-15,0-6-2 16,-5-4 0-16,2-3 0 0,-1-1 0 16,-2-4-1-16,2-6 1 15,4-9-1-15,-11 13 0 16,11-13 0-16,0 0 0 15,-4 8-1-15,4-8 1 16,0 0-1-16,0 0 0 0,0 0-1 16,0 0 1-16,0 0 0 15,7 4 1-15,-7-4-1 0,18 6 1 16,-5-6 0-16,11 3 0 16,1-3-1-16,7 0 1 15,5 0 0-15,2-3-1 16,9 1 1-16,-1-2-1 0,1 4 0 15,2 0 0-15,-4-2 0 16,2 2 0-16,-10 0 0 16,6 0 0-16,-7 2 0 15,-4-2 0-15,-4 4 0 16,-1-2 0-16,-1 1 1 0,-7-2-1 16,2 2-1-16,-2 0 2 15,-3-1-1-15,-2-2 0 16,0 3 0-16,-2-3 1 15,-3 0-1-15,-1 0 1 0,-9 0-1 16,11 3 1-16,-11-3 0 16,0 0 1-16,0 0-1 15,10-6 1-15,-10 6 0 0,0 0-1 16,0 0 1-16,7-12-1 16,-7 12-1-16,0 0 1 15,8-10-1-15,-8 10 1 16,5-10-1-16,-5 10 0 0,7-14 1 15,-7 14-1-15,10-11 2 16,-10 11-1-16,10-15 1 16,-5 5 0-16,0-2 0 15,0 0 0-15,-1 0 1 0,1-4-1 16,-2-1-1-16,3-1 2 16,-4 1-3-16,3-2 0 15,-5 2 0-15,2-4 0 16,-2 1 0-16,0 1 0 15,0-4 0-15,0 3 0 0,-5-2 0 16,1 0 0-16,-5-6 0 16,0 7 0-16,1-8 0 15,-2 5-2-15,3-1 2 0,-1 3 0 16,4-3 2-16,-1 5-2 16,0 0 0-16,2 3 0 15,-2 3 0-15,2-3 0 16,1 4 0-16,0-2 0 0,2 5 0 15,-3 0 0-15,3 10 0 16,-2-15 0-16,2 15 0 16,0-10 0-16,0 10 0 0,0 0 0 15,-3-10 0 1,3 10 0-16,0 0 0 0,0 0 0 16,0 0 0-16,0 0 0 15,0 0 0-15,0 0 0 16,0 0 0-16,-13 0 0 15,13 0 0-15,-19 5 0 16,4 0 0-16,-2 3 0 0,-11-1 0 16,0 0 0-16,-3 0 0 15,-6-1 0-15,-6 1 0 0,-1-2 0 16,-4-3 0-16,0 1 0 16,-6 0 0-16,4-3 0 15,-2 0 0-15,3 0 0 16,-1 2 0-16,-1 1 0 0,10 2 0 15,-1-3 0-15,9 1 0 16,3 2 0-16,8-1 0 16,3-1-3-16,15 8-11 0,0 6-69 15,12-15-4-15</inkml:trace>
  <inkml:trace contextRef="#ctx0" brushRef="#br1" timeOffset="365261.5601">19910 9349 169 0,'0'0'5'16,"0"0"5"-16,-5-10 3 16,5 10 4-16,-3-13 4 15,3 6 2-15,-2-2 3 0,2-2 0 16,0 2-1-16,0 9-4 16,0-15-2-16,0 15-4 15,0-11-5-15,0 11-2 0,0 0-2 16,0 8-3-16,-5 7-1 15,3 8-1-15,-3 3 0 16,3 11 0-16,-4 4 1 16,3 2 0-16,1 3 0 0,2-2 0 15,0-1-1-15,0-4 1 16,0-4-1-16,2-3 0 16,-2-5 0-16,0-5 1 15,0 1-2-15,-2-6 1 16,0-1 1-16,-6 1-1 15,4-5 0-15,-1-3 1 16,-3 1-1-16,8-10 0 0,-10 17 0 16,10-17 0-16,-7 8 0 15,7-8-1-15,0 0 1 0,0 0 0 16,-7 10-1-16,7-10 1 16,0 0-1-16,0 0 0 15,0 0 0-15,0 0-1 16,0 0 1-16,0 0-1 0,0 0 0 15,0 0 1-15,0 0 0 16,0 0-1-16,4 8 1 16,6-7 1-16,2 2-1 0,3-3 1 15,6 2-1-15,3 2 1 16,-2-4-1-16,11 0 0 16,-4 2 1-16,-1-2-1 15,2 2 0-15,0 0-1 16,-1 1 2-16,1-3-2 0,0 3 2 15,-2-1-1-15,1 1 0 16,-1-3 1-16,2 3-1 16,-9-3 0-16,4 0 1 15,-2 2-1-15,-5-2 0 0,-1 0 1 16,1 2-1-16,-4-2 1 16,-3 0-1-16,1 0 1 15,0 0 0-15,-2 0 0 16,2 0 0-16,-2 0-1 0,-2 0 1 15,2 0-1-15,-10 0 1 16,12 0-1-16,-12 0 1 16,12 0-1-16,-12 0 1 0,13 0-1 15,-13 0 0-15,15 0 1 16,-15 0-1-16,15 0 0 16,-15 0 1-16,13-2 0 15,-13 2 0-15,9 0 1 16,-9 0-1-16,0 0 1 0,7-8 0 15,-7 8 0-15,5-8-1 16,-5 8 0-16,6-15 1 16,-4 8-2-16,3-3 1 15,-2-2 0-15,-1-1 0 0,3 1 0 16,0-2-1-16,-5-1 1 16,4-1 0-16,-4-1 0 15,4 0 0-15,-2-3 0 16,1 3 0-16,-1-3-1 0,1-2 1 15,-1-3-1-15,3 3 1 16,-3-2-1-16,3 1 0 16,-3-3 1-16,7 7-1 15,-9-4 1-15,4 7 0 0,1-1 0 16,-2-1 0-16,-3 3-1 16,0 2 1-16,0 1 0 15,0 2 0-15,0 1-1 16,0 1 1-16,0-2-1 15,0 10 1-15,0-15 0 0,0 15-1 16,-5-11 0-16,5 11 1 16,-5-9-1-16,5 9 0 15,0 0 0-15,-11-12 0 0,11 12 0 16,-9-5 0-16,9 5 0 16,-15-7 0-16,15 7 0 15,-20-6 0-15,10 2 0 16,-3 1-1-16,-1 1 1 0,-1-1 0 15,-5 1 0-15,-3 0 0 16,1 2 0-16,-5-3 0 16,-1 1 0-16,-2 2 0 0,-4-3 0 15,-1 3 0-15,0-3 0 16,1 1 0-16,-3 2 0 16,1-3 0-16,1 3 0 15,1 0 0-15,4 0 0 16,0 0-1-16,0 0 1 0,4 3 0 15,5-1 0-15,1 1 0 16,1-3 0-16,8 3-1 16,2-3-1-16,-2 0-4 15,11 0-8-15,0 0-21 0,-5 12-48 16,13-7-1-16</inkml:trace>
  <inkml:trace contextRef="#ctx0" brushRef="#br1" timeOffset="373911.0081">19289 14563 155 0,'0'0'7'15,"0"0"2"-15,-10-8 5 0,10 8 2 16,-8-1 2-16,8 1-1 15,-10 0 2-15,10 0-1 16,0 0-6-16,-7-3-4 16,7 3-2-16,0 0 0 0,0 0 1 15,10 0 0-15,1 3 3 16,10-3 0-16,6 1 3 16,13-1 1-16,7 3 1 15,13-3-1-15,5 0-3 0,6 0-1 16,7 0-1-16,-2 0-2 15,2 0 0-15,-6 0-2 16,-4 0-1-16,-12 3-1 16,-4-3-1-16,-15 0 0 15,-4 2 0-15,-8-2 0 16,-7 0 0-16,-9 0 0 0,-9 0 1 16,7 3 0-16,-7-3-1 15,0 0 1-15,-9 0-1 16,-7 0 0-16,-3 0-2 0,-8 0-1 15,-6 2-1-15,-9 0-1 16,-5-2 0-16,-8 3 0 16,0 2 0-16,-1-2 0 0,-4-1 0 15,2-2 1-15,2 3 0 16,1-3 1-16,4 0 0 16,7 0 0-16,5 0 1 0,2 0-1 15,7 0 1 1,7 1 0-16,5-1 0 0,9 0-1 15,9 0 0 1,-11 0 0-16,11 0 2 0,13 4-1 16,4-4 1-16,13 0 0 15,10 0 2-15,7 0 1 16,13 0 0-16,7-4 0 0,8 0 1 16,-2 2-1-16,5-4 0 15,-8 1-1-15,-3 1 0 16,-12 4 0-16,-8-3-1 0,-10 1-1 15,-9 2 0-15,-11 0 0 16,-4-3 0-16,-13 3 0 16,9 0 0-16,-9 0-1 0,0 0-1 15,-9 3-2-15,-7-1-4 16,-3 3-5-16,-9-3-8 16,-1 6-21-16,-1-3-42 15,-13 5-3-15</inkml:trace>
  <inkml:trace contextRef="#ctx0" brushRef="#br1" timeOffset="375409.4122">19130 13578 256 0,'0'0'7'16,"0"0"3"-16,-3-10 4 16,3 10 1-16,0 0-1 0,-3-10 0 15,3 10 0-15,0 0 1 16,0 10-3-16,0 9-4 0,3 13 0 15,2 6-1-15,2 14 1 16,1 5 2-16,-4 7 0 16,7 6-2-16,-4 1 0 15,1-1-4-15,-4-3 0 0,-1-3-1 16,-2-5 0-16,-1-6-2 16,0-4 0-16,-1-5 1 15,-2-4-1 1,1-7 1-16,-3-6-1 0,3-4 1 15,-1-9 0-15,1-4 1 16,2-10 0-16,0 0-1 16,-12 0 0-16,8-8-1 0,0-8-1 15,-4-10-1-15,-1-6-2 16,1-5-3-16,0-9 0 16,1-2 1-16,2-8 0 0,5 1 0 15,0-3 1-15,0 4 0 16,0-4 2-16,3 3 1 15,2-1 0-15,-3 5-1 0,0-2 0 16,1 4 0-16,-1 4 1 16,1 0-1-16,-3 6 0 15,0 2 1-15,2 5 0 16,1 4 0-16,-3 3 1 0,3 3-1 16,-1 5 2-16,1 0-1 15,1 2 1-15,-1 4-1 16,-1-1 1-16,1 2 0 15,-3 10-1-15,15-17 1 16,-3 12-1-16,4 0 0 16,3-2 1-16,3 5-1 0,12-3 1 15,2 0 0-15,9 2 1 16,2 3-1-16,5-3 1 16,5 3 0-16,6 0 1 0,3 0 0 15,7 0-1-15,1 0 1 16,0 0-1-16,4 0 0 15,-1 0 0-15,-7-1 0 0,-8-2 0 16,-5 0-1-16,-8-2 1 16,-6 2-1-16,-8-1 1 15,-5 2-1-15,-8-4 1 16,-5 2 0-16,-1-2 0 0,-4 1-1 16,-3 0 1-16,-1 1-1 15,-8 4 0-15,10-6-1 16,-10 6 0-16,0 0 0 15,10-5-1-15,-10 5 0 16,0 0 0-16,0 8 0 16,0-8 0-16,0 17 0 0,0-1 0 15,-3 4 1-15,-2 6 0 16,1 6 1-16,-4 23 2 31,-2 7 0-31,3 5 1 16,-3 3 1-16,-1 3-1 15,2 2 2-15,1 2-1 0,1-3-2 16,1-20-1-16,4 2 0 16,0-8-1-16,-3 0-1 15,2-7 1-15,1 1-1 16,-3-4 0-16,3-4 1 0,-1-2-1 16,-2 1 1-16,2-6 0 15,1-2-1-15,-1-1 1 16,-1 2-1-16,4-7 1 15,-3-1-1-15,1-6 2 16,2 3-2-16,-3-6 0 0,3-9 0 16,0 16 0-16,0-16 0 15,0 0 0-15,0 0 0 16,0 0 0-16,0 0 0 0,0 0 0 16,0 0 0-16,-13 7 0 15,1-7 0-15,-3 0 0 16,-9 0 0-16,-6-2 0 15,-10 2 0-15,-7-5 0 0,-6 2 0 16,-5 1 0-16,2 2 0 16,2-3 0-16,4 3 0 15,2-3 0-15,14 3 0 16,1 0 0-16,11 0-6 0,2 0-22 16,-5 6-57-16,25-6-3 15</inkml:trace>
  <inkml:trace contextRef="#ctx0" brushRef="#br1" timeOffset="379303.0479">8131 5668 126 0,'0'0'5'0,"0"0"5"0,0 0 3 16,0 0 2-16,0 0 3 15,0 0 2-15,0 0 2 16,0 0 1-16,0 0-5 16,0 0-1-16,0 0-4 0,0 0-2 15,0 0-3-15,0 0-1 16,0 0-3-16,0 0-2 16,0 0-2-16,0 0-3 0,0 0-3 15,0 0-13-15,6 10-47 16,1-8-5-16</inkml:trace>
  <inkml:trace contextRef="#ctx0" brushRef="#br1" timeOffset="381797.5743">19753 13367 221 0,'0'0'6'16,"0"0"3"-16,0 0 6 15,0 0 2-15,0 0 2 16,0 0 3-16,-9-5 2 16,9 5 0-16,0 0-3 0,0 0-2 15,0 0-5-15,0 0-2 16,-8-3-2-16,8 3-3 16,0-16 0-16,0 2-1 0,0-1-1 15,8-6 1-15,-1-4-1 16,6-6 0-16,4-1 0 15,3 1 0-15,7-6 0 16,8 1-1-16,7-3 0 16,8 3-1-16,10 0 0 0,4 0 0 15,5 4-1-15,7 1 1 16,-2 4-3-16,1 2 0 16,-1 5 0-16,-7 5 0 0,-3 3 0 15,-6 4 0-15,-13 4 0 16,-6 1 0-16,-11 1 0 15,-6 2 0-15,-9 0 0 16,-13 0 0-16,13 0 0 16,-13 0 0-16,0 0 0 15,0 0 0-15,-6 5 0 0,6-5 0 16,-15 9 0-16,6 2 0 16,-9-7 0-16,1 10-7 15,-3-13-20-15,-10 10-59 0,5 1-3 16</inkml:trace>
  <inkml:trace contextRef="#ctx0" brushRef="#br1" timeOffset="382467.1726">19694 13023 344 0,'0'0'5'0,"0"0"3"15,0 0 4-15,0 0-2 16,0 0 2-16,0 0-1 16,-5-6 1-16,5 6 0 0,-3 12-5 15,3 5-2-15,-2-1-2 16,0 6 0-16,-1 3 0 16,1 3 0-16,-1 1-1 15,-2-2 1-15,0 1-1 16,-3-3 0-16,4-3-1 0,-1-5 1 15,2-5-1-15,-2-1-1 16,5-11 1-16,-3 12 0 16,3-12 0-16,0 0 1 15,6 0 1-15,6-3 0 16,3-2 2-16,5-2-1 0,7-5 1 16,4-1 0-16,8-1 0 15,3-1-1-15,3 0-1 0,0 0 0 16,2 4 0-16,-5 2-3 15,-7 4 0-15,-3 2 0 16,-7-1 0-16,-5 4 0 16,-5 0 0-16,-3 0 0 0,-12 0 0 15,10 0 0-15,-10 0 0 16,0 0 0-16,0 0 0 16,0 0 0-16,0 0 0 15,6 9 0-15,-6-9 0 16,0 0 0-16,-6 10 0 0,6-10 0 15,-8 10 0-15,8-10-21 16,-9-5-58-16,9 5-9 16</inkml:trace>
  <inkml:trace contextRef="#ctx0" brushRef="#br1" timeOffset="385989.9749">7184 5685 198 0,'0'0'8'0,"0"0"6"16,0 0 2-16,-9 0 3 15,9 0 1-15,0 0 1 16,-7 3-2-16,7-3 1 16,0 0-7-16,0 0-3 0,0 0-3 15,0 0 0-15,0 0-1 16,-6 7 1-16,6-7 0 16,7 5 0-16,-7-5 0 0,13 2-1 15,-1 0 0-15,6 1 0 16,5-3-1-16,1 0 0 15,14-3-1-15,3-4 1 16,14-5-1-16,11-5 0 16,20-10 0-16,8-3-1 15,16-7 0-15,12-9-1 0,14-3-2 16,11-7 0-16,11-4-1 16,8-4 1-16,2 2-1 15,9-8 1-15,4 1 0 0,1 0 1 16,4-3 0-16,-1-1 1 15,4 5-1-15,-3-7 1 16,5 2 0-16,-5 3 1 16,-2 3-1-16,-5-1-1 15,-8 5 2-15,-9 8-1 0,-10 3 1 16,-15 7-2-16,-21 6 0 16,-8 10 0-16,-24 5 0 15,-17 7 0-15,-20 2 0 0,-11 8 0 16,-15 2 0-16,-5 2 0 15,-16 3 0-15,0 0 0 16,0 0-4-16,-11 8-5 16,1 5-26-16,-2 0-48 15,-10 3-3-15</inkml:trace>
  <inkml:trace contextRef="#ctx0" brushRef="#br1" timeOffset="387526.7676">7331 5750 158 0,'0'0'3'0,"0"0"0"16,0 0 3-16,-9 0 1 0,9 0 2 15,-11 3 2-15,11-3 2 16,-14 6 1-16,4 5-2 16,-3-7-1-16,1 6 0 15,1 0-1-15,-3 5-4 0,-1-3 0 16,0 6-1-16,0-1-2 15,3 1 1-15,0 1-1 16,-1 1 0-16,3-1-1 16,-1 4-1-16,4 4 1 0,0-2-1 15,5 2 0-15,-1 1 1 16,-2 1 0-16,5 1 1 16,0 3 0-16,0-6 3 15,0 2-2-15,5 1 1 16,0 0 0-16,2-3-1 0,-2 0-1 15,6-2 0-15,-4 0 0 16,5-3-1-16,-5-2-1 16,6 0 1-16,-3-3 0 15,5 0 0-15,-4 1 0 0,8-1 0 16,-8 0 0-16,5 1 1 16,-1-6 1-16,5 0-1 15,-3 1 0-15,5-3 0 0,1-2 2 16,2-4-1-16,-1 1 0 15,6-2 1-15,-2-3-1 16,7 0 0-16,-3 0 0 16,3-5 0-16,7 0 0 15,1-2 0-15,2-4-1 0,6-2 0 16,4 1-1-16,-1-2 1 16,4-4-2-16,1 1 1 15,5-2 1-15,-1-1-3 16,7-5 1-16,2 2 0 0,1-4 1 15,3 0-1-15,3 1 1 16,0-5-1-16,7 2 0 16,1-4 0-16,2 3 0 0,1-2 0 15,7 0 1-15,0-1-1 16,-1-1 1-16,4 0 0 16,0-2-1-16,1 2 1 15,1-3-1-15,-2-1 0 0,4-1-1 16,-4-2 1-16,2 5-1 15,-3-3 0-15,-2-2 0 16,0 5-1-16,0-5 1 16,-3 7 0-16,-4 0 0 15,4-2-1-15,-4 2 1 16,-1 2-1-16,3 0 0 0,0-3 0 16,-3 6 1-16,-1-3-1 15,-1-3 1-15,-1 5 0 16,-1-2-1-16,-3 2 2 0,-4 0 0 15,-4 3 0-15,-2 2 0 16,-2-2 0-16,-5 2 1 16,-6 1-1-16,-4 4 1 0,-6-1 0 15,-6 1 1-15,-6 6-1 16,-5-3 1-16,-7 5 0 16,-5 1 1-16,-5 5-1 15,-3 0 0-15,-12 6-1 16,13-8 1-16,-13 8-2 0,0 0 1 15,0 0-1-15,0 0 0 16,0 0 0-16,0 0 0 16,0 0-1-16,0 0-1 15,-8 0-1-15,8 0-4 16,-12 3-3-16,12-3-7 0,-12 3-22 16,12-3-46-16,0 0-3 15</inkml:trace>
  <inkml:trace contextRef="#ctx0" brushRef="#br1" timeOffset="389030.3533">11600 4201 142 0,'0'0'6'16,"0"0"3"-16,0 0 4 0,0 0 2 15,0 0 2-15,0-9 2 16,0 9 3-16,0 0 0 16,0-11-4-16,0 11-2 15,0-10-3-15,0 10-1 0,10-12-3 16,-3 4 0-16,0-1-2 15,4 1 0-15,0-2-1 0,5 0 2 16,-2-1-1-16,4 0 1 16,-1 2-1-16,6-1 0 15,-1-4-1-15,-2 2-1 0,5 3 1 16,0-1-1-16,0 2 0 16,1-2-1-16,0-1 1 15,7 0-1-15,-2-2 0 16,9 1 0-16,-5-1-1 15,4-2 1-15,4 6-2 16,-3-3 1-16,-3 2-1 16,-2 2 0-16,0 4-1 15,-5-1 1-15,2 2 0 0,-4 0-1 16,-1 2 1-16,3 1 0 16,-4 0 0-16,4-3 0 0,-2 1 0 15,2 2 0-15,-3 0 0 16,0 0-1-16,1 0 1 15,-3 0-1-15,0 0 0 0,-6 5 1 16,6-1-1-16,-5 1 0 16,3-2 0-16,-6 1 0 15,3 2 1-15,-1-2-1 16,4 2 0-16,-5-2 0 16,1-2 0-16,1 4-1 0,-2-2 1 15,-3 2 0-15,5 1 0 16,-6-2-1-16,3 2 1 15,1-1 0-15,-3 1 0 0,6 2 0 16,-5 0 0-16,2 0 0 16,-1-2-1-16,-2 3 2 15,0-2-2-15,0 2 0 16,-3 0 0-16,-2-1 0 16,1 1 0-16,-3 3 0 15,0 0 0-15,-2-4 0 0,0 6 0 16,-2-2 0-16,1 4 0 15,-1-3 0-15,-4 1 0 0,5 0 0 16,-5 0 0-16,3-2 0 16,-1 2 0-16,-2-1 0 15,3 1 0-15,-3-1 0 16,0 3 0-16,0-3 0 16,-5 1 0-16,2 4 0 0,-2-4 0 15,-2 2 0-15,1 1 0 16,0 0 0-16,-8-1 0 15,3 0 0-15,-2 0 0 16,1 0 0-16,-3 1 0 0,0-6 0 16,-3 6 0-16,-1-1 0 15,1 0 0-15,-7 0 0 16,4 3 0-16,-3-2 0 16,-2 5 0-16,-2-4 0 15,3 1 0-15,-5 2 0 0,5-2 0 16,-5 3 0-16,3-4 0 15,-2 1 0-15,-1 0 0 0,5-2 0 16,-5-2 0-16,3 2 0 16,-3-6 0-16,0 3 0 15,0-1 0-15,-2 4 0 16,-3-6 0-16,-3 6 0 16,4-3 0-16,-7-3 0 0,5 3 0 15,-4-1 0-15,0-2 0 16,-2 5 0-16,2-2 0 15,0-3 0-15,1 0 0 16,2 0 0-16,1 0 0 0,4 0 0 16,2-4 0-1,9 1 0-15,-2-3 0 0,6 0 0 16,8-2-8-16,-1-1-9 16,10-3-18-16,0 0-51 15,6 5-2-15</inkml:trace>
  <inkml:trace contextRef="#ctx0" brushRef="#br1" timeOffset="391150.7844">12127 3812 114 0,'0'0'1'15,"0"0"0"-15,0 0 3 0,-10 2-1 16,10-2 4-16,0 0 3 15,-11 3 1-15,11-3 4 16,0 0 0-16,-9 7 2 16,9-7 1-16,0 0 0 15,-5 10 0-15,5-10-2 0,0 12-1 16,0-12-2-16,0 11-2 16,0-11 0-16,0 10 1 15,0-10 0-15,0 0 2 0,0 0 1 16,7 2 1-16,0-7-2 15,4-8 0-15,3-1-1 16,7-11-1-16,0-9-3 16,7-9-1-16,2-5-1 0,8-10 0 15,4-8 0-15,5-9 0 16,2-3-1-16,9-8 0 16,-1-6 1-16,10 1 0 15,0-11-7-15,3-3 0 0,2-4 0 16,3 4 0-16,1-7 0 15,4 3 0-15,-1-2 0 16,-1-6 0-16,1 8 0 16,-2 3 0-16,-37 56 0 15,3-2 0-15,-2-1 0 16,7-3 0-16,-6 2 0 16,3-1 0-16,-3 4 0 0,0-4 0 15,-4 8 0-15,2-5 0 16,-3 13 0-16,-3-7 0 0,-2 9 0 15,-2 1 0-15,-5 0 0 16,-1 4 0-16,0 5 0 16,-10 2 0-16,0 3 0 15,-6 7 0-15,0 5 0 0,-8 10-2 16,0 0-21-16,0 0-65 16,0 7-3-16</inkml:trace>
  <inkml:trace contextRef="#ctx0" brushRef="#br1" timeOffset="392544.9402">13057 4525 223 0,'0'0'6'0,"0"0"4"0,0 0 3 16,5-12 2-16,-5 12 2 15,14-17 2-15,-1 2 2 16,-1-5 0-16,6-5-3 16,1-4-1-16,9-4-2 0,1-4-3 15,1-4-1-15,3-7-1 16,-1 1 0-16,2 0-3 15,2-7 1-15,-1 1-1 16,-8 2 0-16,4-4-1 0,-1-2 0 16,4 3 0-16,-5-5-1 15,8 1 0-15,-4-2 0 16,1 3-1-16,3-2 0 16,-1 2-1-16,-4 2-3 0,3-1 0 15,-3 1 0-15,-2 1 0 16,2-4 0-16,-2 4 0 15,1 2 0-15,3-5 0 16,0 0 0-16,1 3 0 16,-3-1 0-16,3 1 0 0,-2-3 0 15,2 0 0-15,-2 3 0 16,3-1 0-16,-2 3 0 16,-1-3 0-16,4-1 0 15,-1 3 0-15,-2-1 0 0,3-1 0 16,-3-2 0-16,2 3 0 15,4-8 0-15,-3 2 0 16,-2 1 0-16,0 0 0 0,-1 3 0 16,-16 32 0-16,1-6 0 15,-2 3 0-15,3 0 0 16,-2-3 0-16,2 1 0 0,-3 5 0 16,1-7 0-16,0 6 0 15,1-4 0-15,-1 4 0 16,-4-5 0-16,4 6 0 15,-1-1 0-15,1-3 0 16,-3 3 0-16,-4 1 0 0,5 2 0 16,-6 1 0-16,0 4 0 15,-3 2 0-15,1 0 0 16,0 3 0-16,-1 0 0 16,-3 3 0-16,1-2 0 15,1 2 0-15,-3-2 0 16,-3 11 0-16,9-18 0 0,-4 9 0 15,-3 2 0-15,3-3 0 16,1 0 0-16,1 0 0 0,-2-2 0 16,2-3 0-16,1-1 0 15,2 1 0-15,-10 15 0 16,7-19 0-16,5-1 0 16,-3 4 0-16,0-8 0 15,3 7 0-15,1-5 0 0,-2 2 0 16,1 0 0-16,0 0 0 15,-2 1 0-15,-10 19 0 16,15-28 0-16,-1 2 0 16,-14 26 0-16,13-23 0 15,-3-3 0-15,-10 26 0 16,0 0 0-16,0 0 0 16,0 0 0-16,0 0-7 15,4-9-19-15,-1-1-61 16,2 0-3-16</inkml:trace>
  <inkml:trace contextRef="#ctx0" brushRef="#br1" timeOffset="393556.7418">13822 1260 262 0,'0'0'5'0,"0"0"2"16,0 0 4-16,0 0 3 0,2-9 1 15,-2 9 3-15,8-11 0 16,-3 2 3-16,-5 9-5 16,15-18-1-16,-3 6-2 15,-1-2-2-15,3-1-2 16,-14 15-1-16,16-21-2 16,-2 1-1-16,4-2 1 0,0-2-2 15,2-3 0-15,2 1-1 16,4-1 0-16,-1 1 1 15,2-5-1-15,3 2 1 16,-2 2-1-16,-1 0 0 16,3-4-1-16,-4 7 1 15,3-3-2-15,-2 0 2 0,1 1-1 16,-2 4-1-16,2 0 1 16,-1 0 0-16,1 5 0 15,-1-3 0-15,0-1-2 16,-1 7 0-16,1-1 0 15,0-2 0-15,-3 2 0 16,1-3 0-16,0 4 0 0,5 0 0 16,0-2 0-16,-2 3 0 15,2 2 0 1,2-3 0-16,-1 8 0 0,2-5 0 16,-3 4 0-16,2-1 0 15,-2 4 0-15,2-2 0 16,-2 6 0-16,0-2 0 15,0 4 0-15,0 4 0 16,-3 0 0-16,1 2 0 0,-6 4 0 16,2-2 0-16,-6 8 0 15,2-3 0-15,-20-15 0 16,25 27 0-16,0 3 0 16,-15-10 0-16,5 2 0 15,-6-3 0-15,3 4 0 0,-4-1 0 16,2 4 0-16,-2-7 0 15,-1 3 0-15,-4 3 0 16,1-2 0-16,2 1 0 16,4 20 0-16,-10-20 0 15,3-7 0-15,-1-1 0 16,-2 4 0-16,0-2 0 16,0-3 0-16,0-1 0 0,0-1 0 15,-2-1-8-15,2-12-54 16,-3 12-28-16,-3-1 1 15</inkml:trace>
  <inkml:trace contextRef="#ctx0" brushRef="#br1" timeOffset="402639.5705">12492 4352 156 0,'0'0'7'0,"0"0"3"15,0 0 4-15,0 0 4 0,7-13 5 16,-7 13 2-16,3-11 3 16,-3 11 1-16,2-15-3 15,-2 15-4-15,0-10-1 0,0 10-3 16,0 0-4-16,0-10-3 16,0 10-1-16,0 0-3 15,0 0 0-15,0 0-3 16,0 0 1-16,0 0-2 0,0 0-1 15,0 0 0-15,0 0-1 16,0 0 0-16,-5-5 0 16,5 5-1-16,0 0 1 0,0 0-1 15,-12 8 0-15,12-8 0 16,-5 9 0-16,5-9 1 16,-8 12-1-16,8-12 0 15,-9 18 0-15,6-8 0 16,-2 0 0-16,3 2 0 15,0-2 0-15,-2 2 0 0,4-1 0 16,0-2 0-16,0-9 0 16,8 15 1-16,-8-15 0 15,15 8 1-15,-15-8 1 0,17 0 1 16,-7-3 0-16,-3-6 1 16,2-2 1-16,-7 2-1 15,3-3 0-15,-5-5 0 16,0 3-2-16,-5 2-3 0,-6-1 0 15,2 4 0-15,-3 2 0 16,-1 4 0-16,-4 3 0 16,-1 7 0-16,4 5 0 15,-2 3 0-15,2 2 0 16,1 3 0-16,2 1 0 0,10-2 0 16,1-2 0-16,1-2 0 15,12-5 0-15,3-2 0 16,4-7 0-16,4-1 0 15,1-1 0-15,0-10 0 0,-2-1 0 16,-2 0 0-16,-5-6 0 16,-4 2 0-16,-6 0 0 15,-6-2 0-15,-4 4 0 0,-8 4 0 16,-2 0 0-16,-7 5 0 16,1 5 0-16,-5 0 0 15,0 10 0-15,4 0 0 16,0 5 0-16,3-3 0 0,9 3 0 15,2-2 0-15,7-3 0 16,0-10 0-16,9 12 0 16,8-12 0-16,3 0 0 15,3-9 0-15,0-2 0 16,1-1 0-16,-3-1 0 16,-4-1 0-16,-4-1 0 0,-6 5 0 15,-7 0 0-15,0 10 0 16,-18-10 0-16,1 10 0 15,-3 0 0-15,-5 5 0 16,2 4 0-16,2 4 0 0,3-3 0 16,2-1 0-16,7 8 0 15,2-8-2-15,7 1-10 16,0-10-10-16,15 2-43 0,0 3-22 16</inkml:trace>
  <inkml:trace contextRef="#ctx0" brushRef="#br1" timeOffset="409155.3754">12154 4132 169 0,'0'0'7'16,"0"0"3"-16,0-12 5 15,0 12 3-15,0 0 1 16,-6-8-1-16,6 8 1 0,-1-9 2 16,1 9-6-16,0 0-3 15,7-8-2-15,5 5-1 16,6 0 0-16,5 2 1 15,3 1 1-15,12 0-2 0,4 0 1 16,8 1-2-16,-1 7-1 16,6 2-2-16,0 3-1 15,0 1-1-15,-4 6-1 16,-5 0 0-16,-2 2 0 16,-6 3-1-16,-6 2 0 15,-7 3-1-15,-3 0 2 0,-7 4 0 16,-5 1 0-16,-5 2 0 15,-3 0 0-15,-2 4 0 16,-7-5 0-16,-5-1 0 16,-1-2-1-16,-2-4 0 0,-5-5 0 15,6-5-1-15,-2-3-1 16,4-4-5-16,-1-6-5 16,6 1-15-16,2 4-46 0,-4-10-10 15</inkml:trace>
  <inkml:trace contextRef="#ctx0" brushRef="#br1" timeOffset="413283.7241">12775 2824 511 0,'0'0'0'0,"18"15"0"16,-6 2 0-16,6 0 0 15,-4 0 0-15,6 3 0 16,1 0 0-16,0 3 0 16,9-13-70-16,-19-10-23 15</inkml:trace>
  <inkml:trace contextRef="#ctx0" brushRef="#br1" timeOffset="434118.6074">19110 13510 30 0,'0'0'6'0,"0"0"7"16,0-12 7-16,0 12 5 16,0 0 5-16,0 0 3 15,-5-9 3-15,5 9 1 0,0 0-5 16,0 0-5-16,0 0-4 16,0 0-5-16,-11-3-3 15,11 3-2-15,0 0-2 0,0 0-2 16,0 0-1-1,0 0-3-15,0 0 0 0,0 0-1 16,0 0 1-16,0 0-1 16,11-7 1-16,3 2 0 15,2 2 0-15,4-6 2 16,9 3-2-16,2-3 1 0,6 0-1 16,2 4 0-16,-2-2-1 15,6 2 0-15,-1 2 0 16,1-1-2-16,1 1 0 0,0 1 0 15,2-1 0-15,-5 1 0 16,2-1-1-16,2 3 0 16,-7 0 1-16,6-2-1 0,-5 2 1 15,-2 0-1-15,2 0 0 16,-2 0 1-16,0 0-1 16,-5 0 0-16,4 2 0 15,-3-2 0-15,-3 0 1 16,0 0-1-16,0 0 0 0,-5-2 0 15,-3 0 0-15,0-1 0 16,-4 3 1-16,-6-3-1 16,1 1 0-16,-13 2 0 15,14-2 1-15,-14 2-1 0,0 0 1 16,0 0-1-16,0 0 0 16,0 0 0-16,0 0 1 15,0 0-2-15,0 0 0 16,0 0 0-16,0 0 0 0,0 0 0 15,0 0 0-15,0 0 0 16,0 0 0-16,0 0 0 16,0 0 0-16,0 0 0 0,0 0 0 15,0 0 0-15,0 0 0 16,0 0 0-16,0 0-2 16,0 0 1-16,0 0 0 15,6 4 1-15,-6-4-1 16,3 10 1-16,-3-10 0 0,0 15-1 15,0-15 1-15,2 17 0 16,0-3 0-16,-2-2 0 16,0 3 1-16,3 7 0 31,-1 0 0-31,-2 2 0 0,3 2 1 16,-3 1-2-16,0 3 0 15,0-3 0-15,0 0 0 16,0-2 0-16,-3 0 0 0,-2 0 0 15,3 1 0-15,0-1 0 16,2 3 0-16,-6-4 0 16,3 3 0-16,3-2 0 0,-2 0 0 15,0-2 0-15,2-1 0 16,0 0 0-16,-4 0 0 16,4-2 0-16,0 2 0 15,-1-4 0-15,1 2 0 16,-3 2 0-16,3 0 0 0,0-3 0 15,-2 2 0-15,-1-4 0 16,3 3 0-16,0-3 0 16,-2 0 0-16,2-2 0 15,0 1 0-15,-2-1 0 16,2-3 0-16,0 0 0 0,0 0 0 16,0 1 0-16,0-4 0 15,0 2 0-15,-3-1 0 16,3-2 0-16,0-8 0 0,-3 17 0 15,3-17 0-15,0 9 0 16,0-9 0-16,-3 10 0 16,3-10 0-16,0 10 0 15,0-10 0-15,0 0 0 0,0 0 0 16,-2 7 0-16,2-7 0 16,0 0 0-16,0 0 0 15,-7 10 0-15,7-10 0 0,-7 8 0 16,7-8 0-1,-8 12 0-15,8-12 0 0,-14 8 0 16,14-8 0-16,-15 13 0 16,4-8 0-16,-1-1 0 15,-3 4 0-15,-2-4 0 0,-1 1 0 16,-1 3 0-16,-6-3 0 16,2 0 0-16,-4-1 0 15,-2 4 0-15,-1-4 0 16,-1 4 0-16,-4-1 0 0,-2-2 0 15,-2 3 0-15,-2 0 0 16,-1 2 0-16,3-3 0 16,-1 1 0-16,-2-4 0 0,7 1 0 15,0 0 0-15,2 1 0 16,3-4 0-16,1 0 0 16,0-2 0-16,1 3 0 15,1-3 0-15,-3 2 0 16,0-2 0-16,3 2 0 0,-1-2 0 15,1 3 0-15,6-3 0 16,-3 0 0-16,10 0 0 16,3 0 0-16,11 0 0 15,-15-3 0-15,15 3 0 16,0 0 0-16,-12-4 0 0,12 4 0 16,0 0 0-16,-5-13 0 15,5 13 0-15,-8-12 0 16,5 2 0-16,-1-2 0 0,1-6 0 15,1-5 0-15,-3 0 0 16,3-8 0-16,-3-6 0 16,2-5 0-16,-2-7 0 15,0-6 0-15,0-2 0 0,3-4 0 16,-3-2 0-16,2 6 0 16,-1 0 0-16,0 5 0 15,-1 7 0-15,3 6 0 16,0 9 0-16,-1 3 0 0,3 7 0 15,-2 6 0 1,2 4 0-16,-3 0 0 0,3 10 0 16,0 0 0-16,0 0-29 15,10 4-59-15,-10 7-3 16</inkml:trace>
  <inkml:trace contextRef="#ctx0" brushRef="#br1" timeOffset="435877.0617">9323 3617 238 0,'0'0'9'0,"0"0"4"15,0 0 5-15,0 0 0 16,0 0-2-16,0 0 2 16,0 0 0-16,0 0 0 15,10 9-5-15,-3 3-5 0,8 9-1 16,9 4-1-16,6 7 1 16,13 5 1-16,4 8 0 15,10 3 0-15,3 10-1 0,4 1 0 16,2 10-1-16,-3 6-1 15,-3 1-1-15,-5 11 0 16,0 0 0-16,-5 7 1 16,-6 0-1-16,-1 3 0 15,-4 2-1-15,-4 3 0 16,-3 0 0-16,-2-3-1 0,-5-1 0 16,-1 2 0-16,-6-4 0 15,-6 1 1-15,1-5-1 16,-7-3 1-16,1-3 0 0,-7-2-1 15,0-4-2-15,0-9 0 16,-7-4 0-16,3-4 0 16,-3-12 0-16,2-1 0 15,-2-10 0-15,0-3 0 0,6-7 0 16,-4-3 0-16,3-3 0 16,-1-4 0-16,1 4 0 15,0-8 0-15,-2 1 0 16,3-2 0-16,-2-5 0 0,1 0 0 15,2-10 0-15,-6 15 0 16,6-15 0-16,0 0 0 16,-5 9-4-16,5-9-8 15,0 0-20-15,0 0-51 0,0 0-4 16</inkml:trace>
  <inkml:trace contextRef="#ctx0" brushRef="#br1" timeOffset="436646.1347">9323 3730 244 0,'0'0'6'16,"0"0"-2"-16,0 0 0 0,0 0 1 15,7 0 3-15,-7 0 1 16,16 12 3-16,0 3 2 16,7 6-4-16,7 6 3 15,7 7 1-15,0 8 0 16,11 11 0-16,6 4-2 0,-2 9-2 16,3 7-1-1,2 6-1-15,-3 5-1 0,1 2-2 16,-3 6 0-16,1 0 0 15,-3 4 1-15,-1 1-3 0,-4 2 1 16,-3 3-1-16,-5 2 0 16,0-3 1-16,-7 3 0 15,0-2 0-15,-7 2-1 0,-5-5 0 16,-6-4 0-16,-4-7 0 16,-1-3-1-16,-3-4-1 15,-4-4 0-15,0-7 0 16,-2-9-1-16,0-6 0 0,-5-4 0 15,1-7 0-15,1-5 0 16,-3-7 0-16,4-2-2 16,-4-6-1-16,3-2-3 15,0-6-2-15,1-4-5 16,0 1-16-16,3-4-44 16,1-9-8-16</inkml:trace>
  <inkml:trace contextRef="#ctx0" brushRef="#br1" timeOffset="437222.7082">9409 3862 55 0,'0'0'1'0,"0"0"-1"16,0 0-4-16,-10-3-13 0,10 3-17 16</inkml:trace>
  <inkml:trace contextRef="#ctx0" brushRef="#br1" timeOffset="438083.2561">9402 3812 221 0,'0'0'8'16,"0"0"5"-16,2-14 4 0,-2 14 5 15,0-15 1-15,0 15 2 16,3-18 0-16,-3 8 1 16,0 10-8-16,0 0-5 15,0 0-5-15,0 5-2 0,0 18-3 16,5 1-2-16,3 8 0 15,-1 9 0-15,5 0 1 16,-1 6-1-16,-2 3 1 16,-2-1 0-16,-2-7-2 15,1 3 1-15,-6-10 0 0,0-3 0 16,0-7 1-16,-6-4 0 16,4-4 1-16,-3-8-1 15,5-9 1-15,-10 0 0 16,10 0 0-16,-7-18 0 15,-1-2-1-15,6-7 0 0,-1-8-1 16,1-2 0-16,-1-7 0 16,1-1 0-16,-1-2-1 0,-1-2 0 15,-1 6 1-15,-1 7-1 16,1 3 1-16,-2 8-1 16,2 8 0-16,0 2 0 0,3 5-2 15,2 10 1-15,0 0-1 16,0 0 0-16,12 20 0 15,0-1-4-15,13-13-59 16,5 26-16-16</inkml:trace>
  <inkml:trace contextRef="#ctx0" brushRef="#br1" timeOffset="440143.2279">9531 4073 282 0,'0'0'6'16,"-4"-10"4"-16,4 10 2 15,-6-18 3-15,1 8 1 0,3 0 2 16,-4 1 2-16,5-1 0 16,1 10-7-16,-6-10-5 15,6 10-1-15,0 10-3 16,6 4-1-16,1 5-3 0,0 7 0 16,-1-2 0-16,5 7 1 15,-3-5-1-15,3 2 1 16,-4-9-1-16,0-3 2 15,-2-7-2-15,-5-9 2 0,0 0 0 16,0 0 0-16,5-9 1 16,-5-11-1-16,-5-3 0 15,-3-9 1-15,-4-2-2 16,0-7 0-16,-5 0 0 16,4 2 1-16,-5 3 1 0,6 7 0 15,-1 4-1-15,4 5-1 16,4 13 0-16,5 7 0 15,0 5 0-15,0 12-2 0,9 3 0 16,2 2-1-16,3 2 2 16,3 1 0-16,-1-1 0 15,-2-5 1-15,-1-7 0 16,0-7 0-16,-13-5 1 0,12-10-1 16,-12-2 0-16,0-10 0 15,-2-6 1-15,-5 0-1 16,-3-1-1-16,1 4 1 0,2 1-2 15,0 12 1-15,7 12-1 16,0 0 0-16,0 10 0 16,7 10-5-16,20 4-44 15,9 8-32-15,3-4-2 16</inkml:trace>
  <inkml:trace contextRef="#ctx0" brushRef="#br1" timeOffset="445516.2871">17007 13788 280 0,'0'0'7'0,"0"0"4"0,0 0 2 15,0-9 3-15,0 9 2 16,0-11 2-16,0 11 3 15,0-9-1-15,0 9-5 0,0-11-3 16,0 11-3-16,0 0-2 16,-8-12-2-16,8 12-1 15,-12-6-2-15,12 6-1 16,-18-4 0-16,8 1 0 16,-2 1 0-16,1-3 0 0,-1 3 1 15,-2-1-1-15,0-2 0 16,3 3 0-16,-4-1-1 15,3 1 1-15,-4-3-3 16,2 5 0-16,-2-3 0 0,2 3 0 16,-2 0 0-16,2 0 0 15,-1 0 0-15,0 0 0 16,0 3 0-16,3 2 0 16,-4 0 0-16,4-3 0 0,0 3 0 15,2 0 0-15,-2-3 0 16,-2 6 0-16,4-4 0 15,0 2 0-15,0 1 0 16,-1 0 0-16,1 2 0 0,-1 0 0 16,2-1 0-16,-1-1 0 15,3 1 0-15,-5 1 0 16,4 1 0-16,-2-2 0 16,0 1 0-16,2 1 0 15,1 0 0-15,-3 0 0 16,2 4 0-16,4-5 0 0,-4 3 0 15,3-2 0-15,0 2 0 16,0-1 0-16,2 1 0 0,-1 2 0 16,-1-1 0-16,2 2 0 15,-1 0 0-15,1-1 0 16,0 1 0-16,0 3 0 0,1 0 0 16,-3-4 0-16,5 4 0 15,-2-4 0-15,2 1 0 16,-3-1 0-16,3 4 0 15,0-4 0-15,0 0 0 16,0 1 0-16,0-3 0 0,0 3 0 16,0-3 0-1,0 0 0-15,0 0 0 0,0 3 0 16,0-1 0-16,0 0 0 16,0-4 0-16,0 2 0 15,0 0 0-15,0 0 0 0,0-1 0 16,5-2 0-16,-5 4 0 15,0-5 0-15,0 1 0 16,0 4 0-16,0-6 0 0,0 3 0 16,0-10 0-16,0 15 0 15,0-15 0-15,0 15 0 16,0-15 0-16,0 12 0 16,0-12 0-16,2 14 0 0,-2-14 0 15,0 14 0-15,0-14 0 16,0 15 0-16,0-15 0 15,3 7 0-15,-3-7 0 16,0 0 0-16,0 0 0 16,2 10 0-16,-2-10 0 0,0 0 0 15,0 0 0-15,0 0 0 16,0 0 0-16,0 0 0 16,11 0 0-16,-11 0 0 15,14 0 0-15,-1 0 0 0,0 0 0 16,2 0 0-16,2 0 0 15,1 0 0-15,1 0 0 16,1 0 0-16,0 0 0 0,4 0 0 16,-2-3 0-16,2 1 0 15,1 2 0-15,0 0 0 16,-4 0 0-16,4 0 0 16,-2 0 0-16,-4 0 0 0,4 0 0 15,-5 2 0-15,0 1 0 16,1-3 0-16,-1 5 0 15,-2-5 0-15,2 2 0 16,-1-2 0-16,1 3 0 0,-1-3 0 16,-4 2 0-16,1 0 0 15,-1-2 0 1,2 3 0-16,-2-3 0 0,1 2 0 16,-3 1 0-16,-2-3 0 15,3 0 0-15,1 3 0 16,-2-3 0-16,2 0 0 0,0 0 0 15,-3 0 0-15,3 0 0 16,-3 0 0-16,-1 0 0 0,2 0 0 16,-11 0 0-16,17 0 0 15,-17 0 0-15,13 0 0 16,-13 0 0-16,14 0 0 16,-14 0 0-16,16 0 0 0,-16 0 0 15,12 0 0-15,-12 0 0 16,12 0 0-16,-12 0 0 15,10 0 0-15,-10 0 0 16,0 0 0-16,10 0 0 0,-10 0 0 16,0 0 0-16,0 0 0 15,0 0 0-15,9-3 0 16,-9 3 0-16,0 0 0 16,0 0 0-16,0 0 0 15,0 0 0-15,11-5 0 0,-11 5 0 16,0 0 0-16,0 0 0 15,7-7 0-15,-7 7 0 16,0 0 0-16,8-10 0 16,-8 10 0-16,7-10 0 0,-7 10 0 15,8-12 0-15,-8 12 0 16,10-12 0-16,-10 12 0 16,4-18 0-16,-4 18 0 0,8-11 0 15,-8 11 0-15,8-9 0 16,-8 9 0-16,5-10 0 15,-5 10 0-15,3-10 0 16,-3 10 0-16,6-15 0 0,-6 8 0 16,3-3 0-16,-2 2 0 15,2-4 0 1,-3 2 0-16,0-3 0 0,0 1 0 16,3-3 0-16,-3 3 0 15,0-3 0-15,0 0 0 0,0-2 0 16,0 2 0-16,0-3 0 15,-3 6 0-15,3-5 0 16,0 3 0-16,0 1 0 16,0-5 0-16,-3 6 0 0,3-6 0 15,0 6 0-15,-1 0 0 16,1 0 0-16,0 0 0 16,0-4 0-16,0 6 0 0,-3-5 0 15,3 3 0-15,-2-3 0 16,-2 3 0-16,4 0 0 15,-1 0 0-15,1-4 0 16,-2 3 0-16,2 1 0 16,0 0 0-16,0 0 0 0,0-1 0 15,0 4 0-15,0-4 0 16,0 4 0-16,0 9 0 16,0-15 0-16,0 15 0 15,-3-16 0-15,3 16 0 0,-5-14 0 16,5 14 0-16,-3-15 0 15,3 15 0-15,-2-13 0 16,2 13 0-16,0-9 0 0,0 9 0 16,0 0 0-16,0 0 0 15,0 0 0-15,-5-8 0 16,5 8 0-16,0 0 0 16,0 0 0-16,-12-5 0 0,12 5 0 15,-17-4 0-15,6 1 0 16,-4 1 0-16,-4-1 0 15,-2 3 0-15,-4-3 0 16,-5 1 0-16,0 2 0 0,-6 0 0 16,1 0 0-16,-5-2 0 15,2 2 0-15,1-3 0 16,0 1 0-16,-2-1 0 16,4 1 0-16,5-4 0 15,3 4 0-15,2-1 0 0,5 1 0 16,5-3 0-16,2 5 0 15,13 0 0-15,-12 0 0 16,12 0 0-16,0 0 0 0,0 0 0 16,0 0 0-16,-2 7 0 15,2-7 0-15,2 16 0 16,-2-16-16-16,10 17-76 16,3-10-2-16</inkml:trace>
  <inkml:trace contextRef="#ctx0" brushRef="#br1" timeOffset="447566.7613">9441 3676 222 0,'0'0'9'0,"0"0"4"16,0-8 6-16,0 8 2 16,-2-12 3-16,2 12 3 15,-5-10 0-15,5 10 5 16,-7-15-8-16,7 15-4 0,0 0-4 15,-7-10-2-15,7 10-2 16,0 0-3-16,0 0-1 0,7-4-1 16,11 4 0-16,-1 0-7 15,10 1 0-15,5 7 0 16,8 0 0-16,7 4 0 0,6 3 0 16,4 3 0-16,-1 3 0 15,4 0 0-15,2 3 0 16,1 4 0-16,-6 4 0 15,-5-3 0-15,-7 1 0 16,-3 2 0-16,-9-4 0 0,-6-2 0 16,-4-3 0-16,-11 0 0 15,-3-11 0-15,-3 3 0 16,-6-8 0 0,0-7 0-16,-15 8 0 0,0-8 0 15,-5-6 0-15,-5-1 0 0,-3-5 0 16,-4-5 0-16,0-8 0 15,-6 0 0-15,2-3 0 16,-5 2 0-16,4-9 0 0,-2 8 0 16,4-3 0-16,-3 1 0 15,6 3 0-15,4 6 0 16,7 3 0-16,1 0 0 0,5 10 0 16,2-1 0-16,13 8 0 15,-12-5 0-15,12 5 0 16,10 10 0-16,8 8 0 15,3 1 0-15,11 5 0 16,7 5 0-16,2 5 0 16,7-2 0-16,-1 0 0 0,3 1 0 15,-6-7 0-15,-3-1 0 16,-7-3 0-16,-4-1 0 16,-5-7 0-16,-10 1 0 15,-3-5 0-15,-12-10 0 0,3 12 0 16,-3-12 0-16,-20 5 0 15,-1-5 0-15,-8-10 0 16,-8-2 0-16,-11-5 0 0,-1-8 0 16,-6-2 0-16,-2 0 0 15,-2-1 0-15,1-3 0 16,6 5 0-16,4 1 0 16,6 6 0-16,8 2 0 0,7 2 0 15,4 5 0-15,13 4 0 16,10 6 0-16,0 0 0 15,7 6 0-15,13 6 0 16,15 8 0-16,5 5 0 16,4 0 0-16,9 5 0 0,1-1 0 15,-2-2 0-15,-2 1 0 16,-5-3 0-16,-8-9 0 16,-4 2 0-16,-11-6 0 15,-10-4 0-15,-12-8 0 16,0 0 0-16,-8 4 0 0,-14-7 0 15,-10-8 0-15,-2-7 0 16,-14-7 0-16,1-5 0 0,-3-1 0 16,2-1 0-16,4-3 0 15,7 8 0-15,7 4 0 16,8 8 0-16,10 6 0 0,12 9 0 16,4 9 0-16,14 11 0 15,9 2 0-15,8 3 0 16,7 0-3-16,0 3-84 15,13-5-3-15</inkml:trace>
  <inkml:trace contextRef="#ctx0" brushRef="#br1" timeOffset="448811.8555">10090 2982 148 0,'0'0'6'0,"13"3"2"15,-3 4 3-15,7 7 5 16,6 6 1-16,4 6 1 0,8 9 1 15,4 3 1-15,7 15-4 16,3 1-3-16,8 16-4 16,0 7-2-16,10 7 0 0,5 5 0 15,1 8-1-15,2 4-1 16,-3 8 0-16,2 11-1 16,-4-4 0-16,-1 5 0 15,-7 8-1-15,-7 1-1 0,-6-3 0 16,-6 10 0-16,-8-11-1 15,-3-3 0-15,-12-2 1 16,-3-3 1-16,-6-11 0 16,-5-8 0-16,-3-7 0 0,-3-12 1 15,0-7 1-15,0-12 0 16,0-11-1-16,0-14 0 16,0-7 0-16,0-12-1 15,-3-5 0-15,3-12 0 16,0 10-1-16,0-10-1 15,0 0 0-15,0 0 0 0,0 0 0 16,0 0 1-16,0 0-1 16,0 0 0-16,0 0 0 0,0 0 0 15,6 7 0-15,-6-7-2 16,0 0-1-16,0 0-2 16,0 0-3-16,0 0-4 0,0 0-12 15,0 0-18-15,0 0-34 16,0 0-4-16</inkml:trace>
  <inkml:trace contextRef="#ctx0" brushRef="#br1" timeOffset="461521.8946">13685 2524 181 0,'0'0'5'0,"0"0"4"0,0 0 3 16,-11 0 4-16,11 0 3 16,0 0 2-16,-8 3-1 15,8-3 1-15,0 0-4 0,0 0-4 16,0 0-3-16,0 0-3 16,0 0-1-16,0 10-1 15,0-10 2-15,0 0 1 16,5 2 3-16,-5-2 1 0,12 0 0 15,-12 0 0-15,13-8 0 16,-13 8-1-16,8-14-1 16,-8 7-3-16,0 7-2 0,0-16-2 15,-8 14-1-15,-3 2-1 16,-6 0-1-16,-1 7 0 16,2 4 0-16,0 1-1 15,2 3 0-15,1 2 1 16,5-5-1-16,1 0 1 0,7 0 1 15,0-12-1-15,7 15 0 16,5-15 1-16,6 0 0 16,3-2 0-16,0-5 1 15,4-5 0-15,3-3 1 16,-6 0-1-16,-2-2 1 0,-7-1 1 16,-4 6-2-16,-4-1 0 15,-5-1 1-15,0 14-2 16,-19-11 0-16,3 9-1 0,-3 2 0 15,0 0 0-15,0 2-1 16,2 3 0-16,2 5 0 16,3-2-1-16,5 1-1 15,3 0-3-15,4-9-4 0,0 12-7 16,0-12-12-16,13 8-53 16,7-1-1-16</inkml:trace>
  <inkml:trace contextRef="#ctx0" brushRef="#br1" timeOffset="463345.4633">7674 6141 324 0,'0'0'5'0,"0"0"3"16,0 0 1-16,0 0 2 15,0 0 2-15,-10-11-2 0,10 11 2 16,0 0-1-16,0 0-5 16,0 0-2-16,0 0-1 15,0 0-2-15,0 0 1 16,0 0 0-16,10 3 1 15,-10-3 0-15,11-3 1 16,-11 3-1-16,14-9 1 16,-14 9 0-16,10-15-1 0,-10 15 1 15,1-15-1-15,-1 15-1 16,-4-9 0-16,-3 9-1 16,-5 0-1-16,-1 4-1 0,-1 9 0 15,-2-3 0-15,2 5-2 16,-2-1-3-16,7 2-6 15,-3-7-8-15,12-9-35 0,0 12-28 16,9-12-4-16</inkml:trace>
  <inkml:trace contextRef="#ctx0" brushRef="#br1" timeOffset="464645.2765">13595 2551 108 0,'0'0'7'16,"0"0"4"-16,0 0 3 16,-7-2 4-16,7 2 2 15,0 0 0-15,-12 0 1 0,12 0-1 16,0 0-5-16,0 0-3 15,0 0-3-15,0 0-1 16,0 0-2-16,15 5 2 0,0-5-1 16,9-8 1-16,4 1 2 15,14-5-3-15,11-5-1 16,9-12 0-16,15 0-1 16,12-8-1-16,15-5-3 0,7-5 0 15,14-6 0-15,8-3 1 16,0-1 0-16,10-8 1 15,0 1 0-15,2-3 3 16,4 5 0-16,2 0 3 16,-79 32-5-16,15-2-1 15,-3 0 0-15,9-2-2 0,-1 4 0 16,2-5-2-16,-2 5 1 16,0 3-2-16,-5 0 4 0,-2-1-1 15,-11 6 0-15,0 1 1 16,-6 1 0-16,-3-1-1 15,-10 4 1-15,0 0-1 16,-11 2-1-16,-12 5 0 0,-5 0-2 16,-14 5-2-16,-3 1-3 15,-10 4-8-15,0 0-6 16,0 0-24-16,0 0-33 16,-10 0-5-16</inkml:trace>
  <inkml:trace contextRef="#ctx0" brushRef="#br1" timeOffset="465075.1626">16507 1246 314 0,'0'0'7'16,"0"0"1"-16,0 0 0 15,0 0 1-15,0 0 1 0,0 0 3 16,0 0 1-16,0 0 0 16,4 0-4-16,5-3-2 15,5 3-1-15,1-3 1 16,5-2 0-16,2 3-5 15,2 2 1-15,5-5-1 16,-2 5-2-16,1-2 0 0,-2 2 0 16,2 0 0-16,1 0-1 15,-8 7 1-15,1 6-1 16,-7 1 1-16,-5 2-1 0,-5 4 0 16,-2-1 1-16,-3 5-1 15,-12 1 1-15,2 5-4 16,-6 12-3-16,1-18-26 15,8 5-48-15,-9 20-1 0</inkml:trace>
  <inkml:trace contextRef="#ctx0" brushRef="#br1" timeOffset="466707.3915">12301 4130 77 0,'0'0'8'16,"0"0"5"-16,-8-13 5 0,8 13 2 16,0 0 5-16,-10-5 1 15,10 5 2-15,0 0 2 0,-7-5-7 16,7 5-4-16,0 0-2 15,0 0-4-15,0 0 0 16,0 0-2-16,-10 0-3 0,10 0 1 16,0 0-1-16,0 0 2 15,0 0-1-15,0 0-1 16,0 0-2-16,0 0 0 16,0 0-1-16,0 0 0 0,0 0-1 15,0-12-2-15,0 12 1 16,3-10-1-1,-3 10 0-15,9-10 0 0,-9 10 0 16,12-10 0-16,-12 10 2 16,13-10-4-16,-13 10 2 15,17-8-1-15,-4 3 1 0,-3 2-1 16,-1 2 0-16,4-2-1 16,-1 0 1-16,4 1 0 15,-2 2 0-15,2-2-1 0,-4 2 1 16,2 0 0-16,2 0-1 15,-1 0 1-15,-1 0 0 16,4 0-1-16,-1 2 1 16,3 3-1-16,3-1 1 0,-4 4-1 15,6 2 0-15,-5 0 0 16,2 2 0-16,-4 4 0 16,2 3 0-16,-8 1 1 15,4 5-1-15,-4-3 0 0,-3 1 0 16,-1 1-3-16,-3 3-9 15,5-15-45-15,-3 12-23 16,-2-7-3-16</inkml:trace>
  <inkml:trace contextRef="#ctx0" brushRef="#br1" timeOffset="472122.4346">2024 13464 344 0,'0'0'4'0,"-12"-22"3"16,-2 4 3-16,-2 0 1 0,-9 1 2 16,-4 3 0-16,-7 1 0 15,-7 9 1-15,-3 8-4 16,-4 18-2-16,3 18-1 16,-2 12-1-16,4 14-1 15,-1 21 1-15,7 7 0 0,2 13-1 16,7 2 0-16,10 5-1 15,7-2 0-15,13-4-1 0,8-8 0 16,17-14-1-16,14-11-1 16,14-18 1-16,11-10 0 15,13-18-1-15,10-14 1 16,5-15-2-16,2-12 0 16,3-15 0-16,-2-15 0 0,-8-11 0 15,-7-8 0-15,-14-4 0 16,-8-12 0-16,-19-5 0 15,-14-1 0-15,-14-14 0 0,-14 3 0 16,-19-8 0-16,-19 3 0 16,-10 0 0-16,-16 15 0 15,-11 9 0-15,-6 19 0 16,-3 15 0-16,-3 22 0 16,-2 19 0-16,3 24 0 0,2 24 0 15,5 18 0-15,5 26 0 16,12 14 0-16,10 16 0 15,20 17 0-15,19 9 0 0,16 4 0 16,27-6 0-16,19-7 0 16,30-8-9-16,28-15-78 15,8-19-3-15</inkml:trace>
  <inkml:trace contextRef="#ctx0" brushRef="#br1" timeOffset="476611.4381">19701 13189 101 0,'0'0'3'0,"0"0"1"15,0 0-1-15,0 0 3 16,0 0 1-16,-10 0 2 0,10 0 2 15,-9 4 4-15,9-4 0 16,-8 8 3-16,8-8 0 16,-13 7 0-16,13-7-1 15,-14 10 1-15,14-10-2 0,-11 10-3 16,11-10 0-16,-12 8-3 16,12-8 0-16,0 0-2 15,0 0 1-15,-7 4-1 16,7-4 2-16,0 0 1 0,0 0-1 15,0 0 2-15,0-4-1 16,0 4-1-16,7-13-1 16,0 3 0-16,1-2-2 0,7-6-1 15,5-1-1-15,0-1 0 16,2-3-1-16,6-1 0 16,4-1 0-16,5-1-1 15,2-3 1-15,4 8-1 16,2-7-1-16,0 1 1 0,-2 8-1 15,6-7-1-15,-10 9 1 16,4-3-1-16,-3 6 1 16,0-4-1-16,4 6 0 15,-4-2 1-15,4 2-1 0,1 3 0 16,0 1 0-16,-3 4 0 16,-1 1-1-16,-3 0 1 15,-2 3-1-15,-6 0 1 16,-4 3-1-16,-3 2 0 0,-3 2 0 15,-3-2 1-15,1 2-1 16,0 4 0-16,-4-4 1 16,2 1 0-16,-2-2-1 15,-3 0 1-15,3-1 0 16,-4 0 0-16,-10-5 0 0,13 5 1 16,-13-5 0-16,0 0-2 15,0 0 0-15,0 0 0 16,0 0 0-16,0 0 0 0,0 0 0 15,0 0 0-15,0 0 0 16,-11 12 0-16,-1-9-13 16,-3 6-18-16,-5 1-55 15,-2 0-3-15</inkml:trace>
  <inkml:trace contextRef="#ctx0" brushRef="#br1" timeOffset="477294.1823">19689 12874 336 0,'0'0'7'16,"0"0"3"-16,0 0 2 15,0 0-1-15,0 0 1 0,-5 10 0 16,3-1-1-16,-3 9 0 16,2 0-6-16,0 8-4 15,1 4-1-15,-1 2 1 16,-2 4-1-16,0-2 0 16,5-5 0-16,-2 2 0 0,0-4 0 15,-3-5 0-15,2-5 1 16,1-2 1-16,-1-3 0 15,3-12 2-15,-3 14 0 0,3-14 0 16,0 0 0-16,-5-18 0 16,5-2 0-16,0-5-1 15,0-9 0-15,0-7-2 0,0 0 2 16,5-1 1-16,-2 5 0 16,-3 2 1-16,3 5-1 15,-1 12 0-15,-2 3-2 16,0 15 0-16,0 0-1 0,0 13-1 15,0 5-1-15,0 8 0 16,0 7-1 0,0 2 1-16,3 4 1 0,-1 3-1 15,1-2 1-15,-1-3 0 16,0-8-1-16,-2 1-2 16,0-2-2-16,0-9-8 0,0-1-25 15,13-6-46-15,-11-1-2 16</inkml:trace>
  <inkml:trace contextRef="#ctx0" brushRef="#br1" timeOffset="478670.8519">19609 14717 455 0,'0'0'3'16,"0"0"3"-16,6-8 3 0,-6 8 2 15,0 0 0-15,4-12 2 16,-4 12-10-16,0 0-3 15,5-12 0-15,-5 12 0 16,0 0 0-16,0 0 0 0,0 0 0 16,0 0 0-16,0 0 0 15,0 0 0-15,0 0 0 16,0 0 0-16,0 5 0 16,0-5 0-16,0 0 0 0,0 0 0 15,0 12 0-15,0-12 0 16,0 0 0-16,-5 10 0 15,5-10 0-15,0 0 0 16,0 8 0-16,0-8 0 0,0 0 0 16,0 0 0-16,0 0 0 15,0 0 0-15,0 9 0 16,0-9 0-16,0 0 0 16,0 0 0-16,0 0 0 0,0 0 0 15,0 0 0-15,0 0 0 16,0 0 0-16,0 0 0 15,0 0 0-15,0 0 0 16,0 0 0-16,0 0 0 0,0 0 0 16,0 0 0-16,0 0 0 15,0 0 0-15,0 0 0 16,0 0 0-16,0 0 0 16,0 0 0-16,0 0-18 0,0 0-27 15,8 8-43-15,-8-8-1 16</inkml:trace>
  <inkml:trace contextRef="#ctx0" brushRef="#br1" timeOffset="479652.6219">16917 13640 229 0,'0'0'7'16,"0"0"6"-16,0 0 2 16,0 0 4-16,0 0 3 0,3 0 4 15,-3 0 1-15,0 0 3 16,0 0-8-16,4-8-4 16,-4-5-2-16,2-1-3 15,1-8-4-15,2-9-3 16,3-3-1-16,7-10-1 0,5-12 0 15,2 0 1-15,7-9-1 16,1 4 1 0,8 1 0-16,-5 3 0 0,-1 8-3 15,-5 7-2-15,-5 10 0 0,-2 7 0 16,-4 8 0 0,-9 6 0-16,-7 11 0 0,7-12 0 15,-7 12 0-15,0 0 0 16,0 0 0-16,0 0 0 15,0 0 0-15,0 0 0 0,0 0 0 16,0 0 0-16,0 0 0 16,-5 10 0-16,5-10 0 0,-7 14 0 15,5-3 0-15,-4 1-2 16,3 6-22-16,-4 9-49 16,7-12-16-16</inkml:trace>
  <inkml:trace contextRef="#ctx0" brushRef="#br1" timeOffset="481337.4333">16853 14536 270 0,'0'0'4'0,"0"0"4"15,0 0 2-15,0 0 2 16,0 0 2-16,0 0 0 0,0 0-1 15,0 0 0-15,0 0-3 16,0 10-3-16,-3 5-3 0,3 2-2 16,-5 9-2-16,2-2 2 15,-3 7-1-15,5 5 0 16,-1-4 0-16,-1 0 0 0,1 1 0 16,2-1 0-16,0-5-1 15,0 2 1-15,5-4 0 16,4 0 0-16,2-5 0 15,1 0 0-15,6-3 2 16,3-4-1-16,9-1 1 16,8-2 1-16,2-3-1 0,12-2 1 15,1-2-1-15,13 1 0 16,1-1 0-16,5 0-2 16,0-1 1-16,3 0-1 15,-1 4 0-15,-1-4 0 16,0 2-1-16,-2 2 0 0,-4-1 1 15,0 0-1-15,-5-1 0 16,-2 1 0-16,2 1 0 0,1-2 1 16,-4-2-1-16,5 2 0 15,-4-2 1-15,2-2-1 16,-2 0 1-16,2 6-1 16,-2-5 1-16,-6 2-1 0,1 2 1 15,-3-2-1-15,2 2 0 16,-1-1 1-16,0 1-1 15,-4 1 1-15,1-5-1 0,2 2 2 16,-3-3-2-16,-1 3 0 16,-4-3 0-16,1 0 0 15,-6 2 1-15,-1-2-1 16,0 2 0-16,-8 1 0 16,-5-3 0-16,2 3 1 15,-5-3-1-15,-2 0 0 0,-3 0 1 16,-4 2 0-16,-2-2-1 15,2 0 2-15,-13 0-1 16,13 0 1-16,-13 0 0 0,12-2 0 16,-12 2 0-16,13-13 1 15,-5 1-1-15,-4 2 1 16,3-8-1-16,2-2 0 16,-2-2-1-16,-2-4 1 0,0-6 0 15,-1-4-1-15,2-3 1 16,-1-4 1-16,-3 1 0 15,3 0 2-15,-2 5-1 0,-1 5 2 16,0 3-1-16,-2 6 1 16,0 5 0-1,0 6-6-15,0 4 0 0,0 8 0 16,0-9 0-16,0 9 0 16,0 0 0-16,0 0 0 15,0 0 0-15,0 0 0 16,0 0 0-16,0 0 0 0,0 0 0 15,-9 2-7-15,9 5-31 16,0 4-47-16,0-11-3 0</inkml:trace>
  <inkml:trace contextRef="#ctx0" brushRef="#br1" timeOffset="486555.9493">12830 4525 77 0,'0'0'4'16,"0"0"2"-16,0 0 3 15,0 0 6-15,0 0 2 16,0 0 3-16,10 8 2 0,-10-8 0 16,0 0-2-16,0 0-2 15,5 10-3-15,-5-10-3 16,0 0-4-16,0 0-2 15,8 7-2-15,-8-7 0 0,0 0-2 16,0 0 0-16,0 0-1 16,9 10 2-16,-9-10 0 15,0 0 2-15,0 0-1 16,0 0 1-16,0 0 0 0,0 0 0 16,7 7 2-16,-7-7-2 15,0 0-1-15,0 0 1 16,0 0 1-16,0 0 1 15,0 0 1-15,0 0 1 0,0 0 2 16,0 0 2-16,0 0-2 16,0 0 1-16,0 0-1 15,0 0-2-15,0 0-1 16,0 0-1-16,0 0-1 0,0 0-1 16,0 0-1-16,0 0 0 15,0 0-1-15,0 0 0 16,0 0 0-16,0 0-1 15,0 0 0-15,0 0 0 0,4-4-1 16,-4 4 0-16,0 0 1 16,0 0-1-16,0 0 1 15,0-10-1-15,0 10 1 16,0-12 0-16,0 12 1 0,0-16-1 16,-4 7 0-16,2-1 1 15,0-3-1-15,-1-2 0 16,-2 0 0-16,1-2 0 15,-1 0-2-15,-3-5 0 0,0 3 0 16,1-7 0-16,0 1 0 16,-4-1 0-16,-1-1 0 15,3-2 0-15,-2-2 0 16,-1-1 0-16,0-1 0 16,-1 1 0-16,-1-3 0 15,-2 0 0-15,4 1 0 0,-4-4 0 16,0 3 0-16,-2 1 0 15,0-1 0-15,4 0 0 16,-4 1 0-16,4-3 0 0,-2 4 0 16,2-3 0-16,-2 4 0 15,4-5 0-15,3 2 0 16,-4 3 0-16,0-4 0 0,4 4 0 16,-6 1 0-16,3-2 0 15,-2-2 0-15,3 1 0 16,-5-3 0-16,3 2 0 15,-1-2 0-15,-2-1 0 0,2 1 0 16,-1-2 0-16,1-1 0 16,-1 3 0-16,0 0 0 15,-3-1 0-15,3 2 0 16,0 0 0-16,0-3 0 16,0 2 0-16,0 0 0 15,3 2 0-15,-1-1 0 0,4-8 0 16,-3 8 0-16,2-5 0 15,-1 9 0-15,2-2 0 16,-1 0 0-16,-1 1 0 0,2-1 0 16,-1 7 0-16,0-8 0 15,0 5 0-15,0 1 0 16,-3-7 0-16,4 4 0 0,-1-4 0 16,-3 0 0-16,3-1 0 15,-3 0 0-15,6-1 0 16,-2-1 0-16,3-2 0 15,-1 3 0-15,-1 1 0 0,3 2 0 16,-2 0 0-16,3 4 0 16,-5-1 0-16,2 2 0 15,2 17 0-15,1-4 0 16,-1 2 0-16,0-2 0 16,-1-1 0-16,-2-2 0 15,4 0 0-15,-3-2 0 16,-1 1 0-16,0-3 0 0,1 0 0 15,-2-6 0-15,-2 6 0 16,1-4 0-16,3-2 0 0,-6-1 0 16,1 0 0-16,3 1 0 15,-2-1 0-15,1 6 0 16,1-3 0-16,-2 1 0 0,-1 3 0 16,2-1 0-16,0 3 0 15,0-1 0-15,3 3 0 16,1 3 0-16,-1 3 0 15,0 2 0-15,1 1 0 16,2 2 0-16,4 9 0 0,0 0 0 16,-11-9 0-16,11 9 0 15,0 0 0-15,0 0 0 16,0 0 0-16,0 0 0 16,-9-7 0-16,9 7 0 15,0 0 0-15,0 0 0 16,0 0 0-16,0 0 0 0,0 0 0 15,0 0 0-15,-10-8 0 16,10 8 0-16,0 0 0 16,-2-6 0-16,2 6 0 0,0 0 0 15,0 0 0-15,0 0 0 16,0 0 0-16,-11-8 0 16,11 8 0-16,0 0 0 0,-2-10 0 15,2 10 0-15,0 0 0 16,0 0 0-16,0 0 0 15,0 0 0-15,0 0 0 16,0 0 0-16,-3-5 0 16,1 0 0-16,2 0 0 15,-2 0 0-15,-2 1 0 0,-15-28 0 16,14 18 0-16,-1 2 0 16,0 0 0-1,0 1 0-15,-1 2 0 0,2-4 0 16,-9-20 0-16,3 7 0 15,11 26 0-15,-9-22 0 16,-1-2 0-16,10 24 0 0,-13-25 0 16,3 0 0-16,10 25 0 15,-13-28 0-15,1 1 0 16,12 27 0-16,-12-19 0 16,-3-2 0-16,15 21 0 15,-10-25 0-15,-5 6 0 16,15 19 0-16,0 0 0 15,-5-10 0-15,-3-2 0 0,2 2 0 16,-3-2 0-16,9 12 0 16,0 0 0-16,0 0 0 15,0 0 0-15,-2-6 0 16,0 2 0-16,-1-2 0 16,-2 2 0-16,2-2-3 15,2-1-14-15,-2 4-12 16,-7-2-47-16,10 5-14 15</inkml:trace>
  <inkml:trace contextRef="#ctx0" brushRef="#br1" timeOffset="487720.3851">10672 621 213 0,'0'0'6'15,"0"0"3"-15,0 0 3 16,0 0 0-16,0 0-1 0,0 0-1 16,0 0 1-16,-2 0 0 15,2 6-6-15,-3-2-4 16,3 2-1-16,-9 26-1 15,9-23 1-15,-4 1 3 0,-3 28 1 16,2-11 2-16,5 12 2 16,0-12 1-16,0-2-1 15,5 8 0-15,-2-7 0 16,1 9-1-16,2-2-2 16,1 1 1-16,1-4-2 15,1 11-1-15,4-10 1 16,-1 8 0-16,1-4 0 0,-1 3 0 15,0-4-1-15,1 3 0 16,-1-4 1-16,0 2-1 0,2-4 0 16,-10-13 2-16,19 47-1 15,2-4 1-15,-8 4 0 16,0-8-1-16,-4-7 0 16,0-4-1-16,-4 1-1 15,-1-5-1-15,-1 1-1 0,1 1 0 16,-1 0 0-16,3 4-1 15,0-4 2-15,-2 3-1 16,1-5 1-16,4 1 2 16,-6-1 0-16,3-3 0 0,3 2 1 15,-3-2 0-15,-1 0 0 16,2 1 0-16,1-1-1 16,1 0-1-16,-2 4-1 15,4 2 0-15,-2-3 1 16,-1 0-1-16,4 0 1 0,-4 0-2 15,0 2 0-15,-2-1 0 16,0-6 0-16,3 4 0 0,-3-2-1 16,2 0 1-16,-2-1 0 15,0 1 1-15,0 0 0 16,0 1 0-16,-3-3-1 16,3 0 1-16,1 3 0 0,-2-3 0 15,-1 0-1-15,1 1 0 16,-1-4 0-16,2 1 0 15,0-3-1-15,0 5 1 16,2-6-1-16,0 1 1 16,-2-1 0-16,0-1 0 15,4 1 1-15,-2 0-1 0,-3-2 0 16,4 2 1-16,-1 3-1 16,1-4 1-16,-3-1-1 15,2 2 1-15,1-2-1 0,-6-1 0 16,5 1 1-16,-4-4-1 15,0-3 1-15,1 0-1 16,-2 0 1-16,2-1 0 16,0-4 0-16,-4-2-1 0,2-1 1 15,-3-1 0-15,0-3 0 16,0-2 0-16,-4-8-1 16,6 10 0-16,-6-10 0 15,5 9 0-15,-5-9-1 0,0 0-1 16,0 11-1-16,0-11-3 15,0 0-6-15,0 0-13 16,0 0-52-16,-5-18-8 16</inkml:trace>
  <inkml:trace contextRef="#ctx0" brushRef="#br1" timeOffset="488407.3503">10692 857 212 0,'0'0'7'0,"0"0"1"16,0 0 4-16,0 0 2 0,0 0 2 16,0 0 2-16,0 0 0 15,0 0 1-15,0 0-5 16,0 0-2-16,0 0-3 15,-4-8-3-15,-2 3 1 16,4-2-2-16,-20-47-1 16,18 31 1-16,8 1-3 15,0 2 2-15,6 0-1 16,2-2 0-16,6 2-1 0,0-2 0 16,4 2 0-16,0 0 0 15,3 6 0 1,3-1-2-16,-2 7 1 0,4 0-1 15,3 7-1-15,0-2 1 16,-1 3 0-16,0 4-1 16,0 10 2-16,-2 0-1 0,-5 5 0 15,3 4 1-15,-7 5 0 16,4-2-3-16,-5 4-11 16,27 32-61-16,-22-32-3 15</inkml:trace>
  <inkml:trace contextRef="#ctx0" brushRef="#br1" timeOffset="489375.404">11619 2363 358 0,'0'0'7'0,"0"0"1"16,-13-10 4-16,13 10 0 15,-12-10 1-15,12 10 1 16,-14-7 2-16,4 2-1 0,10 5-5 16,-18 0-2-16,18 0-3 15,-12 5 0-15,4 2-3 16,6 3 0-16,-1 0-1 16,3 3 0-16,0-1 0 15,11-3-1-15,-1-3 1 16,4-3 1-16,6-3-1 15,0-9 1-15,2-3 0 0,0-3 0 16,-3-7-2-16,-3 3 0 16,-3-7 0-16,-8 2-1 0,-2 1 0 15,-6 4 1-15,-4 4-2 16,-9 7 1-16,0 4 0 16,-8 4 1-16,5 12 1 15,0 3 1-15,-3 2-1 0,8 5 1 16,4 1 0-16,6-1 0 15,4-7 0-15,4-3 0 16,12-4-1-16,5-8-1 16,7 0 0-16,1-5 0 15,4-8-2-15,-3-2 0 16,0-5 0-16,-5 1 1 16,-7-4 0-16,-9 4 0 0,-6 2 0 15,-6 5-1-15,-10 1 3 16,-9 8-1-16,-3 3 0 15,-7 8-1-15,2 4 0 0,-3 6 1 16,7 1-2-16,1 1-2 16,8 0-5-16,4-5-8 15,13-3-38-15,5-1-29 0,15-7-2 16</inkml:trace>
  <inkml:trace contextRef="#ctx0" brushRef="#br1" timeOffset="490328.1562">11612 2360 176 0,'0'0'8'16,"0"0"4"-16,0 0 6 0,0 0 1 16,0 0 4-16,0 0 2 15,0 0-1-15,0 0 2 16,0 0-9-16,0 0-3 0,0 0-2 16,0 0-3-16,0 0-3 15,0 0-2-15,-6 8 0 16,6-8 0-16,0 0 0 15,0 0 1-15,0 0 0 0,6 8 1 16,-6-8-1-16,18 0 2 16,-4-6-1-16,8-1 0 15,6-3 0-15,9-7-2 0,8-2-1 16,12-7 0-16,16-9 0 16,8-2 1-16,19-5 0 15,9-12 0-15,13-4-1 16,9 2 3-16,9-4 0 15,7 1 0-15,-73 29-3 0,13-4-1 16,0-1-1-16,7-3 1 16,4 2-1-16,4-7 0 15,-1 4-1-15,7-3 1 0,-2 4 2 16,4-1-3-16,-9 0 0 16,4-2 0-16,-10 7 0 15,-1-4 0-15,-12 4 0 16,2 5 0-16,-9-2 0 15,-10 7 0-15,-13 1 0 0,-7 6 0 16,-11 5 0-16,-6 2 0 16,-8 6 0-16,-6 1 0 15,-14 3 0-15,11 0 0 16,-11 0 0-16,0 0 0 0,0 0 0 16,0 0 0-16,-8 3 0 15,8-3-6 1,0 0-3-16,-8 1-3 0,8-1-4 15,0 0-11-15,-12 0-54 16,12 0-6-16</inkml:trace>
  <inkml:trace contextRef="#ctx0" brushRef="#br1" timeOffset="490821.8761">14374 1035 377 0,'0'0'7'0,"0"0"0"0,0 0 3 16,0 0 2-16,0 0 1 16,-10-8 0-16,10 8 2 15,0 0 0-15,0 0-3 0,0 0-3 16,12-9-1-16,-12 9-3 16,25-5 1-16,-8 0-4 15,-17 5-2-15,19-5 0 0,5 0 0 16,1 0 0-16,3 0 0 15,1 1 0-15,33-4 0 16,-32 5 0-16,0 3 0 16,-3 6 0-16,-5-1 0 0,-6 7 0 15,-4 5 0 1,-6 2 0-16,-3-1 0 16,-3 5 0-16,-3 1 0 0,-3 6 0 15,-4-3 0-15,-3 6 0 16,2-4 0-16,0-2-7 15,3-1-81-15,-1 3-3 0</inkml:trace>
  <inkml:trace contextRef="#ctx0" brushRef="#br1" timeOffset="494352.3795">11903 4180 180 0,'0'0'6'0,"-8"-11"1"16,6-4 2-16,2 0 3 0,0-4 2 16,0-4 0-16,3-1 2 15,16-10 1-15,11 8-4 16,7-3-2-16,18 0-2 16,7 2-3-16,16 5-1 15,11-3 0-15,13 6-2 16,-1 3-1-16,9 4-1 0,-3 8 2 15,0 4-1-15,-3 7 2 16,-10 7-1-16,-4 16 0 16,-9 1 1-16,-5 10-1 0,-9 12 0 15,-10 0-1-15,-10 8 0 16,-10 0-1-16,-12 4 0 16,-14 2 0-16,-11 2 0 0,-9 0 1 15,-11-4-1-15,-13 1 3 16,-10 1-1-16,-4-2 0 15,-8-6-1-15,-9-4 1 16,-6-3 0-16,-7-7-2 16,-10-3 1-16,-5-13 0 0,-5-7-1 15,-8-4 2-15,1-16 0 16,-6-4 1-16,-1-16 1 16,1-6 2-16,6-11 0 15,4-2 0-15,13-13 0 16,13-1-1-16,10-9-2 0,16-1 0 15,18-7-1-15,18-4-2 16,17-5 0-16,25-4-1 16,20-1 0-16,13-3 1 0,15 9-1 15,14 2-1-15,8 12 1 16,6 10 0-16,-1 15-1 16,-1 17 0-16,4 15 1 0,-9 12 0 15,-2 18-1-15,-8 13 1 16,-3 11 0-16,0 8 0 15,-10 7-1-15,-9 8 1 16,-12 5 0-16,-12 4-1 0,-13 6 2 16,-16-3-1-16,-14 3 0 15,-25-3 0-15,-12 1 0 16,-18-9 1-16,-14-4-1 16,-11-8 0-16,-15-9 0 15,-8-13 0-15,-9-7 0 0,-8-15-1 16,-2-13 2-16,-3-7-1 15,2-20 0-15,1-12 1 16,5-10 0-16,13-7-1 16,15-14 0-16,11-4 1 0,18-1-1 15,16-5 0-15,18-1-1 16,18 1 1-16,12 2-1 16,18-3 0-16,16 8 1 0,14 0 0 15,10 5 0-15,15 4 0 16,7 7 0-16,11 9 0 15,4 8 0-15,9 13 0 16,-4 13-1-16,2 10 2 0,-1 16-1 16,-3 13 0-16,-10 15 0 15,-10 8-1-15,-7 12 1 16,-19 4 0-16,-10 8 0 16,-22 3 0-16,-11 1 0 0,-18-2 1 15,-20-2-1 1,-15-2 0-16,-17-5 0 0,-15-10 1 15,-10-7 0-15,-12-14 0 16,-3-12 0-16,-8-10 0 16,-4-17 0-16,2-15 1 0,3-16-1 15,1-16 1-15,14-14-1 16,5-12 0-16,16-9-1 16,11-7 1-16,15-2 0 0,19 0 0 15,21 1-1-15,15 2 0 16,24 0 1-16,18 1 0 15,17 9-1-15,17 4 0 16,13 8 1-16,15 11-1 16,7 14 0-16,6 17 0 0,4 17 0 15,-3 17 0-15,-7 23 1 16,-4 16-2-16,-13 14 1 16,-20 12 0-16,-20 7 0 15,-27 8-1-15,-23 5 0 16,-27 1 0-16,-30 2 0 0,-31 2 0 15,-24-2-3-15,-26-4-2 16,-21-6-7-16,-15-10-28 16,-8-13-40-16,-1-28-3 0</inkml:trace>
  <inkml:trace contextRef="#ctx0" brushRef="#br1" timeOffset="521498.4691">4701 13808 254 0,'0'0'6'0,"0"0"5"0,0 0 2 16,0 0 2-16,-7-10 1 15,7 10 3-15,0 0 0 16,-5-10 0-16,5 10-5 16,0 0-4-16,0 0-3 0,-3 8-2 15,3 4-1-15,0 2-1 16,0 9-1-16,0 4 0 15,0 3 1-15,0 2 0 16,0 5-1-16,3-2 0 16,-1 2-1-16,1 3 0 0,-3-5 0 15,2 1-1 1,-2-1 1-16,0-2-1 0,0-4 1 16,0 1-1-16,-2-4 1 15,-1-5 2-15,1 1-3 16,-1-5 1-16,1-1 0 0,-3-4 0 15,3-2 1-15,-2 0-1 16,4-10 0-16,-5 15 0 0,5-15 0 16,0 0 0-16,-4 9 0 15,4-9 1-15,0 0-1 16,0 0 0-16,0 0 1 16,0 0-1-16,0 0-1 15,0 0 1-15,0 0 0 0,0 0-1 16,0 0 0-16,0 0-1 15,0 0 0-15,0 0 1 16,0 0-1-16,4 3 1 16,-4-3 0-16,18 0-1 15,-3 2 1-15,0-2 0 16,4 0 1-16,4 0-1 0,2 3 0 16,3-3 1-16,0 0-1 15,1 0 1-15,6 0 0 16,-6 0 0-16,4 0-1 0,-1 0 1 15,-2-3 0-15,0 3-1 16,-1 0 0-16,-5 0 1 0,3-2-1 16,-6 2 0-16,-1 0 0 15,-2 0 0-15,-1 2 0 16,-2-2 1-16,-3 3-1 16,2-3 0-16,-2 3 0 15,-3-3 1-15,4 0-1 16,-3 0 0-16,-1 1 0 0,0-1 1 15,0 0-1-15,-3 0 0 16,4 0 0-16,-10 0 0 16,16 0 0-16,-6 3 1 15,-10-3-1-15,16 3 0 0,-16-3 0 16,14 0 0-16,-14 0 1 16,8 2-1-16,-8-2 1 15,10 0-1-15,-10 0 0 16,0 0 1-16,9 0-1 0,-9 0 0 15,0 0 1-15,10 0-1 16,-10 0 0-16,0 0 0 16,11 0 0-16,-11 0 0 0,0 0 1 15,9 0-1-15,-9 0 0 16,0 0 0-16,13-2 0 16,-13 2 0-16,0 0 0 15,10 0 1-15,-10 0-2 0,0 0 1 16,9 0 0-16,-9 0 0 15,0 0 0-15,0 0 0 16,11 0 0-16,-11 0-1 16,0 0 2-16,0 0-1 15,0 0 0-15,10 0 0 16,-10 0 1-16,0 0-1 16,0 0 0-16,0 0 1 0,7 0 0 15,-7 0 0-15,0 0 1 16,0 0-1-16,5-10 0 0,-5 10 1 15,5-15-1-15,-5 8 0 16,3-8 0-16,-3 2-1 16,0-1 1-16,0-4-1 0,0-2 1 15,0 3-1-15,0-3 1 16,0-1-1-16,-3 1 0 16,0-4 1-16,1 0 0 15,-1 2 1-15,1-3-1 0,2 3 1 16,-2-1-1-16,2 1 0 15,-3 0 1-15,3 1-1 16,-2 0-1-16,2 3 0 16,0-1 0-16,0 2 0 0,0 1 0 15,0 0 0 1,0 2 0-16,0-1 0 16,0 6 1-16,0-4-1 0,0 1 0 15,0 0 0-15,0 3 0 16,0-5 0-16,2 8 0 0,-2-5 0 15,0 11-1-15,0-15 2 16,0 15-1-16,3-7 0 16,-3 7 1-16,0 0-1 0,0 0 1 15,0 0 0-15,0 0 0 16,0 0-1-16,0 0 1 16,0 0 0-16,0 0-1 15,-5-8 0-15,5 8 0 0,-13-2 0 16,3-1 0-16,-2 3 0 15,-1-2 0-15,1 2-1 16,-8-3 1-16,-2 3 0 16,-3 0 0-16,-5 0 0 15,-2 0 0-15,-6 0 0 0,-4 3 0 16,0-3 0 0,-5 0 0-16,2 2 0 0,0-2 0 15,1 0 0-15,1 0 0 16,3 0-1-16,6 0 1 0,4 0 0 15,0 3 0-15,5-1-1 16,7 1 0-16,6-1-2 16,5 4-3-16,7-6-5 15,-7 16-16-15,16-6-57 0,1-3-3 16</inkml:trace>
  <inkml:trace contextRef="#ctx0" brushRef="#br1" timeOffset="523626.2559">7704 13746 281 0,'0'0'6'0,"0"0"4"0,0 0 3 16,-7-8 1-16,7 8 0 15,0 0 0-15,-10-5 0 16,10 5 1-16,-8 8-5 15,3 5-4-15,5 1-3 16,-5 9-1-16,0 4 2 16,3 6 0-16,0 0 0 0,-1 8 1 15,3 3 1-15,0-2-2 16,0 2 0-16,0 1 1 16,3-3-2-16,-1 3 0 15,0-8 0-15,1 2-1 16,-3-6-1-16,2 1 1 0,1-5 0 15,-1-3 0-15,-2-1-1 16,0-5 0-16,0-3 0 0,0 0 1 16,0-4-1-16,0-1 0 15,0-1 0-15,0-11 1 16,-7 14-1-16,7-14 0 0,-5 7 0 16,5-7 0-16,-5 11 0 15,5-11 0-15,-10 7 0 16,10-7-1-16,0 0 0 15,-10 9 0-15,10-9 0 16,0 0-1-16,0 0 1 0,0 0 0 16,0 0 0-1,0 0 0-15,10 7 0 0,-10-7 0 16,17 3 1-16,-5-3 0 16,4 0-1-16,1 0 0 15,8-3 1-15,2 2-1 0,3-5 0 16,5 1 0-16,-1 3 0 15,4-3 0-15,2 1 0 16,-3 1 0-16,2-2 0 0,2 2 0 16,-6 1 0-16,-1-1 0 15,3 1 0-15,-6 2 0 16,3 0 0-16,-8 0 0 0,3 0 0 16,-7 0 0-16,1 0 0 15,-4 2 0-15,-1 1 0 16,0 2 0-16,-6-3 0 15,2 1 0-15,-3 0 1 16,1-1-1-16,-5 0 0 0,-7-2 0 16,13 3 0-1,-13-3 0-15,0 0 0 16,10 2 1-16,-10-2-1 0,0 0 0 16,0 0 0-16,0 0 0 15,0 0 1-15,0 0-1 0,0 0 0 16,7 2 1-16,-7-2-1 15,0 0 0-15,0 0 0 16,13 0 0-16,-13 0 1 0,0 0-1 16,10 0 1-16,-10 0-1 15,13-2 1-15,-13 2 0 16,11-5-1-16,-11 5 1 16,15-4-1-16,-15 4 0 15,13-6 1-15,-13 6 0 0,11-7-1 16,-11 7 1-16,11-7 0 15,-11 7 0-15,5-11 0 16,-5 11 0-16,5-14 0 0,-5 14 0 16,3-13 0-1,-3 3-1-15,0 10 1 0,0-17 0 16,0 7-1-16,-3-2 1 16,3-3 0-16,-2 2 1 15,-1-4-1-15,1-4 1 0,-1 2-1 16,1-3 1-16,-1 0-1 15,0-1 1-15,3-1 0 16,0-3-2-16,-3 0 0 0,3-2 0 16,0 0 0-16,-1 2 0 15,1-3 0-15,0 0 0 16,-3 1 0-16,1 2 0 16,2 2 0-16,-3-3 0 0,3 6 0 15,0 3 0-15,-2 2 0 16,2 2 0-16,0 1 0 15,0 2 0-15,0 12 0 16,0-15 0-16,0 15 0 0,0-14 0 16,0 14 0-1,0-8 0-15,0 8 0 16,0 0 0-16,0-12 0 0,0 12 0 16,0 0 0-16,0 0 0 15,0 0 0-15,0 0 0 0,0 0 0 16,0 0 0-16,-13-7 0 15,13 7 0-15,-17-6 0 16,4 6 0-16,-6-1 0 0,-6 1 0 16,-3 0 0-16,-6-3 0 15,-11 3 0-15,-7 0 0 16,-5 0 0-16,-8 0 0 16,1 0 0-16,-5-2 0 0,3 2 0 15,1-3 0-15,8 3 0 16,0 0 0-16,10 0 0 15,4 0 0-15,11 0 0 16,5 0 0-16,5 0 0 16,9 3-2-16,3 3-7 0,10-6-19 15,0 16-57-15,15-9-3 16</inkml:trace>
  <inkml:trace contextRef="#ctx0" brushRef="#br1" timeOffset="526066.7751">12989 13786 284 0,'0'0'8'0,"0"0"2"16,-8-7 2-16,8 7 4 0,-7-11 1 15,7 11 1-15,-13-14 4 16,13 14-3-16,-10-11-7 16,10 11-2-16,0 0-4 15,-10 5-1-15,9 13-1 16,-2 7-2-16,1 5 0 0,-1 6 0 15,0 14 1-15,3-2 0 16,-2 3-1-16,2 4 1 16,-3-6-1-16,3 4 0 15,-3-9 0-15,2 3 0 0,-2-2-1 16,3-6 0-16,-6-2 2 16,5-4-2-16,-4-4 0 15,3-2 1-15,-2-4-2 0,2-1 1 16,0-7 0-16,-1 0 0 15,-2-3-1-15,3 0 1 16,2-12 0-16,-5 12-1 16,5-12 1-16,0 0-1 15,-2 11 0-15,2-11 1 16,0 0-1-16,0 0 0 0,0 0 0 16,0 0 0-16,0 0 1 15,0 0-1-15,0 0 0 16,0 0 1-16,3 1 0 0,8-1 1 15,2 0-1-15,2 4 0 16,6-4 0-16,9 2 0 16,3-2 0-16,9 0 0 15,-1 0-1-15,5 0 1 0,3 0-1 16,4 0 1-16,-1 0-1 16,-2 0 1-16,0 0 0 15,-4-2-1-15,-1 2 1 0,-4-4-1 16,-4 4 1-16,-5-1 0 15,-2-2 0-15,0 1-1 16,-4 2 1-16,0-3 0 16,-3 0 0-16,-2 1 0 15,-1-1-1-15,1 1 1 0,-4 2 0 16,1-2-1 0,-6 2 2-16,3 0-2 0,-3-3 0 15,0 3 0-15,1 0 0 16,-3 0 0-16,1 0 0 15,-11 0 0-15,12 0 0 0,-12 0 0 16,0 0 0-16,7 0 0 16,-7 0 0-16,0 0 0 15,0 0 0-15,0 0 0 0,0 0 0 16,7-8 0-16,-7 8 0 16,0-16 0-16,0 3 0 15,0-1 0-15,0-11 0 16,0 0 0-16,0-3 0 0,0-3 0 15,0-2 0-15,0-4 0 16,0 0 0-16,2-4 0 16,2 2 0-16,-4 3 0 15,0-7 0-15,0 6 0 0,-4-1 0 16,2 2 0-16,-3 1 0 16,3 5 0-16,-3 0 0 15,3 6 0-15,-3 0 0 16,2 6 0-16,1-2 0 15,0 5 0-15,2 6 0 0,-4-2 0 16,4 11 0-16,-2-14 0 16,2 14 0-16,0 0 0 15,-7-10 0-15,7 10 0 0,0 0 0 16,0 0 0-16,0 0 0 16,0 0 0-16,-8-7 0 15,8 7 0-15,0 0 0 16,0 0 0-16,0 0 0 0,-9-11 0 15,9 11 0-15,0 0 0 16,-13-7 0-16,13 7 0 16,-15 0 0-16,5 0 0 15,0-2 0-15,-5 2 0 0,0 0 0 16,-8 0 0 0,4 0 0-16,-12-3 0 0,5 3 0 15,-12-2 0-15,-4 2 0 16,-8-4 0-16,-1 4 0 15,-9 0 0-15,-2 0 0 0,-5 0 0 16,-3 0 0-16,-2 0 0 16,7 0 0-16,3 0 0 15,10 4 0-15,4-4 0 0,10 0 0 16,9 2 0-16,4-2 0 16,11 0 0-16,4 0 0 15,10 0 0-15,-8 3 0 16,8-3-18-16,0 0-69 0,13 5-4 15</inkml:trace>
  <inkml:trace contextRef="#ctx0" brushRef="#br1" timeOffset="528719.2392">21697 13904 265 0,'0'0'6'0,"-2"-12"5"16,2 12 3-16,-3-14 1 0,-1 4 4 16,1-4 0-16,-2 5 2 15,3-3 2-15,2 12-8 16,-11-12-3-16,11 12-4 16,-9 0-2-16,2 12-1 15,-2 6-3-15,0 6 0 16,-1 8-1-16,-1 5 0 0,2 10-1 15,1 3 1-15,4 0-1 16,1-2 1-16,3 2-1 0,0-5 1 16,0-3-1-16,3-2 0 15,-1-9 1-15,0-3 0 16,-2-6-1-16,3-2 1 0,-3-7 0 16,2-4-1-16,-2-9 1 15,0 12 0-15,0-12 0 16,0 0 0-16,0 0 1 15,0 0 1-15,0 0-1 16,0 0 0-16,0 0 0 16,0 0-1-16,0 0 0 0,0 0 0 15,0 0-1-15,0 0-1 16,0 0 0-16,0 0 1 16,0 0-1-16,8 8 0 15,-8-8 1-15,13 10 0 0,-6-5 0 16,5-2 1-16,3 3 0 15,6-2 0-15,3 4-1 16,1-3 1-16,7-1-1 0,3-1 1 16,5 2 0-16,-1-1 0 15,9-1 0-15,-4 2-1 16,4-5 1-16,-4 2 0 16,2-2 0-16,-4 0 0 0,-3 0 0 15,-2 0-1-15,-7 0 1 16,0 0 0-16,-5-2 0 15,-5-1 0-15,3 1 0 0,-7-1-1 16,-1 1 1-16,0 0 1 16,0-3-1-16,3 2 1 15,-6-1-1-15,3-1 0 16,-2-1 1-16,-1 0-1 16,-2 2 1-16,3 2-1 15,-13 2 1-15,12-8 0 0,-12 8 0 16,9-10 1-16,-9 10 1 15,9-9-4-15,-9 9 0 16,2-18 0-16,0 3 0 16,1 1 0-16,-1-6 0 0,1-4 0 15,1 0 0-15,1 0 0 16,1-6 0-16,-1 3 0 16,0-3 0-16,-1 3 0 0,-1-4 0 15,-1 2 0-15,-2 2 0 16,0 0 0-16,0 5 0 15,0-4 0-15,-2 5 0 16,-1 1 0-16,-1 5 0 0,1 0 0 16,-3 6 0-16,5-2 0 15,1 11 0 1,-6-13 0-16,6 13 0 0,-2-9 0 16,2 9 0-16,-5-10 0 15,5 10 0-15,0 0 0 16,-2-10 0-16,2 10 0 0,0 0 0 15,0 0 0-15,0 0 0 16,0 0 0-16,0 0 0 16,-10-10 0-16,10 10 0 0,0 0 0 15,0 0 0-15,0 0 0 16,-7-8 0-16,7 8 0 16,0 0 0-16,0 0 0 0,-8-9 0 15,8 9 0-15,-10-4 0 16,10 4 0-16,-18-8 0 15,8 2 0-15,-7 3 0 16,-3 1 0-16,-2 1 0 0,-8-5 0 16,0 1 0-16,-7-1 0 15,-2 5 0 1,-4-5 0-16,-4 1 0 0,-1 1 0 16,2-4 0-16,-4 6 0 15,-1-1 0-15,2 1 0 0,7-1 0 16,-1 3 0-16,7 0 0 15,6 0 0-15,5 0 0 16,4 0-3-16,-1 8-84 16,22-8-3-16</inkml:trace>
  <inkml:trace contextRef="#ctx0" brushRef="#br1" timeOffset="531194.0835">14172 9305 299 0,'0'0'7'0,"0"0"2"16,-5-8 5-16,5 8 1 16,-7-10 1-16,7 10 1 15,0 0 1-15,-12-9-2 16,12 9-6-16,-18 3-3 0,11 10-4 16,-6 10-1-16,3 4-2 15,1 8 0-15,-2 4 1 16,2 11-1-16,1-3 1 15,4 2-1-15,0 4 1 0,4-6 1 16,0 3-2-16,0-11 1 16,0 0 1-16,8-4-1 15,-3-5 0-15,0-6 0 16,2-3-1-16,1-7 1 16,2 1 0-16,0-7 0 0,3-1 0 15,-1-2 1-15,3-3-1 16,2-2 0-16,1 0 0 15,3 3 0-15,1-3 0 16,7 0 0-16,0-3-1 0,6 1 1 16,0 0-1-16,8-1 0 15,1-2 1-15,6 0-1 16,-1 0 0-16,3-2 0 16,1 2 1-16,-1 0-1 15,-5-1 0-15,-4 4 0 0,-4 0 0 16,-9 2 0-16,-2 0 0 15,-7 0 0-15,-3 0 0 16,-6 0 1-16,-4 0-1 0,-8 0 1 16,12 2-1-16,-12-2 2 15,0 0-1-15,0 0 0 16,0 0 1-16,10 0-1 16,-10 0 1-16,0 0-1 0,0 0 1 15,0 0 0-15,3-10 0 16,-3 10 1-16,3-18-1 15,-1 9 2-15,-2-9-1 16,3 2 0-16,-1-9-1 0,5-3 1 16,-3-4-1-16,5-3-1 15,-4-2 1-15,5 0-2 16,-1-5 1-16,2 3 0 16,-1-2 0-16,-4 8 0 15,3-3 1-15,-4 4 1 0,0 5-3 16,-5 0 0-16,0 4 0 15,0 4 0-15,-3 2 0 16,-2 4 0-16,-3-1 0 0,3 3 0 16,5 11 0-16,-9-12 0 15,9 12 0-15,-13-13 0 16,3 8 0-16,1 3 0 0,-2-1 0 16,-1-1 0-16,-3 1 0 15,-2 0 0-15,-4 1 0 16,2 2 0-16,-11 0 0 15,-2 0 0-15,-9 5 0 0,-3 0 0 16,-8 0 0-16,-8 2 0 16,-2 0 0-16,-5 1 0 15,-2-1 0-15,1-4 0 16,1 2 0-16,3-2 0 16,5-3 0-16,5 3 0 15,10-3 0-15,9 0-3 0,6 0-9 16,13 0-22-16,16 0-50 15,0 0-2-15</inkml:trace>
  <inkml:trace contextRef="#ctx0" brushRef="#br1" timeOffset="532636.4653">15835 9189 375 0,'0'0'6'0,"0"0"2"16,0 0 2-16,-7-14 2 16,7 14 1-16,-6-10-1 15,6 10 1-15,0 0-1 0,-10-9-5 16,10 9-2-16,-10 9-3 15,6 12-2-15,-5 3 0 16,1 10 0-16,-1 7-1 16,3 6 1-16,-7 10 0 0,6-1 1 15,0 5-1-15,0-6 1 16,4 1 0-16,-5-3 1 16,-2-2-1-16,3-7 0 0,0-2 0 15,-1-5 0-15,0-3-1 16,1-1 0-16,-3-8 0 15,5-3 0-15,-3-2 0 0,4-5 0 16,1-2 0-16,-1-4 0 16,4-9-1-16,-3 16 1 15,3-16 0-15,0 12 0 16,0-12 0-16,0 10 0 16,0-10-1-16,0 0 1 15,0 12 0-15,0-12 0 0,0 0-1 16,12 9 1-16,-2-6 0 15,5-1 0-15,4 1 0 16,11-3 1-16,6 0-1 0,3 0 0 16,5-3 1-16,12 1-1 15,3-1 1-15,1-2-1 16,2 3 0-16,-5 0 1 16,5-3-1-16,-7 2 1 0,0 1 0 15,-9 0-1-15,0-1 0 16,-4 0 1-16,-2 3-1 15,-5 0 1-15,0 0-1 0,-5 0 0 16,0 0 0 0,-7 6 0-16,0-4 1 0,-3-2-1 15,-3 5 0-15,-4-3 0 16,-3-2 1-16,-10 0 1 16,15 3 0-16,-15-3 2 15,0 0 0-15,0 0 0 0,0 0 1 16,0 0-5-16,8-10 0 15,-8 0 0-15,0 0 0 16,0-7 0-16,2-1 0 0,0-4 0 16,3-5 0-16,-2 0 0 15,5-5 0-15,-6-6 0 16,3 2 0-16,0-5 0 16,-3 2 0-16,1-5 0 15,-1 1 0-15,-2 3 0 0,0 3 0 16,-2 3 0-16,-1 0 0 15,1 5 0-15,-3 2 0 16,0 8 0-16,-3-3 0 0,6 7 0 16,-3 3 0-16,2 1 0 15,3 11 0-15,-4-15 0 16,4 15 0-16,-3-7 0 16,3 7 0-16,0 0 0 15,0 0 0-15,0 0 0 16,0 0 0-16,-9-5 0 0,9 5 0 15,-16-3 0-15,4 1 0 16,-6-1 0-16,-2 3 0 0,-2-2 0 16,-7 0 0-16,-6 2 0 15,-3 0 0-15,-2-3 0 16,-4 3 0-16,-4-3 0 0,3-1 0 16,-3 1 0-16,-1-2 0 15,0 3 0-15,-1 0 0 16,-3-1 0-16,-4 1 0 15,1 2 0-15,-4 0 0 16,1 7 0-16,4 0 0 0,0-2 0 16,13 3 0-16,4-1 0 15,8 0 0-15,13 3 0 16,2 10-71-16,23-17-19 16</inkml:trace>
  <inkml:trace contextRef="#ctx0" brushRef="#br1" timeOffset="537460.1334">3464 9171 310 0,'0'0'4'15,"0"0"5"-15,0 0 2 16,0 0 1-16,-11-8 2 16,11 8 2-16,0 0 2 0,-7-7 0 15,7 7-3-15,0 0-3 16,0 0-3-16,-5-11-2 16,5 11-1-16,-2 8-1 15,2 10-1-15,-3 6-2 16,3 11 0-16,0 7-1 15,0 5 0-15,0 10 1 0,0 3 0 16,3 2 0-16,1-3-1 16,-1 3 1-16,-1-8 0 15,1 1 0-15,-3-1 0 0,0-6 0 16,0-4-1-16,-5-2 0 16,0-2 1-16,-6-6-1 15,4-4-1-15,0-7 1 16,0-6 0-16,2-3-1 0,-1-3 1 15,6-11 0-15,0 0-1 16,-5 9 0-16,5-9 0 16,0 0 0-16,0 0 0 15,0 0-1-15,0 0 0 0,0 0 0 16,0 0 0-16,5 3 1 16,-5-3-1-16,18 0 1 15,-4 0 1-15,2 0-1 16,2 0 1-16,6-5-1 15,1 2 1-15,5-1-1 0,1-2 1 16,4 1-1-16,1 3 0 16,1-1 1-16,5 1-1 15,-5 0 1-15,6 2 0 0,-6 0 0 16,2 0 0-16,2-3 0 16,-6 3 0-16,2 0 0 15,-4 0 1-15,1 0-2 0,-8-2 0 16,0 2 0-16,-3 0 0 15,-4-3 0-15,-4 3 0 16,0-2 0-16,0 2 0 16,-3 0 0-16,-1 0 0 0,1 0 0 15,2 0 0-15,-3 0 0 16,-1-2 0 0,3 2 0-16,-6 0 0 0,-7 0 0 15,12 0 0-15,-12 0 0 16,9 0 0-16,-9 0 0 15,0 0 0-15,11 0 0 0,-11 0 0 16,0 0 0-16,12 0 0 16,-12 0 0-16,7 0 0 15,-7 0 0-15,0 0 0 0,13 0 0 16,-13 0 0-16,10 0 0 16,-10 0 0-16,7 0 0 15,-7 0 0-15,8-6 0 0,-8 6 0 16,9-7 0-16,-9 7 0 15,13-7 0-15,-13 7 0 16,8-13 0-16,-8 13 0 16,7-14 0-16,-2 5 0 15,-2-3 0-15,-1 0 0 0,0-3 0 16,1-2 0-16,-3 0 0 16,0-5 0-16,0-2 0 15,0-3 0-15,0-2 0 16,0-1 0-16,0-2 0 15,0 0 0-15,-3 0 0 0,1 0 0 16,0-1 0-16,-1 4 0 16,1-7 0-16,-3 7 0 15,5-2 0-15,-5-3 0 0,3 2 0 16,-2 1 0-16,2 4 0 16,2-2 0-16,0 5 0 15,0 0 0-15,-3 4 0 0,3 2 0 16,0 0 0-16,0 4 0 15,0-1 0-15,0 3 0 16,0 2 0-16,0-2 0 16,0 1 0-16,0 11 0 0,0-18 0 15,0 18 0-15,0-12 0 16,0 12 0-16,0-9 0 16,0 9 0-16,0 0 0 15,0 0 0-15,0 0 0 16,0-10 0-16,0 10 0 15,0 0 0-15,0 0 0 0,0 0 0 16,0 0 0-16,0 0 0 16,0 0 0-16,-10 0 0 0,10 0 0 15,-14 2 0-15,6 3 0 16,-6-5 0-16,-2 5 0 16,-9-3 0-16,-1 6 0 15,-10-3 0-15,-3 2 0 0,-8 1 0 16,-8 1 0-16,-2 3 0 15,-8-3 0-15,1 1 0 16,4 0 0-16,1-3 0 16,-1-2 0-16,5 0 0 0,7 0 0 15,3-3 0-15,9 0 0 16,4-2 0-16,2 5 0 16,2-5 0-16,11 6 0 15,0-6 0-15,6 2 0 16,11-2 0-16,-9 7 0 15,9-7 0-15,9 3-50 0,9-1-41 16,1-2-2-16</inkml:trace>
  <inkml:trace contextRef="#ctx0" brushRef="#br1" timeOffset="591994.8657">14788 653 82 0,'0'0'7'16,"0"0"-1"-16,0 0 3 0,0 0 1 15,0 0 0-15,0 0 1 16,0 0 0-16,0 0 0 15,0-4-6-15,0-2 0 16,0 3-1-16,0-3-3 16,0 1-6-16,0-1-18 15,0 2-27-15,0-9-1 16</inkml:trace>
  <inkml:trace contextRef="#ctx0" brushRef="#br3" timeOffset="596182.6065">14567 378 360 0,'0'0'8'0,"0"0"2"16,0 0 5-16,0 0 0 15,0 0 0-15,0 0 1 16,0 0 0-16,0 0-1 15,0 0-5-15,0 0-3 0,0 0-2 16,0 3-2-16,0 2-1 16,-4 65 1-16,4-43-1 15,4 50 2-15,5-34-3 16,-5 3 0-16,6 3-1 16,-3 4 0-16,-1-4 1 0,1 6-2 15,0-1 2-15,-2-2-2 16,0-5 4-16,3 1-3 15,-3-12 0-15,-2-6 0 0,-1-8 0 16,0-12 0-16,-2-10 0 16,0 0 0-16,0 0 0 15,0-8 0-15,-2-4 0 16,-18-49 0-16,5-19 0 16,5 28 0-16,0-2 0 0,0-3 0 15,-3-2 0-15,3-4 0 16,-1 4 0-16,-2 2 0 15,1 0 0-15,-2 5 0 16,3 13 0-16,11 39 0 16,-7-35 0-16,-2 0 0 15,7 13 0-15,-3 1 0 16,5 21 0-16,0 0 0 16,5-12 0-16,3 2 0 0,27-17 0 15,-13 25 0-15,13-1 0 16,46 0 0-16,-32 3 0 15,5 0 0-15,1-2 0 16,1-5 0-16,4 0 0 16,0-8 0-16,-1 3 0 0,3-2 0 15,-4 4 0-15,-4 1 0 16,-6-1 0-16,1 3 0 16,-49 7 0-16,33-11 0 15,5 1 0-15,-17 1 0 16,4-1 0-16,-25 10 0 15,23-5 0-15,0-3 0 16,-23 8 0-16,0 0 0 16,2 8 0-16,0 3 0 15,6 37 0-15,-8-23 0 0,3 7 0 16,1 1 0-16,1 9 0 16,10 44 0-16,-10-39 0 15,0 3 0-15,2 3 0 16,2-5 0-16,1 8 0 0,4-13 0 15,-2 5 0-15,0-1 0 16,1-4 0-16,-4-4 0 16,1-7 0-16,1-3 0 0,-6-1 0 15,-3-1 0-15,0-7 0 16,-2-1 0-16,0-3 0 16,-2-1 0-16,-7-5 0 15,-7-1 0-15,-3-1 0 16,-6 1 0-16,-5-6 0 15,-8 2 0-15,-3-3 0 0,-7 1 0 16,-2 2 0-16,-7-2 0 16,-3 3 0-16,-4 0 0 15,-1 1 0-15,-4-2 0 16,4 3 0-16,0-1 0 0,5-2 0 16,0 2 0-16,9 4 0 15,2-4 0-15,6 3 0 16,11-3 0-16,2 0 0 0,10 1 0 15,10-4 0-15,10-4 0 16,0 0 0-16,12 3 0 16,11-3 0-16,7-3 0 0,7 1 0 15,2-5 0-15,7 2 0 16,0-7 0-16,4 2 0 16,3 0 0-16,-2 1 0 15,-2-2 0-15,5 4 0 16,-5-6 0-16,-1 3 0 15,-7 1 0-15,2 1 0 16,-10 1 0-16,-1 1 0 0,-11 2 0 16,-1-4 0-16,-4 6 0 15,-6 2 0-15,-10 0 0 16,0 0 0-16,0 0 0 0,0 0 0 16,0 0 0-16,-16 0 0 15,4 0-20-15,-2-3-22 16,0-1-48-16,-8-1 0 0</inkml:trace>
  <inkml:trace contextRef="#ctx0" brushRef="#br3" timeOffset="597076.8308">14543 492 317 0,'0'0'9'0,"0"0"2"15,0 0 3-15,0 0 3 16,0-9 2-16,-3-1 0 15,0 0 1-15,-4-22 0 0,4 11-8 16,3 21-4-16,0 0-2 16,0 0-2-16,0 0-2 15,0 0-1-15,-6 8 1 16,-1 5 0-16,-6 81 0 16,17-49 0-16,1 6 0 0,6 9-1 15,-2 0 0-15,4 1 1 16,-1 6-2-16,0-2 0 15,1-3 0-15,2-6 1 16,0-8 0-16,0-6 0 0,-2-12 1 16,-1-8-1-16,-5-15 0 15,-7-7-1-15,0 0-1 16,0-17-1-16,0-3-1 16,-5-20 0-16,-14-49 1 15,6 35 0-15,-2-8 0 0,2 0 0 16,-1-5 2-16,-4 0 0 15,4 3 0-15,-5 1 0 16,2 4 1-16,3 2-2 16,2 8 3-16,1 4-1 15,11 6 0-15,0 39 1 16,0-28 0-16,5-1-1 16,-5 29 2-16,32-23 0 0,1-1-2 15,4 12 1-15,48-6 0 16,-36 6-1-16,4 1 0 15,4-3 0-15,0 4-1 16,1-9 0-16,-2 3 1 16,-2 0 1-16,-1-1 0 15,-5 3-2-15,-6-4 0 0,-42 18 0 16,34-14 0-16,0-3 0 16,-10 9 0-16,-2 1 0 15,-22 7 0-15,0 0 0 16,12 4 0-16,-2 4 0 15,15 37 0-15,-18 25 0 16,-1-27 0-16,1 5 0 16,-2-1 0-16,2 5 0 15,2 5 0-15,-2-3 0 16,0 8 0-16,0-2 0 0,4-1 0 16,-2-4 0-16,3-1 0 15,-1-2 0-15,-4-8 0 0,5 2 0 16,-3-12 0-16,-2-2 0 15,-5-7 0-15,3 2 0 16,-5-5 0-16,-2-2 0 16,-8-8 0-16,-3 6 0 0,-6-5 0 15,-9-4 0-15,-4 1 0 16,-8-3 0-16,-2 1 0 16,-4-1 0-16,-3-4 0 15,2 0 0-15,-2 3 0 0,1-3 0 16,4 4 0-1,1-7-6-15,6 0-81 0,7 0-4 16</inkml:trace>
  <inkml:trace contextRef="#ctx0" brushRef="#br3" timeOffset="598189.7753">14580 347 365 0,'0'0'6'16,"0"0"3"-16,0 0 3 15,0 0-1-15,0 0 0 16,0 0 1-16,0 0 0 16,0 0 1-16,0 8-6 0,-7 65-2 15,7-45-3-15,7 49 2 16,3-36-1-16,0 6-1 15,5 3-1-15,-3 2 0 16,1-2 0-16,4 4-1 16,-2 3 1-16,2-3 0 15,-1-4 0-15,-2-6 0 0,2-3 1 16,-3-12 1-16,3-4-1 16,-8-10 1-16,-8-15 0 15,0 0 0-15,0 0-1 0,0 0-1 16,0-11 0-16,-5-1 1 15,-25-55 0-15,-2-4-2 16,14 25 1-16,-4 0-1 16,4 5 1-16,-2-5-1 15,3 4-1-15,17 42-1 16,-18-37 0-16,2 2 1 0,0 14-1 16,2-3 1-16,14 24-1 15,0 0 2-15,0 0-1 16,-11 33 1-16,19-6 0 15,2 3 0-15,4 0 1 16,-1 5-1-16,4-6 0 16,-4 6 0-16,2-3 1 0,0-5 0 15,-3 0 0-15,4-4 0 16,-16-23 0-16,0 0 0 16,0 0 1-16,0 0-1 15,0 0 0-15,0 0-1 0,0-10 1 16,0-3 0-16,-18-43-1 15,3 21 0-15,0-5 0 16,-15-44 0-16,16 39 0 16,-5 6 0-16,8-7-1 15,-2 6 2-15,6 0-1 16,7 40 0-16,-3-33-1 0,3-1 1 16,3 9-1-16,1-3 1 15,-4 28-1 1,30-22 2-16,-5 3 0 0,7 9-1 15,1 0 0-15,6 5 0 16,44-5 0-16,-36 7 1 16,-5-2-1-16,6 3-1 15,-9 2 0-15,2-3 1 16,-41 3 0-16,39-3-1 0,-4 1 1 16,-5-1 0-16,0-1 1 15,-11 4-4-15,3 0-4 16,-22 0-20-16,0 0-55 15,0 0-4-15</inkml:trace>
  <inkml:trace contextRef="#ctx0" brushRef="#br3" timeOffset="599437.4748">13717 2477 312 0,'0'0'7'0,"0"0"6"0,0 0 2 16,0 0 3-16,-7-8 4 16,7 8-1-16,0 0 1 15,-10-12 1-15,10 12-7 16,-13 0-5-16,13 0-2 16,-13 10-2-16,7 3-2 0,1 3-2 15,0 0-1-15,5 3 0 16,0 1 1-16,2 0-3 15,9-6 0-15,3-1 0 0,5-6 0 16,1-4 0-16,3-3 0 16,2-7 0-16,0-6 0 15,-5-2 0-15,0-2 0 16,-5 0 0-16,-5-5 0 0,-8 4 0 16,-2 0 0-16,-5 1 0 15,-7 3 0-15,-6 4 0 16,-2 5 0-16,-4 5 0 15,-3 0 0-15,3 7 0 16,0 3 0-16,1 5 0 0,7 2 0 16,3-2 0-16,5-2 0 15,6 2 0-15,4-5 0 16,8-5 0-16,4-1 0 16,8-1 0-16,5-3 0 0,-6-5 0 15,7-5 0-15,-3-2 0 16,-5 0 0-16,-3-2 0 15,-6-1 0-15,-6 1 0 0,-5 2 0 16,-9 2 0-16,-3 3 0 16,-10 2 0-16,-6 5 0 15,2 5 0-15,-7 4 0 16,3 4 0-16,3 1 0 0,2 1 0 16,5 0 0-16,8-2 0 15,7 0 0-15,5-6 0 16,0-7 0-16,17 7 0 15,3-7 0-15,0 0 0 16,2-5 0-16,1-3 0 0,-3-4 0 16,-6 3 0-16,2-5 0 15,-11 5 0-15,-5-4 0 16,0 13 0-16,-14-10 0 16,3 6 0-16,-8 1 0 15,5 6 0-15,-6-1 0 0,6 10 0 16,-4-2-49-16,8 0-40 15,10 3-1-15</inkml:trace>
  <inkml:trace contextRef="#ctx0" brushRef="#br3" timeOffset="600809.4809">14035 2029 316 0,'0'0'8'15,"0"0"2"-15,0 0 2 16,0 0 2-16,0 0 2 16,3-8 1-16,-3 8 0 0,0 0 0 15,0 0-6-15,0 0-4 16,0 0-3-16,0 0 0 15,0 5-2-15,0-5-1 16,0 10 0-16,0-10 0 16,0 15 1-16,0-15 0 0,5 7 2 15,-5-7 0-15,0 0 2 16,10 2 1-16,-10-2 1 16,10-4-1-16,-10 4 1 15,8-20-3-15,-6 8-5 0,0 2 0 16,-2-2 0-16,0 12 0 15,-2-17 0-15,2 17 0 16,-10-14 0-16,10 14 0 0,-15 0 0 16,15 0 0-16,-14 10 0 15,14-10 0-15,-11 16 0 16,6-7 0-16,2 2 0 16,3-2 0-16,0-9 0 0,11 12 0 15,-2-4 0-15,6-8 0 16,3 0 0-16,-1-5 0 15,3-2 0-15,-2-6 0 16,-6 3 0-16,1-4 0 16,-6-9 0-16,-2 5 0 0,-5 1 0 15,-5 3 0-15,-8-1 0 16,4 3 0-16,-6 9 0 16,-3 3 0-16,3 3 0 15,-2 0 0-15,2 6 0 0,5 1 0 16,1 0 0-16,4 2 0 15,5-12 0-15,-3 10 0 16,3-10 0-16,3 15 0 0,-3-15 0 16,9 0 0-16,-9 0 0 15,12 0 0-15,-12 0 0 16,13 0-5-16,-13 0-1 16,0 0-2-16,0 0-5 15,0 0-7-15,-8 0-15 0,-12 2-51 16,14 8-1-16</inkml:trace>
  <inkml:trace contextRef="#ctx0" brushRef="#br3" timeOffset="601816.5858">13704 2542 210 0,'0'0'9'16,"0"0"3"-16,0 0 6 15,0 0 3-15,8 0 2 0,-8 0 3 16,0 0 2-16,0 0 1 16,0 0-4-16,0 0-6 15,8-8-3-15,-8 8-2 0,0 0-3 16,13-17-1-16,-4 7-3 15,4-5 0-15,-1-8-1 16,11-1 0-16,-1-3-2 16,3-6-2-16,2-4 1 15,1 3-1-15,-1-7 1 16,-2 5-3-16,0-2 0 0,-6 1 0 16,-2 5 0-16,-1 3 0 15,-3 1 0-15,-6 6 0 0,0 2 0 16,-2 6 0-16,-3-1 0 15,2 7 0-15,-2-1 0 16,-2 9 0-16,2-11 0 16,-2 11 0-16,0 0 0 0,2-7 0 15,-2 7 0-15,0 0 0 16,0 0 0-16,0 0 0 16,0 0 0-16,0 0 0 15,0 0 0-15,0 0 0 0,0 0 0 16,3-8 0-16,-3 8 0 15,0 0 0-15,0 0 0 16,0 0 0-16,0 0 0 16,0 0 0-16,0 0 0 15,0 0 0-15,0 0 0 16,0 0 0-16,0 0 0 0,0 0 0 16,0 0 0-16,0 0 0 15,0 0 0-15,0 0 0 16,0 0 0-16,0 0 0 0,0 0 0 15,0 0 0-15,0 0 0 16,0 0 0-16,0 0 0 0,0 0 0 16,0-10 0-16,0 10 0 15,0 0 0-15,0 0 0 16,0 0 0-16,0-10 0 16,0 10 0-16,0 0-2 15,0 0-6-15,0 0-2 16,0 0-6-16,0 0-10 0,0 0-60 15,7 0-2-15</inkml:trace>
  <inkml:trace contextRef="#ctx0" brushRef="#br3" timeOffset="602222.7335">13854 1967 395 0,'0'0'4'0,"0"0"1"0,0 0 1 16,0 0 0-16,0 0 1 16,0 0-1-16,0 0 3 15,0 0-2-15,15-11-2 16,-2 4-1-16,6-3 0 0,4-4 0 15,4 2 0-15,3-3 0 16,4-2 0-16,-1 0 0 16,-6 5-2-16,-2 3 0 15,-2-1 0-15,-8 5-1 16,-5 3-1-16,2 2 0 0,-12 0 0 16,7 17 0-16,-4 4 1 15,-1 5 0-15,-2 4-1 16,3 2 2-16,2 4-1 0,-5-3 1 15,5 2-1-15,0-8-3 16,0-7-9-16,10-5-72 16,1 0-4-16</inkml:trace>
  <inkml:trace contextRef="#ctx0" brushRef="#br3" timeOffset="605297.1165">9670 5474 278 0,'0'0'8'0,"0"0"6"16,-7-7 3-16,7 7 4 16,-7-10 2-16,7 10 4 15,-13-10-2-15,13 10 1 16,-10-9-7-16,10 9-5 0,-7 0-4 16,7 0-3-16,-8 15-3 15,8-6 0-15,0 3-2 16,0 3-1-16,5 0 1 0,3-3 0 15,4-1-1-15,3-7 1 16,0-1 0-16,3-3 0 16,-1-6-2-16,0-3 0 0,-2-3 0 15,-6-3 0-15,0-3 0 16,-9 1 0-16,0-2 0 16,-10 4 0-16,-3-1 0 15,-6 9 0-15,-1-1 0 0,-3 8 0 16,3 3 0-16,0 5 0 15,3 1 0-15,2 2 0 16,5 4 0-16,0-3 0 16,7 0 0-16,3-2 0 15,0-10 0-15,16 12 0 0,-2-9 0 16,4-3 0-16,6-3 0 16,-1-7 0-16,2-2 0 15,0 0 0-15,-8-3 0 16,-2 1 0-16,-8-4 0 0,-4 3 0 15,-6 2 0-15,-10 6 0 16,-3 2 0-16,-7 5 0 16,-1 0 0-16,4 7 0 0,-3 3 0 15,3 0 0-15,5 3 0 16,8-4 0-16,4 3 0 16,3-12-17-16,13 11-33 15,2-8-38-15,7-3-1 0</inkml:trace>
  <inkml:trace contextRef="#ctx0" brushRef="#br3" timeOffset="606080.8369">9772 5385 272 0,'0'0'7'0,"0"0"2"0,0 0 4 15,0 0 1-15,-7-7 3 16,7 7 0-16,0 0 2 16,0 0-1-16,-10 0-5 0,10 0-4 15,0 0-1-15,0 0-3 16,5-3-1-16,7-2-1 16,8-2 0-16,5-6 1 15,10-1-1-15,7-2 0 16,8-4 0-16,7-1 0 0,1 1-1 15,3-5 0-15,-1 4 0 16,-2 0-1-16,-7 1 0 16,-6 5 0-16,-10 3-1 15,-3 5 0-15,-9-1 0 16,-9 3 1-16,-3 3 0 16,-11 2 1-16,0 0 0 0,0 0 1 15,0 0 1-15,0 0-1 16,0 0 0-16,0 0 0 0,0 0 0 15,-5 0-2-15,5 0 0 16,0 0-1-16,-10 2 0 16,10-2 0-16,0 0 0 15,0 0 0-15,0 0 0 0,0 0 1 16,0 0-2-16,0 0 1 16,-8 8-2-16,8-8-1 15,0 0-2-15,0 0-3 0,0 0-4 16,-7 9-10-16,7-9-15 15,0 0-46-15,0 0-1 16</inkml:trace>
  <inkml:trace contextRef="#ctx0" brushRef="#br3" timeOffset="608099.335">10238 5066 289 0,'0'0'8'0,"0"0"3"16,0 0 4-16,-11-8 0 0,11 8 3 16,0 0 2-16,-10-7 0 15,10 7 0-15,0 0-7 0,0 0-4 16,-9-2-2-16,9 2-2 16,0 0 0-16,9 0-1 15,3 2 0-15,6 0 0 16,2-2 0-16,3 3 1 15,6-1-1-15,-2 1-1 0,1-1 0 16,-1-2-1-16,-2 3-1 16,-2-1 0-16,-4 3 0 15,-1-3 0-15,-6-2 0 16,1 3 0-16,-3-1-1 16,-10-2 0-16,9 0 1 15,-9 0 0-15,0 0 1 0,6 18 0 16,-6-6 0-16,-6 8 1 15,-3 0 0-15,-3 7 0 0,-4 0-3 16,2 3 0-16,-4-5 0 16,1 0 0-16,2-3 0 15,3-5 0-15,1-4 0 16,4 0 0-16,-1-6 0 0,8-7 0 16,-4 12 0-16,4-12 0 15,0 0 0-15,-3 10 0 16,3-10 0-16,0 0 0 0,0 0 0 15,7 0 0 1,3 5-27-16,15-5-59 0,-15-5-4 16</inkml:trace>
  <inkml:trace contextRef="#ctx0" brushRef="#br3" timeOffset="610430.8898">10488 5167 296 0,'0'0'5'0,"0"0"0"16,0 0 0-16,0 0-2 16,0 0 1-16,3 10 4 0,2 8 0 15,8 16 1-15,-1 8-3 16,8 13 1-16,-1 11 0 16,9 12 3-16,-1 6 0 15,0 5-3-15,-4 0-2 16,-4-5-1-16,-1-2-2 0,-6-7-1 15,1-7 0-15,-8-10 0 16,5-9-1 0,-8-11 0-16,0-7 0 0,4-11 0 15,-1-8 0-15,-5-12-2 16,7 11-1-16,-7-11-2 16,0 0-3-16,-2-6-7 0,2 6-10 15,-3-14-9-15,3 14-14 16,-4-15-15-16,4 15-9 15</inkml:trace>
  <inkml:trace contextRef="#ctx0" brushRef="#br3" timeOffset="611049.8032">9770 5460 56 0,'0'0'6'16,"0"12"8"-16,2 8 10 15,5 15 6-15,9 14 2 16,4 16 1-16,-1 9-1 0,16 17-1 16,-2 11-4-16,9 4-8 15,-7-2-9-15,6 0-6 16,-1-12-5-16,-2-7-5 0,-6-1-6 16,-4-15-14-16,-3-7-14 15,-11-12-22-15,6-8-9 16</inkml:trace>
  <inkml:trace contextRef="#ctx0" brushRef="#br3" timeOffset="611533.7725">10045 6324 297 0,'0'0'2'0,"0"0"1"15,0 0 0-15,0 0 2 16,3-13 2-16,15 1 2 16,6 0 0-16,9-8 1 0,11-5-2 15,6-2 0-15,10-2 1 16,2-1-3-16,0-5-1 15,-2 5-1-15,-5 3-1 16,-5 4-1-16,-14 3 0 0,-3 8-1 16,-10 3 0-16,-6 1-2 15,-8 6-2-15,-9 2-4 16,11-3-6-16,-11 3-10 0,0 0-18 16,-7 5-30-16,1 5-7 15</inkml:trace>
  <inkml:trace contextRef="#ctx0" brushRef="#br3" timeOffset="611862.7329">10596 5923 342 0,'0'0'4'15,"0"0"1"-15,0 0 0 16,0 0 0-16,0 0 0 0,6-6 2 15,4 5 0-15,3-5 0 16,4 1-4-16,3 0-2 0,6 1 1 16,0 1-1-16,4 3 0 15,-5 0 0-15,0 7-1 16,-2 3 1-16,-6 0-1 16,-2 2 1-16,-8 5 0 0,-7 1 0 15,0 5-1-15,-3-1 1 16,-8 0 0-16,-7 8 1 15,-2-3-2-15,-8 3 0 16,4-6-3-16,-6 5-5 0,5-10-12 16,-2 8-37-16,4-10-17 15</inkml:trace>
  <inkml:trace contextRef="#ctx0" brushRef="#br3" timeOffset="612247.8698">10245 6099 357 0,'0'0'3'0,"0"0"2"0,0 0-1 15,0 0 0-15,0 0 0 16,-3 10 0-16,1 2 2 16,-3 5-2-16,-5 1-1 15,2 4-2-15,-1 3 1 0,-2 1 0 16,-1-3 0-16,0 0 0 16,-1-3 0-16,3-4-1 15,-1-1 0-15,7-3-1 16,-3-4 1-16,7 2-1 0,0-10 1 15,20 15 0-15,5-12 0 16,7-3 1-16,13-4-2 0,12-8-13 16,5-5-59-16,10-3-3 15</inkml:trace>
  <inkml:trace contextRef="#ctx0" brushRef="#br3" timeOffset="622471.6416">2118 6278 398 0,'-10'-3'-2'15,"-10"3"-2"-15,-10 0 1 16,-10 3 0-16,-12 4 2 15,-7 5 1-15,-11 5 2 0,-7 5 0 16,-2 6 3-16,1 7 1 16,2 4 0-16,1 3-1 15,5 3-1-15,-1 2-2 16,3 0-2-16,0-2 0 0,7-1 0 16,3-2 0-16,7-2 0 15,6-3-1-15,8 2 1 16,0 4-1-16,7 4 1 15,5 5 0-15,4 10 0 16,7 10 0-16,1 10 1 0,6 9-1 16,2 9 0-16,5 4 0 15,5 12 0-15,2 2 0 16,8 6-1-16,0 7 1 16,0 6 0-16,2 4-1 15,1 8 1-15,-4 2 1 16,2 5-1-16,-4 10 1 0,-4 5-1 15,-3 5 1-15,-5 5 0 16,0 5-1-16,-8 10 1 0,3-2-1 16,-7 4 0-16,5-2-1 15,-6 5 0-15,4-3 0 16,6 0 1-16,-2-1 1 0,5-4-1 16,-3-5 0-16,3 3 1 15,0-3 1-15,0-7-2 16,0 0 0-16,0-11-1 15,-5 2-1-15,2-11 0 16,1-3 0-16,2-8-1 16,-3-3 1-16,3-3 1 0,5-10 0 15,0-3 1-15,3-7-1 16,-2-3 1-16,0-5 0 16,-1-7 1-16,0-5-1 15,-2-5 0-15,0-7 1 0,-3-3-1 16,2-2 1-16,-2-9-1 15,2-4 1-15,1-5 0 16,2-4 0-16,-3-5-1 0,3-4 1 16,-3-5-1-16,-2-5 0 15,0-7 0-15,0-3 0 16,0 0 0-16,-5-4 0 0,1 0 1 16,-4-2-1-16,4-3 0 15,-9 0 0-15,8-4 0 16,-5-1 0-16,0-5 0 15,-2-2 0-15,4-5 1 0,-2-2 0 16,10-8 0-16,-12 9 1 16,12-9-1-16,0 0-1 15,0 10 0-15,0-10 1 16,9 10-2-16,9-6 1 16,5 4 0-16,7-2 0 15,7 1 1-15,13-2 0 0,4 3 0 16,3-4 1-16,12 1-2 15,3-2-1-15,5-3-7 16,-1 0-15-16,-2-8-48 0,6 4-7 16</inkml:trace>
  <inkml:trace contextRef="#ctx0" brushRef="#br3" timeOffset="625442.5578">9616 5482 140 0,'0'0'9'0,"0"0"6"15,0 0 3-15,0 0 6 16,0 0 2-16,0 0 2 15,0 0 1-15,0-12 0 0,0 2-5 16,-3-5-5-16,-4-7-2 16,-1-9-4-16,-4-5-4 15,-7-14-1-15,-7-10-1 0,-3-16-2 16,-6-11-2-16,-3-8-1 16,-2-6 0-16,6 2-1 15,-1 2 1-15,8 8 0 16,4 12 0-16,6 8-1 15,2 15 2-15,4 14 0 16,5 8 0-16,0 7 0 0,1 5-1 16,3 10 0-16,0 1 0 15,2 9-2-15,-3-11 1 16,3 11-1-16,0 0 0 16,0 0 0-16,0 0-1 15,0 0-1-15,-2 11-2 16,-1-2-5-16,1 0-13 0,2-9-45 15,-11 19-13-15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27T07:01:04.50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1116 6017 205 0,'0'0'4'0,"0"0"-1"16,0 0 0-16,0 0 2 15,0 0 2-15,-9-3 2 16,9 3 6-16,0 0 1 0,12 10-1 15,3-8 2-15,4 6 0 16,9-3 1-16,4 6 0 16,13-8-2-16,5 3-4 0,7-1-1 15,5-2-2-15,10 0-1 16,5-2-1-16,4 5-2 16,9-6-1-16,0 2-1 15,7-2 0-15,0 0-1 16,5 0 1-16,0 0 0 15,0 0-2-15,-2 0 1 0,3 0 1 16,-3-2 0-16,-2-1-1 16,-2 0 1-16,-4 2 0 15,-2-2-1-15,-5 3-1 0,-6-3 1 16,-9 3-1-16,-6 0 0 16,-6 0 0-16,-12 0-1 15,-9 0 0-15,-9 3 1 16,-7-3 0-16,-5 3 1 0,-3-3 0 15,-13 0 0-15,10 0 2 16,-10 0-1-16,0 0 1 16,0 0 1-16,0 0-1 15,0 0-1-15,0 0 1 0,0 0-2 16,0 0 1-16,0 0-1 16,0 0-1-16,0 0 0 15,0 0 0-15,0 0-1 16,0 0 1-16,0 0-1 0,0 0 0 15,0 0 0-15,0 0 0 16,0 0 0-16,0 0 0 16,0 0-1-16,0 0 1 15,7 0 0-15,-7 0 0 0,20 0 0 16,-2 0 0-16,-2-3 0 16,10 0 0-16,6-2 0 15,3 3 0-15,2-3 0 0,6 3 1 16,-6-4 1-16,2 1-2 15,-3 2 0-15,1 1 0 16,-7 0 0-16,-3-1 0 16,-5 0 0-16,-4 3 0 0,-5 0 0 15,1 0 0-15,-2 0 0 16,-12 0 0-16,13 0 0 16,-13 0 0-16,0 0 0 15,0 0 0-15,0 0-2 16,5 8 0-16,-5-8-3 0,-3 16-3 15,1-2-11-15,-7 1-63 16,7 2-4-16</inkml:trace>
  <inkml:trace contextRef="#ctx0" brushRef="#br0" timeOffset="1955.8223">11540 8264 128 0,'0'0'7'15,"0"0"4"-15,0 0 4 16,0 0 2-16,-8-4 2 0,8 4 3 16,0 0 0-16,-12-6 3 15,12 6-6-15,0 0-3 16,-10 0-3-16,10 0-2 16,0 0-2-16,0 0 0 15,0 0-1-15,0 0 0 0,0 0 2 16,12 7-1-16,1-4 1 15,4-3 0-15,6 2-1 16,7 1-1-16,1-3-1 16,12 0-2-16,2 0 0 0,4 0-2 15,9 0 0-15,6 0 0 16,1 3-1-16,5-3 1 16,2 2 0-16,10 0 0 15,5 1 1-15,11-3 0 0,5 0 0 16,9 0-1-1,7-3 1-15,8 1-1 0,0 0 0 16,7-1-1-16,0 0 0 16,1 1-1-16,1 2 0 15,-2 0 0-15,3-3 0 0,1 2-1 16,-8-2 1-16,-2 0-1 16,-7 1 1-16,-8-1-1 15,-14 3 0-15,-10-3 1 0,-15 2-1 16,-14 1 0-16,-12 0 1 15,-14 0-1-15,-11 0 1 16,-9 0-1-16,-14 0 1 0,13 0 0 16,-13 0 0-16,0 0 0 15,0 0-2-15,0 0 0 16,0 0-2-16,-10 0-2 16,0 4-7-16,-13-1-12 15,3-3-46-15,-6 5-12 16</inkml:trace>
  <inkml:trace contextRef="#ctx0" brushRef="#br0" timeOffset="2720.2911">11435 8405 159 0,'0'0'10'0,"0"0"3"15,0 0 5-15,11 2 1 16,1 1 3-16,0-1 2 0,8 1 3 15,8-1-1-15,4-2-5 16,7 3-3-16,8-3-2 16,11 2 0-16,12-2-4 0,10 2-1 15,12-2-2-15,7 0-1 16,14 0 1-16,13 0-2 16,5 0 0-16,6 0-1 15,4-2 0-15,6-3 0 16,2 3 0-16,0-1-2 0,1 1 1 15,-3 2-2 1,-4 0 0-16,-3 0-1 0,-11 2 0 16,-8 1-1-16,-8-1 0 15,-12 1 1-15,-14-1-1 0,-9-2 0 16,-18 2 0-16,-14-2 1 16,-9 0 1-16,-10 0-1 15,-8 0 0-15,-10 0-2 16,-9 0 0-16,0 0 0 0,0 0 0 15,11 0 0-15,-11 0 0 16,0 0 0-16,0 0 0 16,0 0 0-16,0 0 0 0,0 0 0 15,0 0 0-15,0 0 0 16,-6 0 0-16,6 0 0 16,-10 3 0-16,10-3-11 15,-7 8-14-15,7-8-34 16,-13 12-25-16,13-12-3 15</inkml:trace>
  <inkml:trace contextRef="#ctx0" brushRef="#br0" timeOffset="4955.7329">13320 7246 233 0,'0'0'7'0,"0"0"4"0,0 0 3 16,0 0 3-16,0 0 1 15,0 0 3-15,0-10 1 16,0 10 1-16,0 0-2 16,0 0-5-16,0 0-3 0,0 0-2 15,4-8 0-15,5-7-4 16,7-5 1-16,9-12-1 16,10-7-1-16,13-11 0 15,16-11 1-15,10-7 0 0,16-1 0 16,10-5 0-1,9-3-1-15,2 4-1 0,2 5-5 16,1 6 0-16,-7 8 0 16,-12 4 0-16,-8 5 0 15,-13 10 0-15,-14 6 0 0,-8 9 0 16,-15 3 0-16,-13 7 0 16,-5 2 0-16,-9 5 0 15,-10 3 0-15,0 0 0 0,0 0 0 16,0 0 0-16,0 0 0 15,0 0 0-15,0 0 0 16,0 0 0-16,0 0 0 16,0 0 0-16,0 0 0 0,0 9 0 15,0-9 0-15,0 0 0 16,-5 8 0-16,5-8 0 16,0 0-5-16,-7 12-23 15,3 0-53-15,4-12-7 16</inkml:trace>
  <inkml:trace contextRef="#ctx0" brushRef="#br0" timeOffset="5302.0892">15047 5876 404 0,'0'0'6'0,"0"0"2"15,0 0 2-15,0-10 1 16,0 10-2-16,0 0 1 16,0 0 1-16,5 10 1 15,1 5-7-15,1 4-1 16,3 8-4-16,2 9 1 0,6 0 1 15,-3 5-1-15,2-5 0 16,-2-1-1-16,0 0 0 16,0-5-1-16,-5-6-3 15,-3 0-7-15,-5-6-16 0,-2-4-52 16,3-2-4-16</inkml:trace>
  <inkml:trace contextRef="#ctx0" brushRef="#br0" timeOffset="5718.9417">15340 5839 393 0,'0'0'5'16,"0"0"2"-16,10-3 0 0,-10 3-1 16,10 0 1-16,-10 0 1 15,18 6 0-15,-11 6 1 16,-7 3-5-16,0 2 0 15,-7 7-1-15,-5 1 1 16,-8 0-2-16,0 0 0 0,-8-3 0 16,4-5-1-16,-1-5-1 15,2 2 0-15,3-11 1 16,8 3-1-16,3-6 1 0,9 0-1 16,0 0 1-16,0 0-1 15,4-6 1-15,8 5-2 16,9 1 1-16,-1 0 0 15,4 0 0-15,3 0 0 0,3 5 1 16,-5 0-1-16,3 3 0 16,-3-1 1-16,-3 0-1 15,-2 0 1-15,-3 1-1 16,0-1 1-16,-4 0-1 0,-5-2 0 16,1 1-3-16,2 0-6 15,-11-6-18-15,0 0-53 16,2 11-1-16</inkml:trace>
  <inkml:trace contextRef="#ctx0" brushRef="#br0" timeOffset="5944.9465">15721 5811 431 0,'0'0'3'16,"0"0"1"-16,0 0-1 15,0 0 1-15,2 8 1 0,2 1 0 16,1 8 0-16,-3 4 0 16,5 1-2-16,0 3 0 15,2 2-1-15,0-1-3 16,-3 0-7-16,3-6-16 0,-5 0-55 16,7-2-2-16</inkml:trace>
  <inkml:trace contextRef="#ctx0" brushRef="#br0" timeOffset="6158.0143">15727 5753 405 0,'0'0'7'16,"0"0"2"-16,0 0 1 15,0 0 2-15,0 0-1 0,-9-12 1 16,9 12-1-16,3-14 1 15,8 4-7-15,1 2-3 16,8-4-3-16,1 5-3 0,4-8-9 16,5 8-26-16,11 2-44 15,-14 0-1-15</inkml:trace>
  <inkml:trace contextRef="#ctx0" brushRef="#br0" timeOffset="6318.0046">15810 5861 348 0,'0'0'7'0,"0"0"4"16,0 0 2-16,0 0 2 16,0 0 0-16,11 0 1 15,-4 0 0-15,5-2 0 0,6-6-8 16,7 2-8-16,0-6-17 16,2 4-59-16,5 2-4 15</inkml:trace>
  <inkml:trace contextRef="#ctx0" brushRef="#br0" timeOffset="6497.0449">15895 6007 406 0,'0'0'7'0,"0"0"2"16,0 0 1-16,0 0 1 16,0 0 1-16,7-7 0 15,6-1 0-15,4-2-1 16,8-2-7-16,3-3-8 15,11-5-42-15,-1 10-36 16,-1 1 0-16</inkml:trace>
  <inkml:trace contextRef="#ctx0" brushRef="#br0" timeOffset="7563.5821">14751 7528 277 0,'0'0'6'0,"0"0"4"16,0 0 2-16,-9 0 0 16,9 0 2-16,0 0 0 15,0 0 1-15,0 0 1 16,0 0-5-16,0 0-1 15,0 0-1-15,0 0 0 16,20 0 0-16,-1-7 0 0,17-6 0 16,8-7 2-16,18-7-2 15,18-5-1-15,14-11 0 16,15 2-2-16,15-7 0 0,11-1 0 16,5 2-1-16,3 2 0 15,-1 6 0-15,-10 1-5 16,-13 6 0-16,-11 3 0 15,-16 7 0-15,-21 4 0 0,-13 5 0 16,-21 4 0-16,-10 3 0 16,-12 5 0-16,-5-2 0 15,-10 3 0-15,0 0 0 16,0 0 0-16,0 0 0 0,0 0 0 16,0 0 0-16,0 0 0 15,0 0 0-15,0 0 0 16,0 0 0-16,0 0 0 15,0 0 0-15,0 0 0 0,0 0 0 16,0 0 0-16,0 0 0 16,0 0 0-16,0 0 0 15,0 0 0-15,0 4 0 16,0-4-14-16,0 0-21 0,0 13-52 16,0-13-1-16</inkml:trace>
  <inkml:trace contextRef="#ctx0" brushRef="#br0" timeOffset="8412.8882">16866 6792 399 0,'0'0'6'0,"0"0"2"16,0 0 3-16,0 0 0 16,0 0 0-16,0 0 1 15,0 0-1-15,0 0 1 16,10 12-5-16,-6 9-4 16,3 6-1-16,1 5-1 0,1 3 0 15,4 7-1-15,2 0 1 16,0-5-1-16,0-3 0 15,0-1 0-15,-5-8 1 0,-3-3-1 16,1-7 0-16,-6-3 2 16,-2-3-1-16,0-9 1 15,0 0 0-15,-10 3 1 16,0-7-1-16,1-11 0 0,-7-5-2 16,-1-7 0-16,1-8 0 15,2-7 0-15,1-2 0 16,1-1 0-16,-1-2 0 15,9 4 0-15,4 4 0 0,0 7 0 16,4 4 0-16,9 9 0 16,4-1 0-16,3 10 0 15,8 0 0-15,-1 5 0 16,3 5 0-16,-2 0 0 0,-1 7 0 16,-4 11 0-16,-3-1 0 15,-7 5 0-15,-4 1 0 16,-9 2 0-16,-3 0 0 15,-7-4 0-15,-10 0 0 16,-5-4 0-16,0-5-3 0,0 0-2 16,-2-6-3-16,8 3-13 15,-4 6-54-15,7-15-11 16</inkml:trace>
  <inkml:trace contextRef="#ctx0" brushRef="#br0" timeOffset="8635.2959">17347 6783 407 0,'0'0'2'0,"0"0"1"0,0 9 2 16,0 2 1-16,0 3 0 16,0 3 1-16,3 3-1 0,-1 4 1 15,0 5-1-15,2-2-2 16,5 0-2-16,-1-3-1 15,1-1-3-15,-5-6-7 0,5 0-24 16,2-2-46-16,-11-15-2 16</inkml:trace>
  <inkml:trace contextRef="#ctx0" brushRef="#br0" timeOffset="8816.3189">17338 6757 401 0,'0'0'6'0,"0"0"1"15,-6-10 3-15,6 10 1 16,-4-12 1-16,4 12 0 0,0-17 0 16,4 10 1-16,11-4-6 15,0-1-3-15,11 3-4 16,2-5-8-16,7 10-21 16,6-1-52-16,-2-1-3 15</inkml:trace>
  <inkml:trace contextRef="#ctx0" brushRef="#br0" timeOffset="8982.9137">17441 6827 390 0,'0'0'4'0,"0"0"2"15,0 0 2-15,0 0 1 0,0 0 1 16,0 0 1-16,0 0 0 16,7 0 1-16,12 0-4 15,-3-5-6-15,14 0-8 16,2-5-24-16,-6 6-50 0,16-4-1 15</inkml:trace>
  <inkml:trace contextRef="#ctx0" brushRef="#br0" timeOffset="9138.1446">17446 7059 352 0,'0'0'5'0,"0"0"1"15,0 0 3-15,0 0-1 16,0 0 4-16,0 0-1 0,2 11 1 15,17-11-3-15,-3 0-10 16,14-5-33-16,6-1-39 16,1 0-4-16</inkml:trace>
  <inkml:trace contextRef="#ctx0" brushRef="#br0" timeOffset="9313.2414">17483 7166 365 0,'0'0'4'0,"0"0"2"16,0 0 0-16,0 0 1 15,0 0 0-15,0 0-1 16,6 5-12-16,-6-5-49 16,28 0-18-16</inkml:trace>
  <inkml:trace contextRef="#ctx0" brushRef="#br0" timeOffset="19997.3543">11304 11358 133 0,'0'0'3'0,"0"0"3"15,7 0 3-15,-7 0 3 16,0 0 3-16,7 0 1 16,-7 0 3-16,13 6 3 0,-13-6-1 15,17 4 1-15,-4 1-3 16,9-2-1-16,-4-1 0 16,6 0-2-16,6 1-2 15,3 2 0-15,1-5-2 0,4 2-2 16,0-2-2-16,0 3-2 15,7-3-1-15,3 0 0 16,1 0-1-16,6 0-1 16,8 0-1-16,11-5 1 15,0 5 0-15,10-5-2 0,4 5 1 16,4-3 0-16,7 1 0 16,-2 2 0-16,6 0-1 15,-2 0 1-15,4 0-1 16,2 0 0-16,2 0 0 0,0 0-1 15,3 0 1-15,-2 0-1 16,6 0 1-16,3 0 0 16,3 0-1-16,6 0 1 0,2 0 0 15,0 0 0-15,10 0 0 16,-4 0-1-16,6 0 1 16,0-2 0-16,-1 2-1 15,4 0 1-15,-3 0-1 0,1 0 1 16,-1 0-1-16,0 0 0 15,-6 0 0-15,-3 0 1 16,-4 0-1-16,-4 0 0 16,1 0 0-16,-7 0 1 15,-12 2-1-15,0 3 1 0,-8-3-1 16,-7 1 0-16,-5 2 1 16,-9-1 0-16,-12-1-1 15,-3 2 1-15,-11-3 0 16,-8 1 0-16,-10 2 0 0,-6-5 0 15,-7 2 0-15,-7-2 0 16,-14 0 0-16,13 0 0 16,-13 0 0-16,0 0 0 0,0 0 0 15,0 0 0-15,0 0-1 16,0 0 1-16,0 0-1 16,0 0 0-16,0 0 1 15,0 0-2-15,0 0-1 0,0 0-3 16,0 0-7-16,0 0-9 15,0 0-32-15,0 0-28 16,-5 0-4-16</inkml:trace>
  <inkml:trace contextRef="#ctx0" brushRef="#br0" timeOffset="20896.5048">11493 9240 219 0,'0'0'3'0,"0"0"0"16,0 0 0-16,0 0 0 15,0 0 0-15,-5 12 2 0,2 3 1 16,1 5 3-16,-3 7-1 16,3 15 4-16,-4 8 6 0,1 16 1 15,0 11 0-15,0 13-1 16,3 2-1-16,-3 7-1 16,3 2-2-16,-4 1-5 15,6-3-2-15,-2-3 0 16,-1-4-1-16,-4-3 0 0,0 0-1 15,-6-7 1-15,3 2 0 16,-3-7-2-16,1-3-1 16,0-2 2-16,-1-10-1 15,6-5-1-15,-3-7 0 16,6-8 0-16,0-5 0 16,2-9 0-16,-3-6 1 0,3-5-3 15,2-5 0-15,0-12 1 16,-3 9-1-16,3-9 0 0,0 0-2 15,0 0-3-15,0 0-4 16,-7-6-9-16,7 6-18 16,-23-17-47-16,18 2-3 0</inkml:trace>
  <inkml:trace contextRef="#ctx0" brushRef="#br0" timeOffset="22645.5899">11731 9039 134 0,'0'0'3'0,"0"0"2"0,0 0 4 16,17-7 4-16,-6 4 3 0,8 3 5 16,6 0 1-16,10 0 2 15,12 0 0-15,8-2-2 16,12 2-2-16,5 0-2 0,10 0-4 15,10-3-1-15,5 3-1 16,8-2-2-16,4-1 0 16,10 3-2-16,8-2-1 15,4 2 0-15,11-3-1 16,3 3-2-16,4 0 0 0,3 0-1 16,-1 0-1-16,-2 0-1 15,1 0 1-15,1 0-1 16,3-2 0-16,-2-3 1 0,4 3-1 15,0-6 0-15,5 5 1 16,-7-1-1-16,5 1 1 16,-3 1 0-16,-4 2 0 15,-8 0-1-15,-3 0 1 16,-6 0-1-16,-4 2 1 16,2-2-1-16,-6 3 0 0,-6 0 0 15,1-3 0-15,2 0 0 16,-4 0-1-16,-6 0 1 0,0-3-1 15,-7 0 1-15,-5-2-1 16,-5 4 0-16,-8-5 1 16,-4 1-1-16,-8-1 1 15,-10 2 0-15,-2-1-1 0,-10-3 1 16,-6 4 0-16,-9-2 1 16,-5-1-1-16,-8 2 1 15,-4-2 0-15,-7-1 0 16,-2 4 0-16,-5-4 0 0,-9 8 0 15,12-9 0-15,-12 9 0 16,0 0 0-16,0 0 0 16,5-11-1-16,-5 11 0 15,0 0 0-15,0 0-1 16,0 0 0-16,0 0 0 16,0 0 0-16,0 0-1 0,0 0 0 15,-5-2 0-15,5 2-1 16,0 0 1-16,-9 10 1 15,2 2-1-15,-2 3 0 0,-1 7 1 16,-4 3 0-16,-3 15-1 16,-4 9 1-16,-7 11-1 15,-3 12 0-15,-2 7 0 0,-1 7 0 16,-1 8-1-16,0 3 1 16,6 2-1-16,3-4 1 15,9-1-1-15,2-3 1 16,6 1 0-16,-2-6 0 0,4 3 1 15,0-4-1-15,-3-1 1 16,-2-1 0-16,4-3 1 16,-4-1-1-16,-1-4 1 15,3-5-2-15,-1-2 1 16,4-3 1-16,2-8 1 16,-2-5 0-16,2-3-1 0,3-6 1 15,-4-4 0-15,1-4 0 16,1-7 1-16,1 1-3 15,-2-4 1-15,1-5 0 0,-1-3-1 16,1-2 0-16,-1-3 1 16,5-4-1-16,0-8 0 15,-4 12 0-15,4-12 0 0,0 0 0 16,0 13 0-16,0-13 1 16,-3 9-1-16,3-9 0 15,-2 12 0-15,2-12 0 16,-2 17 0-16,2-17 1 0,0 9-1 15,0-9 0-15,-3 10 0 16,3-10 1-16,0 0-1 16,0 0 0-16,0 0 1 15,0 0 0-15,0 0 0 16,0 0 0-16,0 0 0 16,0 0 1-16,0 0-1 0,0 0 0 15,0 0 0-15,0 0-1 16,0 0 1-16,0 0-1 15,0 0 0-15,0 0 0 0,0 0 0 16,0 0 0-16,0 0 1 16,0 0-2-16,0 0 1 15,0 0 0-15,0 0 0 0,0 0 0 16,0 0 0-16,-5 10-1 16,5-10 1-16,0 0 0 15,0 0-1-15,0 0 1 16,0 0 0-16,0 0 0 0,-5 10 0 15,5-10 0-15,0 0 0 16,-8 12 1-16,8-12-1 16,-14 7 0-16,3-2 0 15,-2 3 1-15,-4-4-1 16,1-1 1-16,-7 2-1 16,-1-1 0-16,1-1 0 0,-2-3 0 15,5 3 0-15,0 0 0 16,3-1-2-16,1-2-1 0,4 0-2 15,12 0-2-15,-12 0-8 16,12 0-19-16,0 0-49 16,0 12 0-16</inkml:trace>
  <inkml:trace contextRef="#ctx0" brushRef="#br0" timeOffset="23603.0211">11440 12005 297 0,'0'0'4'15,"0"0"1"-15,0 0-1 0,0 0-1 16,0 0 3-16,0 14 4 16,0 14 3-16,0 13 0 15,0 24-2-15,3 17 0 0,2 17 3 16,0 15 0-16,0 10-2 16,-5 7-3-16,2 0-2 15,-2 3-2-15,0-10 0 16,-2-6-1-16,-13 15 2 15,3-12-2 1,-5-7 1-16,1-13-1 16,3-9 0-16,-4-11-1 0,4-11 0 15,4-10 0 1,2-31-2-16,2-10 0 0,0-6-3 16,5-13-1-16,-13 5-5 15,1-12-6-15,2-4-12 16,-8-8-29-16,3-5-28 0,3-6-4 15</inkml:trace>
  <inkml:trace contextRef="#ctx0" brushRef="#br0" timeOffset="24747.0529">11589 11947 124 0,'0'0'7'0,"11"-3"5"0,1 3 4 16,6 0 5-16,6 0 3 15,8 0 3-15,8 3 0 16,7-3 2-16,13 3-5 15,3-1-3-15,11 1-5 0,3-1-2 16,12 1-1-16,3-3-2 16,8 2-1-16,11 0-2 15,4-2 0-15,5 0-1 16,11 0 0-16,5 3-2 16,4-3 0-16,4 0-2 0,3 3 0 15,2-1-1-15,-4 2 0 16,-2 0-1-16,-3 0 0 15,-1-1 0-15,2 0-1 0,2-3 1 16,-5 0 0-16,7 0 0 16,1 0 0-16,1 0-1 0,4 0 1 15,2 0 0-15,-4-3-1 16,1 3 1-16,-2 0-1 16,-5 0 1-16,5 0-1 15,-6 3 1-15,-9-3-1 16,0 0 1-16,-4 3-1 15,-7-3 0-15,-1 0 0 0,-4 0 0 16,-8 0 0-16,-4-3 0 16,-6 0 0-16,-9 3 0 15,-5-3 1-15,-6-1-1 16,-7 0 0-16,-5 3 1 0,-5 1-1 16,-2-5 0-16,-3 2 1 15,-10 0-1-15,-2 1 1 16,-9 0-1-16,-3-1 1 0,-6 3 0 15,-6 0 0-15,-6-2 0 16,-7-1 1-16,-8 3 0 16,9 0 1-16,-9 0 0 0,0 0 0 15,0 0 0-15,0 0 0 16,0 0-1-16,0 0 1 16,0 0-2-16,0 0 1 15,0 0-1-15,0 0 0 16,0 0-1-16,0 0 1 0,0 0-1 15,0 0-1-15,0 0 1 16,0 0-1-16,0 0-1 16,0 0 1-16,0 0-1 15,0 8 0-15,-2 8 1 16,-3 16 0-16,-3 7 1 0,0 15 0 16,-1 13-1-16,-2 7 1 15,0 10 0-15,1 11 0 16,-1 5-1-16,3 1 1 15,4 5-1-15,-1-4 1 0,3-1 0 16,2 3 0-16,0-2 0 16,0-9 0-16,2 2 1 15,-2-11 0-15,0-4 0 0,3-9 0 16,-1-9 0-16,-2-9 1 16,0-7 0-16,-2-11-1 15,-1-8 0-15,1-7-1 0,0-5-1 16,-1-6-2-16,3-9-6 15,0 0-36-15,0 0-38 16,-14 0-2-16</inkml:trace>
  <inkml:trace contextRef="#ctx0" brushRef="#br0" timeOffset="26311.2138">11083 14236 158 0,'0'0'7'0,"0"0"5"0,0 0 0 15,0 0 3-15,0 0 0 16,0 0-2-16,0 0 4 16,0 0 1-16,5 7-3 15,7 1-5-15,2 2 1 0,11 2-1 16,5 6 3-16,11-5-1 15,8 1-2-15,10 1-1 0,6-5 0 16,5 0 0-16,9-5 1 16,3-4-2-16,8-1-1 15,7 0-1-15,-2-1 0 16,14-4-1-16,-3 2-1 16,11-2-1-16,5 0 0 0,2 3-1 15,4-1-1-15,0 3 0 16,2-2-1-16,5-1 1 15,3 1 0-15,0 0 0 16,0-1-1-16,4 0 1 0,-3 1-1 16,0 0 1-16,3-1 1 15,-1 3-2-15,-1-2 0 16,2 2 1-16,-1 0 0 16,1-3 0-16,3 2 1 0,-2-2-1 15,1 0 0-15,3 1 0 16,0-4 0-16,-5 4 0 15,-3 0 0-15,-2 0 0 0,-6 2 0 16,-2 0 0-16,0 0 0 16,-9 2-1-16,-3 0 1 15,-3 3 0-15,-4 0 0 16,1 1-1-16,-6 0 1 16,-5-1-1-16,-8 3 1 0,-4-4 0 15,-5 1 0-15,-8 3-1 16,-6-4 1-16,-4 2 0 15,-11-4-1-15,-4 1 1 16,0-2 0-16,-14 2 0 16,0-3 1-16,-6 0-1 0,-3 0 1 15,-6 0 0-15,-5 0 0 16,-3 0 0-16,-3 0 0 16,-10 0-1-16,12 0 1 15,-12 0-1-15,0 0 0 0,0 0 0 16,8 0 0-16,-8 0 0 15,0 0 0-15,0 0-1 16,0 0 1-16,0 0-1 0,0 0 0 16,0 0 0-16,0 0 0 15,0 0 0-15,0 0 0 16,0 0 0-16,0 0 0 16,0 0 0-16,0 0 0 0,0 0 1 15,0 0-1-15,0 0 1 16,0 0 0-16,0 0 0 15,0 0 0-15,0 0 0 16,0 0-1-16,0 0-1 0,0 0-2 16,0 0-3-16,5-4-3 15,-5 4-7-15,5-13-10 16,-3 1-22-16,6 5-34 16,-4-11-5-16</inkml:trace>
  <inkml:trace contextRef="#ctx0" brushRef="#br0" timeOffset="26802.311">17984 13852 222 0,'0'0'10'0,"0"0"5"0,0 0 3 16,0 0 1-16,0 0 0 15,0 0-4-15,0 0 2 16,0 5 2-16,0 10-8 16,-3 8-3-16,1 7-4 0,-1 2 0 15,3 12 1 1,0 3 2-16,3 3-1 0,2-1-3 16,-3-4 0-16,2-3 0 15,2-6-1-15,-2-2 0 16,0-10 0-16,-2-2 0 0,1-5-1 15,-3-1 1-15,0-4-1 16,0-2 1-16,0-10 0 16,0 10 0-16,0-10 1 0,0 0 0 15,0 0 1-15,0 0 0 16,0 0 1-16,0 0 0 16,0 0 0-16,0 0-1 15,0 0-1-15,0 0 0 0,0 0-1 16,0 0 0-16,0 0-2 15,0 0 1-15,0-5-1 16,0 5-1-16,0 0 1 16,-11-7-3-16,11 7-1 15,-14-3-5-15,4 0-5 0,-5 1-15 16,-11 2-51-16,1 0-1 16</inkml:trace>
  <inkml:trace contextRef="#ctx0" brushRef="#br0" timeOffset="27514.0201">11378 14033 318 0,'0'0'1'0,"0"0"-2"15,0 0 0-15,0 0 3 16,0 0 3-16,-5 5-1 0,0 7 0 16,5 6 1-16,0 2 0 15,0 2 2-15,0 5 0 16,0 1-2-16,0-4-1 0,0 1-1 15,0-3 1-15,5-3-3 16,-5-1-13-16,0-18-43 16,7 26-16-16</inkml:trace>
  <inkml:trace contextRef="#ctx0" brushRef="#br0" timeOffset="43888.9321">17933 13969 83 0,'0'0'7'16,"0"0"5"-16,0 0 8 16,0-12 4-16,0 12 2 15,0-13 3-15,0 13 2 0,0-13 2 16,0 13-8-16,0-9-3 15,0 9-7-15,0 0-6 16,0 0-1-16,0 0-1 0,0 9-2 16,0 6-1-16,0 10 1 15,3 0-2-15,-1 9 0 16,0 7 2-16,5-2-2 0,-3 1-2 16,-1-3-1-16,-1-2 0 15,-2-8 0-15,3-3 1 16,-3-4-1-16,0-2 0 15,0-9 0-15,0 1 2 16,0-10-2-16,0 13 0 0,0-13 0 16,0 0 0-16,0 0 1 15,0 0 0-15,0 0 0 16,0 0 1-16,0 0 0 16,0 0 0-16,0 0 0 15,0 0 0-15,0 0 0 16,0 0-1-16,0 0-3 0,0 0-1 15,0 0-6-15,0 0-14 16,0 0-24-16,0 0-27 16,0 0-4-16</inkml:trace>
  <inkml:trace contextRef="#ctx0" brushRef="#br0" timeOffset="67620.0292">3484 10664 163 0,'0'0'4'0,"0"0"5"16,0 0 2-16,0 0 2 0,0 0 2 15,-4-9 2-15,4 9 1 16,0 0 0-16,0 0-3 15,0 0-2-15,0 0-2 16,0 0-2-16,-9-8 1 0,9 8-2 16,0 0 0-16,0 0-1 15,-7-3 0-15,7 3 0 16,0 0-1-16,-11 0-1 0,11 0-1 16,0 0-1-16,-7 0 1 15,7 0-2-15,0 0 0 16,-10 0-1-16,10 0 0 15,0 0 0-15,0 0 0 16,-10 3 1-16,10-3-1 0,0 0 0 16,0 0 0-16,-12 10 1 15,12-10 0-15,0 0 0 16,-8 7 0-16,8-7 0 16,0 0 0-16,0 0 0 0,-13 8 0 15,13-8 0-15,0 0 0 16,0 0 0-16,-9 4 0 15,9-4-1-15,0 0 0 0,-12 10 0 16,12-10 1-16,-13 8-2 16,13-8 1-16,-12 12-1 15,12-12 1-15,-14 12-1 16,14-12 0-16,-14 18 1 0,14-18-1 16,-13 17 0-16,6-6 0 15,0-1 1-15,0 2-1 16,-5-2 0-16,2-1 1 15,2 5-1-15,-4 0 1 16,6-4-1-16,-4 2 0 0,3 1 1 16,-6 1-1-16,8-4 1 15,-2 5-1-15,-1 0 0 16,1-2 1-16,-1 1-1 16,1 1 2-16,-1 0-2 15,1 5 1-15,-3-4 1 16,3 4 1-16,-1-2 0 15,-2 2-1-15,3 0 1 16,-3-1 0-16,2 1 0 0,0-5-1 16,2 3-1-16,1-1 0 15,-4 1 1-15,5-1-1 16,-2 2 1-16,0 0-1 16,1 5 1-16,-4-2-1 0,5 0 1 15,-3 1-1-15,2-1 0 16,-2 0 1-16,0 0-1 15,5 1 0-15,-2-4 0 0,0 1 0 16,3 3 0-16,-2-3 0 16,1 2 0-16,0 3 0 15,2-3-1-15,-3 3 1 16,3-1-1-16,-2 1 0 16,2-3 1-16,0 4-1 15,0-5 0-15,-4 4 0 0,4-3 1 16,0 3-1-16,0-3 1 15,-2 6 0-15,2-3-1 16,0 3 1-16,-2-4-1 16,2 3 1-16,0-2-1 0,0 3 1 15,0-2-1-15,2-1 1 16,4 1-1-16,-1-2 0 0,-1 0 0 16,0-2 1-16,2 3-1 15,1-4 1-15,-1 3 0 16,1 1 0-16,0 0 0 15,-2-1 0-15,0 2 0 16,3 3 0-16,0-4 0 0,-1 5 0 16,0-6 0-16,4 3 0 15,-2 0-1-15,1-1 0 16,0-2 1-16,0-1-1 0,0-2 1 16,3 2-1-16,-4-4 0 15,1 4 0-15,3-5 0 16,-1 1 0-16,-1 3 0 15,3-4 1-15,-1 2-2 16,0-3 2-16,4 0-1 0,0 3 0 16,-2-2 0-16,2-1 0 15,1 3 2-15,-2-3-2 16,2-2 0-16,-1 2 0 0,-1-5 0 16,-2 0 0-16,2 2 0 15,-2-4 0-15,4-4 0 16,-6 5 0-16,3-4 0 15,-4 3 0-15,6-3 0 0,-4-1 0 16,4-2 0-16,-4 4 0 16,3-4 0-16,-2 1 0 15,5 4 0-15,-3-7 0 16,0 5 0-16,1-4 0 16,-2 2 0-16,3-2 0 15,-4-2 0-15,2 2 0 0,1 0 0 16,-2-1 0-16,2 1 0 15,1-3 0-15,-1 1 0 0,3-1 0 16,-4 0 0-16,2 0 0 16,0 0 0-16,-4 0 0 15,5 0 0-15,-3 0 0 16,0 0 0-16,-4-1 0 0,1-2 0 16,-1 1 0-16,0-1 0 15,3-1 0-15,-3-2 0 16,1 1 0-16,2-1 0 15,-2 3 0-15,0-6 0 0,4 4 0 16,-5-2 0-16,3 2 0 16,-1-5 0-16,-2 3 0 15,4-3 0-15,-4-2 0 16,3 2 0-16,0-2 0 16,0 2 0-16,0 0 0 15,0-4 0-15,-3 5 0 0,3-1 0 16,-2 0 0-16,2 0 0 15,-5-2 0-15,2 3 0 0,1-2 0 16,-1 2 0-16,-3-4 0 16,4-2 0-16,-3 2 0 15,3-1 0-15,-3-1 0 16,1 1 0-16,3-4 0 0,-5 3 0 16,1-2 0-16,3-1 0 15,-6 1 0-15,5 0 0 16,-6 1 0-16,6 2 0 15,-5-2 0-15,1-1 0 0,2 1 0 16,-5-2 0-16,3 1 0 16,-1-1 0-16,3-2 0 15,-5 1 0-15,3 1 0 16,-1 4 0-16,-2-4 0 16,2 1 0-16,-2 1 0 0,0-3 0 15,-1 4 0-15,-1-4 0 16,2-3 0-16,0 5 0 15,-2-9 0-15,-2 6 0 0,5-2 0 16,-4 0 0-16,0-3 0 16,1 5 0-16,0-2 0 15,0 0 0-15,-1 2 0 16,1 0 0-16,-1-3 0 0,1 1 0 16,-3 3 0-16,1-1 0 15,-1-3 0-15,4 0 0 16,-4 0 0-16,0 3 0 15,0-3 0-15,0 0 0 0,0 4 0 16,0-3 0-16,0 2 0 16,0 0 0-16,0 0 0 15,0 1 0-15,0-1 0 16,-4 2 0-16,3-1 0 16,-2 1 0-16,1-4 0 0,2 5 0 15,-5-3 0-15,2 0 0 16,0 0 0-16,-2-2 0 15,3 4 0-15,-4-6 0 0,2 4 0 16,2-3 0-16,-3 4 0 16,-1-4 0-16,2 4 0 15,1-6 0-15,-3 7 0 16,3-2 0-16,-2 3 0 0,0-3 0 16,-3 3 0-16,3 1 0 15,-2-1 0-15,2 0 0 16,-3 2 0-16,3-2 0 15,-2 0 0-15,2 3 0 0,-2-4 0 16,-2 3 0-16,2-3 0 16,0 4 0-16,0-4 0 15,-4 3 0-15,4 1 0 16,0 1 0-16,-4-2 0 16,4 3 0-16,-3-3 0 15,1 3 0-15,-4-3 0 0,3 3 0 16,0-3 0-16,-3 2 0 15,4-2 0-15,-5-2 0 0,3 2 0 16,-1 1 0-16,-1-1 0 16,1-1 0-16,0 6 0 15,1-4 0-15,1 1 0 16,0 1 0-16,-2 2 0 0,2-1 0 16,0 0 0-16,0 2 0 15,0-5 0-15,-3 2 0 16,1 2 0-16,-1 0 0 15,3 1 0-15,1-1 0 0,-4 2 0 16,1-2 0-16,2 3 0 16,-3-1 0-16,4 2 0 15,-5-2 0-15,4-2 0 16,-1 4 0-16,-2-1 0 16,6 0 0-16,-5 1 0 0,-1 1 0 15,3-2 0-15,1 2 0 16,-4 1 0-16,3-2 0 15,0 4 0-15,0 0 0 0,-2-3 0 16,-1 0 0-16,1 2 0 16,0 1 0-16,-2-3 0 15,3 3 0-15,-2-4 0 16,3 1 0-16,-2 3 0 0,-2-3 0 16,4 2 0-16,-4 0 0 15,2 0 0-15,-4-1 0 16,2 4 0-16,-1-2 0 15,0-1 0-15,1 3 0 0,-2-2 0 16,2 2 0-16,1 0 0 16,-1 0 0-16,3 0 0 15,-1 0 0-15,-1 0 0 16,1 0 0-16,2 0 0 16,-3 2 0-16,6 1 0 0,-3-1 0 15,0-2 0-15,10 0 0 16,-16 7 0-16,16-7 0 15,-11 6 0-15,11-6 0 0,-10 3 0 16,10-3 0-16,-10 2 0 16,10-2 0-16,0 0 0 15,0 0 0-15,0 0 0 0,-7 2 0 16,7-2 0-16,0 0 0 16,0 0 0-16,0 0 0 15,0 0 0-15,0 0 0 16,0 0 0-16,0 0-10 15,0 0-17-15,0 0-59 0,0 0-3 16</inkml:trace>
  <inkml:trace contextRef="#ctx0" brushRef="#br0" timeOffset="69105.9657">3547 10490 179 0,'0'0'8'16,"0"0"3"-16,0 0 4 0,0 0 2 15,0 0 0-15,0 0 2 16,0 0-1-16,0 0 1 16,0 0-6-16,0 0-2 15,0 0-2-15,5-7-1 0,3 5 0 16,4-5 0-16,6-3 2 16,7-3-2-16,5-6 1 15,12-7-1-15,8-3-1 16,9-5 0-16,9-12-1 15,6 0 1-15,13-9-2 0,4 1 2 16,15-6-2-16,-2-2 1 16,0 0-2-16,6 0 1 15,-1 3-2-15,-5 2 0 16,-5 5 0-16,-7 5-1 16,-12 5-1-16,-8 5 0 0,-12 7 1 15,-10 5-1-15,-13 5 0 16,-10 11 1-16,-6-2 0 15,-12 7 0-15,-9 4 1 0,7-3-1 16,-7 3 0-16,0 0 0 16,0 0 0-16,0 0-1 15,0 0 0-15,0 0 0 0,0 0-1 16,0 0 0-16,0 0 0 16,0 6-1-16,0-6-1 15,-7 12-3-15,0-5-6 16,2 8-26-16,3 2-46 15,-11 5-1-15</inkml:trace>
  <inkml:trace contextRef="#ctx0" brushRef="#br0" timeOffset="70036.401">4036 13092 238 0,'0'0'6'0,"0"0"4"16,0 0 4-16,0 0 2 16,0 0 2-16,0 0 1 15,0 0 0-15,-6-3 0 16,6 3-4-16,0 0-4 0,0 0-3 16,13-14-2-16,6 4-1 15,4-2-1-15,8-8 1 16,9-5 1-16,13-5 0 15,7-9 1-15,8-4 0 0,8-3-1 16,3-7 1-16,6 2-1 16,2-4-2-16,0 5 0 15,0 2-1-15,-10 7-1 16,-7 2 0-16,-6 9-1 16,-9 5 0-16,-10 8 0 0,-14 2 0 15,-5 5-1-15,-12 5 1 16,-1 0 0-16,-13 5-1 15,0 0 1-15,0 0 0 0,0 0-1 16,0 0-2-16,0 0-1 16,0 0-8-16,0 0-15 15,10 15-52-15,-10-15-5 0</inkml:trace>
  <inkml:trace contextRef="#ctx0" brushRef="#br0" timeOffset="71358.7844">5477 12463 388 0,'0'0'2'0,"0"0"0"15,0 0 0-15,0 0-4 16,0 0-12-16,-10 7-38 15,10-7-20-15</inkml:trace>
  <inkml:trace contextRef="#ctx0" brushRef="#br0" timeOffset="72406.9319">5562 12500 278 0,'0'0'1'0,"0"0"-1"16,-11 3-10-16,11-3-50 15,-10 0-3-15</inkml:trace>
  <inkml:trace contextRef="#ctx0" brushRef="#br0" timeOffset="73805.7036">3789 11925 216 0,'0'0'3'15,"0"0"-12"-15,0 0-22 0,-15 0-25 16,15 0-2-16</inkml:trace>
  <inkml:trace contextRef="#ctx0" brushRef="#br0" timeOffset="75236.337">7995 9099 182 0,'0'0'2'0,"0"0"-5"16,5-13-16-16,-5 13-30 15,7-9-3-15</inkml:trace>
  <inkml:trace contextRef="#ctx0" brushRef="#br0" timeOffset="75718.6543">8087 8840 136 0,'0'0'2'16,"0"0"2"-16,0 0 2 0,7-7 0 15,-7 7 3-15,18 0 0 16,-18 0 1-16,22 0 1 15,-9 3-1-15,-1 4 0 16,-2 3-1-16,0 3-1 0,0 2 0 16,-3 5-2-16,0-3 0 15,-1 8 0-15,-1-4 0 16,-3 8-1-16,-2-5 0 16,-2 6 1-16,-3 0-5 0,-8-3-27 15,6 7-34 1,-10-7-3-16</inkml:trace>
  <inkml:trace contextRef="#ctx0" brushRef="#br0" timeOffset="78770.6271">5280 9480 200 0,'0'0'2'0,"0"0"1"15,0 0 1-15,0 0 0 0,0 0 3 16,0 0 0-16,6 0 0 15,-6 0 1-15,19 3-1 16,-8 2 0-16,3 0 0 16,4 2-2-16,-1 0 0 15,3 5 0-15,-4-4 0 0,7 5-1 16,0-1 1-16,0 2 0 16,-4 4-1-16,1 0 1 15,0-3-1-15,0 4 0 16,0-2-1-16,0 6 2 0,-7-3-3 15,6-1 1-15,-2 4-2 16,1-4 0-16,-2 4 0 16,0-3 0-16,1 5 0 15,-2-6 0-15,2 6 0 0,-6-5 0 16,3 2 1-16,-3-2-1 16,3 2 1-16,-4 0-1 15,-4 0 0-15,3-1-1 16,-1 1 1-16,2 0-1 0,0-2 1 15,-1 2-1-15,-1-2 0 16,2 3 0-16,-2-4 1 16,-1 4-1-16,0-6 1 15,1 5-1-15,-2-2 1 0,3 0-1 16,-2 2 1-16,-2 2 1 16,0 5-1-16,0-3 1 15,0 2 0-15,-1 2 1 16,2-1-1-16,-1 4 1 15,-2-1 0-15,2-2 0 16,-3-3-1-16,-2 2-1 0,5-4 1 16,-1 5 0-16,-1-3 0 15,3 1 0-15,-4-2 2 0,3 5-2 16,-2-5 0-16,-1 7 0 16,0-6 1-16,1 5-2 15,-1 0 0-15,-2-1 2 0,0 3-1 16,0 0 0-16,0 2 1 15,0 1-1-15,-5-1 1 16,3 1-1-16,-3 3 0 16,3-3 0-16,-3-2-1 15,-1 5 0-15,-1-3 0 0,2 2-1 16,0-1 1-16,-2 1-2 16,-6-2 0-16,3 7 0 15,-6 2-2-15,0-3 0 16,1 3 0-16,-5-1-2 15,-2 5 0-15,-3-9-3 0,0 1-1 16,-3-2-4-16,3-5-11 16,1-6-35-16,2 7-16 15</inkml:trace>
  <inkml:trace contextRef="#ctx0" brushRef="#br0" timeOffset="79417.4483">5305 12438 134 0,'0'0'7'0,"0"0"1"16,0 0 2-16,6-2 2 0,-6 2-1 16,20-13 2-16,-3 4-2 15,0-4 2 1,3 0-9-16,0-7-4 0,4 0-4 15,1-6-5-15,3 0 0 16,-6-3 0-16,3 4-1 0,-3-4 5 16,3 5 6-16,-5-2 7 15,-4 1 9-15,3 10 7 16,-1-7 3-16,-6 9 2 0,-3-4 0 16,4 5-2-16,-5-3-5 15,1 3-4-15,-2 2-4 16,4-4-5-16,-4 3-4 15,3-2-1-15,-2-4-2 0,-1 5-1 16,1 0 0-16,-1-3-2 16,1 5-1-16,-3 0-7 15,0 0-21-15,4 5-43 16,-9 5-4-16</inkml:trace>
  <inkml:trace contextRef="#ctx0" brushRef="#br0" timeOffset="82386.5837">3406 11464 299 0,'0'0'6'16,"0"0"3"-16,0 0 2 16,0 0 2-16,0 0 0 15,0 0 4-15,0-10 0 16,0 10 1-16,12-12-5 15,-2 5-1-15,3-3-2 0,1 0 0 16,4 0-1-16,-1-2-1 16,6 2-1-16,-2 0-1 15,3 2 0-15,3 1-1 0,-3-1 0 16,4 4-1-16,2 1-1 16,0 0 0-16,-3 3 0 15,3 0-1-15,0 0 0 16,0 3-2-16,-3 4 0 0,0 3 0 15,-1-2 0-15,-1 4 0 16,-1 4 0-16,-4-2 0 16,5 1 0-16,-8 2 0 0,3 1 0 15,0-1 0-15,-1 0 0 16,-1 3 0-16,0 0 0 16,-2 0 0-16,0 2 0 15,-4-2 0-15,0 5 0 16,1-3 0-16,-1 3 0 15,1-3 0-15,-3 3 0 0,-3-1 0 16,4-1 0-16,-4 0 0 16,0-4 0-16,0 6 0 0,-2-3 0 15,-1-1 0-15,0 3 0 16,-1 1 0-16,-1 1 0 16,1-3 0-16,-3 4 0 0,0 1 0 15,0-2 0-15,0 2 0 16,-3-1 0-16,1-2 0 15,-3-3 0-15,-1 3 0 16,1 0 0-16,-2 0 0 16,0-3 0-16,0 3 0 0,-4-1 0 15,2-1 0-15,-4 1 0 16,3-2 0-16,-4 1 0 16,-2 0 0-16,4-4 0 15,-6 1 0-15,1-1 0 16,-3 1 0-16,0 1 0 0,-2-4 0 15,0-2 0-15,0-3 0 16,1 3 0-16,-3-3 0 16,4-3 0-16,-3 2 0 0,-2-2 0 15,6 1 0-15,-4 1 0 16,0-4 0-16,4 3 0 16,4-5 0-16,-2 0 0 0,4-2 0 15,1 1 0-15,4-4 0 16,8 0 0-16,-10 3 0 15,10-3 0-15,0 0 0 16,0 0-16-16,0 0-55 16,0 0-19-16</inkml:trace>
  <inkml:trace contextRef="#ctx0" brushRef="#br0" timeOffset="82837.0038">3926 12460 396 0,'0'0'6'16,"0"0"3"-16,0 0 0 0,0 0 2 16,0 0 0-16,0 0 1 15,-7 8 1-15,-4-1 0 0,-1 3-5 16,-1 2-3-16,-4 4-1 15,-4 1-1-15,1 3 1 16,-3-1-2-16,2-1 0 16,-1-1 1-16,5 1-3 0,-1-6 0 15,6 0 0-15,1-4 0 16,11-8 0-16,-9 10 0 16,9-10 0-16,0 0 0 15,0 0 0-15,9 7 0 16,4-7 0-16,-2 0 0 0,8 2 0 15,0 1 0-15,2-1 0 16,0-2 0-16,3 5 0 16,-5-3 0-16,4 6 0 15,-5-4 0-15,-4 4 0 0,2-2 0 16,-4 0 0-16,0 0-2 16,-4-1-4-16,1 0-13 15,8 0-65-15,-17-5-4 16</inkml:trace>
  <inkml:trace contextRef="#ctx0" brushRef="#br0" timeOffset="84040.8697">5943 10510 260 0,'0'0'7'15,"0"0"1"-15,0 0 3 0,0 0 2 16,0 0 1-16,0 0 0 16,0 0 0-16,0 0 2 15,0 0-3-15,9-9-4 16,3 1 0-16,6-2-2 0,6-7-2 15,6-5 0-15,4-1-1 16,4-4-2-16,4 2-1 16,-2-1-5-16,0 3-8 15,0 0-32-15,-8 7-30 0,-2 0-6 16</inkml:trace>
  <inkml:trace contextRef="#ctx0" brushRef="#br0" timeOffset="86632.4618">6561 10074 383 0,'0'0'6'0,"0"0"3"16,0 0 1-16,0 0 1 0,0 0 1 16,0 0 0-16,0 0 0 15,0 0-1-15,0 0-5 16,0 0-3-16,0 0-6 15,10 8-7-15,-10-8-18 0,0 0-55 16,0 10 0-16</inkml:trace>
  <inkml:trace contextRef="#ctx0" brushRef="#br0" timeOffset="87262.8616">6876 9864 222 0,'0'0'6'0,"0"0"0"0,0 0 1 16,0 0 1-16,8 0 1 15,-8 0 2-15,0 0 1 16,13-3 2-16,-13 3-5 16,16-10-1-16,-1 3 1 0,4-2-2 15,2-4-1-15,7-8-1 16,-1 5-1-16,8-7-1 15,-1 1-2-15,6 0 1 0,-4 0-1 16,-5-4-1-16,5 7 0 16,-9 2 0-16,-2 2 0 15,-3 6 1-15,-7-2-1 16,-3 5 1-16,-12 6 0 0,10-3 0 16,-10 3 0-16,0 0 1 15,0 0-2-15,0 0 0 16,0 0-1-16,0 0-1 0,0 0-2 15,0 0-3-15,0 0-5 16,0 0-14-16,0 0-36 16,0 0-10-16</inkml:trace>
  <inkml:trace contextRef="#ctx0" brushRef="#br0" timeOffset="87523.7119">7610 9399 409 0,'0'0'5'0,"0"0"1"15,0 0 1-15,0 0 0 16,0 0 0-16,4-10 0 15,-4 10 0-15,0 0-2 16,0 0-7-16,0 0-8 16,0 0-16-16,16 0-53 0,-16 0-2 15</inkml:trace>
  <inkml:trace contextRef="#ctx0" brushRef="#br0" timeOffset="88017.3007">7888 9201 272 0,'0'0'7'0,"0"0"1"0,0 0 2 16,0 0 0-16,0 0 1 15,0 0 3-15,6-6-1 0,-6 6 1 16,12-12-3-16,0 0-4 15,5-2 1-15,4-3-2 16,9-2-1-16,-2-3-2 0,10-6 0 16,4-2-1-16,4-1-1 15,-2 3 0-15,1-2-1 16,-3 3 1-16,-7 5 0 16,-5 2 2-16,-8 6 1 15,-7 3 0-15,-5 6 0 0,-10 5 0 16,0 0-1-16,0 0-1 15,0 0-4-15,0 0-6 16,0 0-8-16,-10 13-31 16,10-13-29-16,-8 15-5 0</inkml:trace>
  <inkml:trace contextRef="#ctx0" brushRef="#br0" timeOffset="91367.5624">864 13914 118 0,'0'0'5'0,"13"-10"2"16,3-2 4-16,4-2 2 15,4-7-1-15,6-2 3 16,8-6-1-16,6-8 1 15,6-1-4-15,-1-1-4 0,4 0-3 16,1-6-2-16,2 6 0 16,-2-4 0-16,-4 9-1 15,-3 5 0-15,-7 0 0 16,-6 7 0-16,-8 8 0 0,-6 4 0 16,-8 2 0-16,-3 4-1 15,-9 4 0-15,11-3-2 16,-11 3-11-16,0 0-8 0,0 0-33 15,0 0-10-15</inkml:trace>
  <inkml:trace contextRef="#ctx0" brushRef="#br0" timeOffset="91570.619">2037 13119 351 0,'0'0'3'0,"0"0"0"15,0 0 0-15,0 0 0 16,0 0-5-16,0 0-10 0,0 0-33 16,0 0-25-16,0 0-6 15</inkml:trace>
  <inkml:trace contextRef="#ctx0" brushRef="#br0" timeOffset="92167.0827">2340 12827 263 0,'0'0'5'16,"0"0"2"-16,0 0 1 16,0 0 1-16,0 5 2 15,0-5 0-15,0 0 2 16,10 0-1-16,2-2-4 0,-2-3-1 16,7-8-1-16,6 1-1 15,2-6-1-15,7-2-1 16,5-4 0-16,5-3-1 15,3-6-1-15,5 6 0 16,-3-7 0-16,3 4 0 16,-3-3-1-16,0 6-1 0,-5-3 0 15,-1 5 0-15,-4 3 0 16,-3 1 0-16,-6 1 0 16,-3 2 0-16,-4 3 1 0,-3 3 0 15,-6 4 1-15,-12 8-1 16,11-10 1-16,-11 10-1 15,0 0 0-15,0 0 0 16,0 0-1-16,0 0-2 0,0 0-4 16,0 0-9-16,0 0-18 15,0 0-32-15,9 0-10 16</inkml:trace>
  <inkml:trace contextRef="#ctx0" brushRef="#br0" timeOffset="92333.7232">3329 12189 317 0,'0'0'7'0,"0"0"0"0,0 0 1 16,0 0-1-16,0 0 0 16,0 0-5-16,0 0-13 0,0 0-50 15,9 0-11-15</inkml:trace>
  <inkml:trace contextRef="#ctx0" brushRef="#br0" timeOffset="92499.3141">3615 12025 356 0,'0'0'5'0,"0"0"4"16,0 0-1-16,3-13 2 15,-3 13-1-15,4-10-1 0,-4 10-1 16,10-15-7-16,-10 15-17 15,16-15-23-15,-2 13-25 16,-1-4-13-16</inkml:trace>
  <inkml:trace contextRef="#ctx0" brushRef="#br0" timeOffset="92597.6206">3759 11930 360 0,'0'0'6'0,"0"0"3"16,0 0 0-16,0 0-1 15,0 0-5-15,0 0-20 16,8 7-50-16,-8-7-2 0</inkml:trace>
  <inkml:trace contextRef="#ctx0" brushRef="#br0" timeOffset="95235.8265">4761 10079 176 0,'0'0'9'0,"0"0"4"16,0 0 5-16,0 0 4 15,0 0 2-15,0 0 1 16,-10 6 2-16,10-6 1 0,-10 0-7 16,10 0-1-16,-18-23-6 15,9 4-2-15,-4-9-2 16,1-9-1-16,0-12-3 15,-1-11 0-15,-2-17-1 16,4-7-1-16,5-13-1 16,2-8 0-16,8-2-1 0,8-7 0 15,10 4 0-15,10 4 0 16,11 7-1-16,9 5 0 16,4 10 0-16,15 9 0 0,-1 8 0 15,-1 10 0-15,0 10 0 16,-1 8 0-16,-10 9-1 15,-7 7 0-15,-15 11 1 0,-2 5-1 16,-14 4 0-16,-5 3 1 16,-15 0 0-16,10 10 0 15,-10-10 1-15,1 11 0 16,-1-11 0-16,0 9 0 0,0-9 0 16,0 0 0-16,0 10-1 15,0-10-1-15,0 0-4 16,0 0-8-16,0 0-30 15,-6 10-40-15,6-10-2 0</inkml:trace>
  <inkml:trace contextRef="#ctx0" brushRef="#br0" timeOffset="105914.7137">5817 7961 310 0,'0'0'9'16,"0"0"5"-16,-7-12 2 16,7 12 5-16,-5-12 0 0,5 12 1 15,-5-9 0-15,5 9 0 16,0 0-8-16,0 0-3 16,0 14-4-16,3 5-2 15,6 9-1-15,1 4-1 0,3 5 0 16,1 3 0-16,2 0 1 15,-4 1-4-15,0-1 0 16,-1-5 0-16,-4 0-4 16,-5-9-3-16,2-1-6 0,-4-7-13 15,0-18-47-15,0 15-13 16</inkml:trace>
  <inkml:trace contextRef="#ctx0" brushRef="#br0" timeOffset="106332.5973">6031 7969 338 0,'0'0'4'15,"0"0"2"-15,0 0 3 16,0 0 2-16,2 10 0 16,-2 2 2-16,0 5 0 0,-4 3 0 15,-4 8-4-15,-1-3-1 16,-2 4-2-16,-6-3-2 0,-1-2-1 15,4-5 0-15,-1-6 0 16,0-1 0-16,2-8-1 16,4-1-1-16,9-3 0 0,-13 0-1 15,13 0 0-15,0-12 0 16,0 12-1-16,13-14 0 16,-4 6 1-16,6 3-1 15,2 3 1-15,1 0 1 16,-1 2-1-16,6 2 1 15,-1 3-1-15,1 2 1 0,1 3 0 16,1 0 0-16,-5-1 0 16,2 2 0-16,1-1 0 15,-3 0 0-15,-3 0-1 16,-2-1 1-16,-3-1-3 16,-4-1-3-16,2 0-10 0,-10-7-25 15,7 8-39-15,-7-8-5 16</inkml:trace>
  <inkml:trace contextRef="#ctx0" brushRef="#br0" timeOffset="106547.5383">6279 7949 406 0,'0'0'2'16,"0"0"2"-16,0 0 1 0,0 12 1 15,3 1 1-15,5 4 1 16,-1 6-2-16,3-1 1 16,0 6-2-16,5-2-6 15,-3-1-13-15,3-10-47 16,0 5-18-16</inkml:trace>
  <inkml:trace contextRef="#ctx0" brushRef="#br0" timeOffset="106747.7646">6270 7960 410 0,'0'0'4'16,"0"0"2"-16,0 0 0 16,0-11 0-16,0 11 1 0,5-17-1 15,4 4 1-15,7-4-1 16,4 2-5-16,4-7-9 15,6 7-22-15,10-2-50 16,-8 2-3-16</inkml:trace>
  <inkml:trace contextRef="#ctx0" brushRef="#br0" timeOffset="106901.3398">6454 7964 350 0,'0'0'7'15,"0"0"2"-15,0 0 2 0,0 0 2 16,0 0-1-16,0 0 0 15,0 0 1-15,0 0 1 16,17-7-9-16,-2-5-8 0,10 4-25 16,7-5-50-16,-7 0-3 15</inkml:trace>
  <inkml:trace contextRef="#ctx0" brushRef="#br0" timeOffset="107080.8584">6455 8165 384 0,'0'0'5'0,"0"0"1"0,0 0 3 16,8 10 1-16,3-10 0 0,1 0 1 15,11 0 0 1,2-7 0-16,4-5-6 0,8-4-12 16,-2 6-46-16,2-8-27 15,0 1-4-15</inkml:trace>
  <inkml:trace contextRef="#ctx0" brushRef="#br0" timeOffset="107512.3727">6854 7786 421 0,'0'0'4'0,"0"0"0"15,0 0 0-15,0 0 1 16,0 0-1-16,5-5 0 0,5-3-5 15,8-1-12-15,6-2-33 16,1-1-34-16,2 0-3 16</inkml:trace>
  <inkml:trace contextRef="#ctx0" brushRef="#br0" timeOffset="107648.9994">6928 7818 361 0,'0'0'7'15,"0"0"2"-15,-4 10 2 16,4-10-1-16,0 0 1 15,0 10 1-15,0-10 0 0,12 0 0 16,10-10-7-16,6-8-12 16,9-11-67-16,5 6-5 15</inkml:trace>
  <inkml:trace contextRef="#ctx0" brushRef="#br0" timeOffset="108148.5246">7440 7006 427 0,'0'0'5'0,"0"0"1"0,0 0-1 15,0 0 1-15,0 0-1 16,0 0 1-16,-5 12 1 15,5 5-1-15,11 10-4 0,-4 3-2 16,8 5-3-16,0 4-9 16,8-9-54-16,-4 10-16 15</inkml:trace>
  <inkml:trace contextRef="#ctx0" brushRef="#br0" timeOffset="108347.9905">7354 7548 408 0,'0'0'3'0,"0"0"1"16,0 0 2-16,0 0 1 15,7-5 0-15,11-5 1 16,4-2 1-16,12-6 0 16,11-4-3-16,8-3-1 15,7-2-4-15,2-3-7 0,2 2-26 16,8 4-49-16,-19 5-1 15</inkml:trace>
  <inkml:trace contextRef="#ctx0" brushRef="#br0" timeOffset="108752.2012">7637 7746 408 0,'0'0'5'0,"-12"0"2"0,12 0 2 16,-18 3 1-16,11-3 0 16,7 0 0-16,-16-3 0 0,16 3 1 15,0-17-5-15,9 2-3 16,8-3-1-16,8 4-2 16,2-1 0-16,0 0-1 15,3 8 1-15,0 5-1 16,-9 2 1-16,0 6-1 0,-8 7 0 15,-8 8 1-15,-5 5-1 16,-3 4 1-16,-10-1 0 0,-1 3 0 16,-6 4 1-16,0-7 0 15,-2-2 0-15,2-2 0 16,2-5-1-16,8-5 1 16,3-6 0-16,7-9 0 0,0 0 0 15,7 0 0-15,11-7-1 16,10-7 0-16,4-4-2 15,2-5-4-15,6 1-14 16,-1 1-62-16,2-7-3 16</inkml:trace>
  <inkml:trace contextRef="#ctx0" brushRef="#br0" timeOffset="109184.59">8179 7040 412 0,'0'0'5'0,"0"0"4"0,0 0 0 15,0 0 0-15,0 0 1 16,0 0 1-16,12 14 0 0,-7 4 0 15,1 5-5-15,-1 2-3 16,-1 7 0-16,6 5-1 16,-2-2 0-16,2-1-2 0,-5-5-1 15,2-1-3-15,-2-5-5 16,2-1-14-16,-4 0-42 16,-3-13-21-16</inkml:trace>
  <inkml:trace contextRef="#ctx0" brushRef="#br0" timeOffset="109423.9933">7988 7099 405 0,'0'0'5'0,"0"0"2"0,0 0 1 15,0 0 0-15,-2-14 1 16,2 14 1-16,4-18 1 0,8 5 0 15,6-3-5-15,3-2-1 16,12 1-2-16,3-1 0 16,3 1-2-16,3 5-4 0,-4-1-7 15,-1 11-27-15,5 2-46 16,-19 9-2-16</inkml:trace>
  <inkml:trace contextRef="#ctx0" brushRef="#br0" timeOffset="109645.3935">8104 7481 371 0,'0'0'5'0,"0"0"3"0,0 0 0 16,0 0 2-16,0 0 1 16,15 0 1-16,-3-3 1 0,9-1 0 15,1-4-4-15,7-4-2 16,9 0-2-16,-3-6-1 15,4 5-2-15,-1-1-2 0,-1 2-6 16,-7-2-11-16,-2-3-43 16,-7 13-23-16</inkml:trace>
  <inkml:trace contextRef="#ctx0" brushRef="#br0" timeOffset="110238.4488">8629 6909 443 0,'0'0'4'16,"0"0"1"-16,0 0 1 15,0 0 0-15,-2 7-1 16,-1 5 1-16,0 3 0 0,-2 3 0 16,0 3-3-16,3 5-3 15,2 1 1-15,0 0 0 16,10 0-1-16,3-6 1 0,3-7-1 16,7-4 1-16,0-8 0 15,2-2 0-15,-4-7 1 16,2-5-1-16,-1-6 0 15,-7-2 1-15,0-2-1 16,-2 3 1-16,-9 1-1 0,2 4 0 16,-3 1-1-16,-3 13 0 15,0 0-1-15,0 0 0 16,0 0 0-16,4 15-1 16,4 0 1-16,3 0-1 15,3 0 2-15,2-6 0 0,7-1 0 16,0-6 1-16,4-4-1 15,-2-11 1-15,5-2 0 0,-8-7 1 16,-2-2-1-16,-2-4 1 16,-4-2-1-16,-9 1 2 15,-5-2-3-15,-5 5 0 16,-12 1 0-16,-1 1 0 0,-4 6 0 16,-2 3 0-16,-1 7 0 15,0 6-2-15,0 2-6 16,4 2-9-16,-4 6-24 15,13 2-44-15,8 0-2 0</inkml:trace>
  <inkml:trace contextRef="#ctx0" brushRef="#br0" timeOffset="110740.7632">9007 6445 406 0,'0'0'7'0,"0"0"2"16,-11-7 1-16,11 7 2 15,-12-13 0-15,7-1 0 16,3-1 0-16,-1-2 1 16,3-4-7-16,3 1-3 0,4 1-1 15,5 2-1-15,6 0-2 16,0 4 1-16,-1 2-1 15,3 8 1-15,-3 3-1 0,0 3 0 16,-4 11 1-16,-1 6 0 16,-1 2-1-16,-9 2 1 15,3 5 0-15,-5 0 0 16,0-3 0-16,0-6 0 16,0-3 1-16,0-4-1 15,0-2 2-15,0-11 1 0,19 7 0 16,-3-7-1-16,4-7-2 15,7-7 0-15,1 2 0 16,7-6 0-16,-1 4 0 0,-4-3 0 16,0 5 0-16,-8-1 0 15,-5 6 0-15,-4 2 0 16,-3 1 0-16,-10 4 0 16,0 0 0-16,0 0 0 0,0 0 0 15,0 0 0-15,0 0 0 16,5 6 0-16,-5-6 0 15,0 0-80-15,0 0-8 0</inkml:trace>
  <inkml:trace contextRef="#ctx0" brushRef="#br0" timeOffset="111788.2224">6154 9007 290 0,'0'0'5'0,"-8"0"4"15,8 0 2-15,-18 0 2 16,18 0 2-16,-12 0 1 0,2-2 1 16,10 2 0-16,-13 0-3 15,13 0-3-15,0 0-2 16,20 0-1-16,8-5-2 16,11-8 0-16,16-4-1 15,17-13-1-15,22-9 0 0,21-14-3 16,15-10 2-16,23-10-1 15,14-11 0-15,12-8 0 16,12-8 0-16,13 0 0 0,12-7 0 16,3 0 0-16,9-1-1 15,4-4 1-15,-1 5 0 16,6 1 0-16,-9 7 0 16,-2 8 0-16,-12 3 0 0,-7 9 0 15,-16 10 0-15,-21 9-2 16,-14 11 1-16,-32 12-1 15,-18 5-1-15,-26 9-1 0,-20 8-1 16,-25 10-1-16,-21 5-5 16,-16 12-9-16,-30 6-19 15,-23 13-46-15,-12 8-1 16</inkml:trace>
  <inkml:trace contextRef="#ctx0" brushRef="#br0" timeOffset="112251.7653">6419 9201 195 0,'0'0'7'15,"0"0"4"-15,0 0 5 16,0 0 2-16,0 0 3 15,20-12 4-15,12-6 1 16,13-8 2-16,19-10-5 16,21-12-5-16,25-8-3 0,19-14-3 15,25-12 0-15,20-9-4 16,22-8-1-16,11-7-1 16,18-4-1-16,12 1-1 15,2 0 1-15,2 8-2 16,-3 1-1-16,-4 6-1 0,-16 10 0 15,-3 2 1-15,-22 10 0 16,-14 5 0-16,-14 8 1 0,-22 8 1 16,-21 6 0-16,-19 7-1 15,-27 11 1-15,-16 7 1 16,-17 5-2-16,-18 8 0 16,-8 2 0-16,-17 5-1 0,0 0 0 15,0 0-2-15,-7 9 0 16,-9 2 0-16,2 2-7 15,-9-1-6-15,0 2-40 16,-4 4-34-16,2-1 0 0</inkml:trace>
  <inkml:trace contextRef="#ctx0" brushRef="#br0" timeOffset="117130.7315">8137 6570 196 0,'0'0'8'0,"0"0"3"15,3 7 6-15,-3-7 3 16,7 13 1-16,-7-13 4 16,7 9 2-16,-7-9 1 0,0 0-3 15,10 0-4-15,-8-7-3 16,4-11-2-16,-4-7-2 15,5-9-2-15,1-15-3 16,6-11-2-16,4-14-1 0,0-13-1 16,4-13-1-16,2-11-2 15,6-7-1-15,8-9 0 16,2 1-1-16,-1 0 0 16,9 6-1-16,1 3 1 15,6 13 1-15,5 11 0 0,-1 11 0 16,-1 8-1-16,-1 9 2 15,-7 13-1-15,-3 8-1 16,-8 9 1-16,-8 5-1 0,-5 14 0 16,-5 0 0-16,-12 9 1 15,-9 7 0-15,13-6-1 16,-13 6 1-16,0 0 0 16,0 8 0-16,0-8-1 15,-5 16 0-15,0-7-1 16,0 3-3-16,0-1-4 0,0 6-11 15,-2 7-44-15,-4-9-22 16,2 3-5-16</inkml:trace>
  <inkml:trace contextRef="#ctx0" brushRef="#br0" timeOffset="117910.6803">7973 6430 353 0,'0'0'6'0,"0"0"3"0,0 0 1 16,0-9 2-16,0 9-1 0,0 0 1 15,7-5 1-15,-7 5 0 16,18 0-5-16,-6 5-2 16,3 7-2-16,-3 0-1 15,6 5 0-15,-2 4-1 16,0 1 0-16,-4-2-1 0,1 1 0 15,-1-1 0-15,-5-4-1 16,2 1 1-16,-5-5 0 16,1-4-1-16,-5-8 2 0,5 15-1 15,-5-15 1-15,0 0 0 16,0 0 1-16,0 0 0 16,10 0 1-16,-10 0 0 15,13-13 0-15,-1 3 0 16,2 1-1-16,-1-6 0 0,7 0-1 15,-4 0 0-15,3 0-2 16,-1 0 0-16,-4 3 0 0,2 4 0 16,-7-1 0-1,1 1 0-15,-10 8 0 0,15-10 0 16,-15 10 0-16,0 0 0 16,8-2 0-16,-8 2 0 15,0 0 0-15,0 0 0 16,0 0 0-16,0 0 0 15,0 0 0-15,0 0 0 0,0 0 0 16,0 0 0-16,0 0 0 16,0 0-10-16,0-18-53 15,0 18-24-15,0 0-2 0</inkml:trace>
  <inkml:trace contextRef="#ctx0" brushRef="#br0" timeOffset="120442.8387">9141 4407 381 0,'0'0'7'0,"0"0"3"15,0-10 3-15,0 10 0 0,0-9 1 16,0 9-2-16,0 0 1 16,0 0 0-16,0 0-5 15,15 14-5-15,-6 8-2 0,4 8-1 16,0 2 0-16,4 3 1 16,0 2 0-16,3-3-1 15,-2-1 1-15,-6-9-1 0,4-5 0 16,-7-3-1-16,-4-4 2 15,-5-12-1-15,0 0 1 16,0 0-1-16,0 0 1 16,-8-10 0-16,-3-8 0 0,0-5-1 15,-1-12 1 1,-6 0 0-16,4-9-1 0,1 1 1 16,1 1-1-16,1 5 0 15,7 5 0-15,1 7 0 16,3 10 0-16,0 15 0 15,13-5-1-15,-1 12 0 0,6 9 1 16,1 6-1-16,6 3 1 16,3 5-1-16,-4 1 1 0,2-1-1 15,-2-2 1-15,-4-1-1 16,-2-8 1-16,-1-1 0 16,-2-5 0-16,-15-13 0 15,12 12 1-15,-12-12-1 16,0 0 1-16,0-5 0 0,0-4 0 15,-7-5 0-15,2-5-1 16,-5-3 1-16,0-10-1 16,0-3 0-16,0-7 1 0,0-2 0 15,3-2-1-15,0 4 1 16,1 2-1-16,1 6 0 16,0 9-1-16,5 11 0 15,0 14 0-15,0 0 0 16,12 0-1-16,1 20 1 15,2 4-1-15,5 8 2 0,7 1-1 16,-3 1 1-16,5 0-1 16,-2 2 1-16,-4-7-1 15,1-2 0-15,-1-8-3 0,-7-1-2 16,0-5-8-16,-2-3-16 16,2-1-53-16,-16-9-2 15</inkml:trace>
  <inkml:trace contextRef="#ctx0" brushRef="#br0" timeOffset="122075.6543">9879 4278 355 0,'0'0'3'15,"0"0"1"-15,-7-5 3 16,-1 2 0-16,-4 3 1 0,-1 0 0 15,-1 0 0-15,-3 3 0 16,-4 4-3-16,4 4-1 16,5 3-2-16,0 4-1 15,1-2 0-15,4 2-1 0,4-1-1 16,3 1 1-16,0-5 0 16,10-4 1-16,3-2-1 15,-1-7 1-15,0 0 1 16,8-4-1-16,-4-8 1 15,1-1 0-15,-3-5 0 0,-1 1 0 16,-1-3 0-16,-4 3 1 16,-3 2-2-16,0 3 0 15,-5 3 0-15,0 9-1 16,0-9 0-16,0 9-1 0,0 0-1 16,0 0 2-16,0 10-3 15,0-2 2-15,0-8 0 16,14 18 1-16,-1-13 0 0,2-1 0 15,3-4 0-15,-1-3 1 16,3-6 0-16,2-3 0 16,-4-6 1-16,1 0-2 15,-3-4 1-15,-4 2 1 0,-5 1 0 16,-2 1 0-16,-5 3-1 16,0 3-1-16,-7 4 1 15,-5 5 0-15,-4 3-1 16,3 8-1-16,-1 3 1 15,2 1-1-15,2 1 0 16,2 1 0-16,5-2 1 0,3 1-1 16,11-4 1-16,1 2-1 15,6-4 1-15,-1-2-1 16,2 3 1-16,5-4-1 0,-8 1 1 16,0 0-1-16,-4 0 0 15,-12-5 1-15,9 18-2 16,-9-8 2-16,-2 2-1 0,-8-2 1 15,-2 0 0-15,2-3 0 16,0 0 0-16,-3-4 0 16,13-3 0-16,-7 0 0 15,7-10 0-15,2-5 0 16,11-6 0-16,2-4 0 16,2-6-1-16,9-5 2 0,-5-5-1 15,4 0 0-15,0 2 1 16,-4 3 1-16,-7-1-1 15,-1 10 1-15,-7 5 0 16,-6 7 0-16,0 15 0 0,-8-7-1 16,-3 7 1-16,-1 9-2 15,-1 2 0-15,3 6 0 0,6-3-1 16,1 1 0-16,3 2 1 16,5 0 0-16,7-1-1 15,6-3 0-15,2-1 0 16,4-3 0-16,-4-1 0 0,2 2 0 15,-3-3-1-15,0 1 1 16,-8-1 1-16,-2 3-1 16,-9 0 1-16,-5 4 0 15,-10 2 0-15,-4 1 0 0,-1 1-2 16,-5 1-5 0,-1 3-17-16,10-4-52 0,-5 0-3 15</inkml:trace>
  <inkml:trace contextRef="#ctx0" brushRef="#br0" timeOffset="122931.6614">9737 4964 417 0,'0'0'5'16,"0"0"0"-16,0 0 2 0,-7-5-1 15,7 5 0-15,0 0 1 16,-5 15-1-16,5-1 1 16,0 6-5-16,5 8-1 0,7-3-1 15,-1 6 0-15,1 0 0 16,1-4-1-16,-2-5 1 15,-2 1-1-15,2-5 0 0,-3-6 2 16,-3-3-1-16,-5-9 0 16,0 0 1-16,0 0 0 15,0 0 0-15,-14-12 0 16,3-8 0-16,-3-7 0 16,-2-3-1-16,2-11 1 15,-4 3-1-15,6 1 1 0,-1 2 0 16,6 5-1-16,0 6 1 15,4 6-1-15,3 18 0 16,10-8-1-16,5 14 1 16,2 6-1-16,3 5 1 0,4 1 0 15,5 3-1-15,-3 2 1 16,2 2 0-16,-3-5-1 16,-3-3 1-16,-1-2-1 0,-5-8 1 15,-6 2 1-15,-10-9 0 16,13 5 0-16,-13-5 0 15,0-6 1-15,-5-6 0 0,-3-4 0 16,-4-3 0-16,0-8-1 16,-4-6 0-16,2-6 0 15,1-1-1-15,3-2-1 16,3 0 1-16,1 7-1 16,2 3 0-16,4 7-1 15,0 8 0-15,4 7 0 16,7 10 1-16,1 10 2 0,1 9 0 15,6 6-1-15,4 7 1 16,0 1 1-16,4 4-1 16,-1 3 0-16,2-3 0 0,-1-5-3 15,-2-3-1-15,-2-5-6 16,2-5-14-16,-6-4-60 16,-3-6 1-16</inkml:trace>
  <inkml:trace contextRef="#ctx0" brushRef="#br0" timeOffset="123145.129">10222 4668 394 0,'0'0'2'0,"0"0"2"0,0 3 2 15,5 8 1-15,1 7 1 16,1 2 0-16,3 6 1 0,-1 1-2 15,3 6-1-15,6-1-4 16,-2-3-7-16,4 0-16 16,-6 5-40-16,-3-17-18 15</inkml:trace>
  <inkml:trace contextRef="#ctx0" brushRef="#br0" timeOffset="123342.0051">10084 4721 395 0,'0'0'5'0,"0"0"3"0,0 0 0 16,-4-15 2-16,4 9 0 15,0-8 1-15,10-4 0 0,5-1 0 16,3 0-4-16,9-9-4 16,8 8-5-16,2-2-6 15,6 7-16-15,1 13-56 16,-7 0-3-16</inkml:trace>
  <inkml:trace contextRef="#ctx0" brushRef="#br0" timeOffset="123530.3033">10254 5098 354 0,'0'0'7'0,"-2"11"4"0,2-11 1 16,-5 14 1-16,5-14 3 15,0 10 0-15,0-10 1 16,20-3 0-16,0-15-6 15,10-3-3-15,10-9-2 0,4-2-3 16,4-6-5-16,6 4-8 16,-9-1-20-16,-3 9-53 15,-2 7-1-15</inkml:trace>
  <inkml:trace contextRef="#ctx0" brushRef="#br0" timeOffset="124182.4374">9939 5625 374 0,'0'0'6'0,"0"0"4"15,0 0 0-15,0 0 0 16,0 0 2-16,0 0 0 15,0-12 1-15,12-3 0 0,13-7-5 16,18-9-1-16,9-13-3 16,14-4 1-16,19-13 0 15,12 0 1-15,8-6-1 16,1 2 0-16,2 7-1 16,-4 2-2-16,-10 9-2 0,-14 5 0 15,-13 13 0-15,-15 9 0 16,-17 7 0-16,-12 9 0 15,-23 4 0-15,0 12 0 16,-16 5 0-16,-10 8-2 16,-15 5-5-16,-5 9-1 0,-15 3-1 15,-6 8 0-15,-7 7-1 16,-8 2 3-16,-7 3 2 16,-4 3 1-16,-1 1 1 0,-3-1 2 15,5 0 2-15,2-8 2 16,8-6 1-16,15-8 0 15,12-8 0-15,13-13 0 16,12-8 2-16,15-11 0 0,20-13 0 16,20-12-1-16,20-17 0 15,15-9 0-15,16-14 1 16,22-5-2-16,11-10-2 16,15-3-2-16,-2 2 0 15,0 6 0-15,-8 2 0 0,-6 11 0 16,-19 12 0-16,-12 7 0 15,-20 13 0-15,-17 10 0 16,-15 4 0-16,-12 8 0 16,-13 5 0-16,-11 5 0 0,-8 5 0 15,-11-1 0-15,0 8-17 16,-8-8-14-16,-16 1-55 16,14-2-3-16</inkml:trace>
  <inkml:trace contextRef="#ctx0" brushRef="#br0" timeOffset="124876.1042">8474 4392 306 0,'0'0'5'16,"0"0"3"-16,0 0 2 15,0 0 0-15,-1-10 1 16,1-1 1-16,7-1 3 16,16-12 1-16,8-8-5 0,19-8-2 15,14-14-1-15,24-9 0 16,14-8-1-16,14-5 0 16,14-7-2-16,2-2 0 15,7-1 0-15,-3 5 0 16,-4 4-1-16,-13 7-1 15,-12 12 0-15,-12 5 0 0,-20 14-1 16,-21 6-1-16,-11 13 0 16,-16 8-1-16,-10 9 1 15,-17 3-1-15,11 20 0 0,-9 8 0 16,1 9 0-16,4 17 0 16,5 13 0-16,8 15 1 15,7 12 0-15,8 13 1 0,13 7-1 16,3 2 1-16,9 0-1 15,4 3 1-15,7-2 0 16,-2-6 0-16,3-2-1 16,-2-10 0-16,-3-2 0 0,-5-3 0 15,-5-7 0-15,-2-8 1 16,-10-2-1-16,-6-16-1 16,-3 1-1-16,-10-15-1 15,-6-6-1-15,-2-9-2 16,-8-10-3-16,-3-6-6 15,-7-16-15-15,2 8-25 0,-2-8-31 16,0 0-3-16</inkml:trace>
  <inkml:trace contextRef="#ctx0" brushRef="#br0" timeOffset="124965.0885">11068 5349 137 0,'0'0'-3'0,"0"0"-44"16,0 0-1-16</inkml:trace>
  <inkml:trace contextRef="#ctx0" brushRef="#br0" timeOffset="125541.7942">8559 4352 207 0,'0'0'8'16,"0"0"6"-16,-6-7 4 16,6 7 0-16,0 0-1 0,0 0 2 15,0 10 2-15,6 14 0 16,17 14-3-16,9 16-5 15,13 13-1-15,7 18 0 16,12 13 0-16,9 6-1 16,-2 5-2-16,5 1-1 0,-2-6-3 15,-4-3 0-15,-8-7-2 16,-7-13 1-16,-4-4-2 0,-5-7 1 16,-7-10 0-16,-7-6 0 15,-4-7-2-15,-9-7 0 16,-1-6-2-16,-8-9 1 15,-2-5-1-15,-3-5 0 0,-3-7-2 16,-2-8-2-16,0 0-4 16,0 0-4-16,0 0-8 15,-7-5-14-15,7 5-30 16,-11-8-16-16</inkml:trace>
  <inkml:trace contextRef="#ctx0" brushRef="#br0" timeOffset="132024.7855">9377 6871 251 0,'0'0'6'16,"0"0"5"-16,0 0 2 15,0 0 2-15,6 0 0 16,-6 0 0-16,0 0-1 16,0 0 1-16,14 0-5 0,-4-5-2 15,10 0-3-15,10-2 0 16,4-1-1-16,19-6 1 15,7 2 0-15,9-5 0 16,6-1-1-16,-1 3 0 0,-5 2-2 16,-1 3 0-16,-7 3-1 15,-8 0-1-15,-10 7 0 16,-11 0 0-16,-7 0 0 16,-10 0 0-16,-3 0 2 0,-12 0 0 15,13 0 1-15,-13 0 0 16,0 0 1-16,0 0 1 15,0 0-1-15,0 0-3 16,0 0-2-16,0 0-10 0,0 0-23 16,0 0-43-16,-5 0-3 15</inkml:trace>
  <inkml:trace contextRef="#ctx0" brushRef="#br0" timeOffset="132589.185">9567 6696 285 0,'0'0'7'16,"0"0"5"-16,0 0 1 16,0-10 2-16,0 10-2 0,0 0 0 15,0 0 2 1,0 0 0-16,0 0-7 0,-10 8-5 15,1 1-1-15,-1 3 0 16,-2 1-1-16,-2 4 2 16,-2-2-1-16,-2-1 0 0,2 0-1 15,1-4 1-15,0-1 0 16,3-4-1-16,1 3 0 16,1-6 0-16,10-2-1 15,-14 5-1-15,14-5 0 0,0 0-1 16,-6 10 0-16,6-10 0 15,0 12-1-15,8-2 2 16,2 0-1-16,2-1 1 16,6 5 1-16,7 1 0 0,0-6 1 15,6 3 0-15,-1-2 0 16,0-2-1-16,3-1 0 16,-1-2-4-16,-2 2-12 0,-5 1-34 15,-1-6-23 1,-1 4-6-16</inkml:trace>
  <inkml:trace contextRef="#ctx0" brushRef="#br0" timeOffset="133196.0427">10650 6517 406 0,'0'0'5'0,"0"0"1"16,0 0 0-16,0 0 0 15,0 0 1-15,-10 10-1 0,10 3 0 16,-2 4-1-16,2 5-3 16,0 3-3-16,4 5 1 15,4 0-1-15,2 0 1 0,2-6 0 16,-2 0 0-16,0-6-1 15,-2 0 1-15,-1-11 1 16,-7-7 0-16,5 10 0 16,-5-10 0-16,0 0 0 0,-5-7 1 15,-2-7-1-15,-3-3 1 16,-3-7-1-16,1-6-1 16,-1-8 1-16,1-3-1 15,4-4 1-15,4 3-1 16,-3 3 0-16,7-2 0 0,0 12-1 15,9 7 1-15,1 7-1 16,8 13 1-16,1 4-1 16,4 16 1-16,4 1 0 15,1 6-2-15,0 2-1 16,2 6-6-16,-1-4-13 0,-2-7-35 16,-5 11-23-16,-4-11-4 15</inkml:trace>
  <inkml:trace contextRef="#ctx0" brushRef="#br0" timeOffset="134581.738">10725 6700 347 0,'0'0'4'15,"0"0"-1"-15,0 0 1 0,-5-16-1 16,5 2 1-16,10 2 1 16,4-8-3-16,6 1-2 15,3-5-10-15,2 1-3 16,2 0-2-16,0 1-1 15,0 5 0-15,-9 2 3 16,-3 6 6-16,-5-2 6 0,-10 11 5 16,12-7 9-16,-12 7 2 15,0 0 3-15,7 15-1 16,-4-3-2-16,0 0-4 0,2 3-1 16,2 3-3-16,-2 2-3 15,5-6-2-15,0 4-1 16,-3-8 0-16,1-1 0 0,-8-9 1 15,13 13 1-15,-13-13-1 16,12 0 2-16,-12 0-1 16,7-13 0-16,-5 1 0 15,4-5 0-15,-1-4-1 0,2 2-2 16,0-6-1-16,1 8-1 16,2 0-1-16,-6 4-1 15,9 3 1-15,-13 10-1 16,13 0 1-16,-3 6 0 15,-3 0 1-15,0 5 1 0,6-1 2 16,3-3-1-16,-2-2 1 16,4-5 0-16,-1 0 0 15,5-2 0-15,-2-8 1 16,5-5-1-16,0-3 1 0,-5 0 0 16,-1 1 0-16,-7-2 1 15,-1-1 0-15,-7 5-1 16,-4 2 1-16,-2 4-1 0,-11 4-1 15,1 2-1-15,0 3 0 16,2 0-2-16,2 11 0 16,1 1 0-16,5 3 1 15,2 2-1-15,7 3 1 0,6 0 1 16,4 1 0-16,5 8 1 16,3-5-1-16,2 0 1 15,3 3 0-15,-4 4-1 16,1-4 0-16,-10 3 0 15,-10 0 0-15,-1-1 0 0,-9 1 0 16,-10-6 0-16,-9 2 0 16,-6-7 2-16,-4-6 0 15,2-6 2-15,3-7 0 0,-1-5-1 16,7-7 1-16,8-13 0 16,6-6-1-16,7-8 0 15,9-6-1-15,7-1-2 16,6-6-1-16,2 2 0 0,-1 3-1 15,0 5 1-15,-1 8-1 16,-5 6 0-16,-6 6 0 16,-4 11 0-16,-7 11-2 15,0 0 1-15,0 0 1 0,5 8-1 16,-5 4 0-16,0 1 0 16,2 2 2-16,3 0 0 15,3-5 1-15,-1 0 1 16,8-6-1-16,0-4 2 15,2-9-1-15,3-6 1 0,3-7 0 16,-4-8 1-16,-1-2 0 16,0-7-1-16,-6-5 2 15,-5 1-1-15,-7-5 1 0,-3 4 0 16,-8 4 1-16,-5 2-1 16,-8 12-1-16,9 4 0 15,-8 12 0-15,4 10-2 16,1 7-1-16,8 15-1 0,2 7 0 15,8 9 0-15,3 7 1 16,12-1-1-16,5 3 0 16,4-2 0-16,6-7 1 15,6-7 1-15,-4-8-1 0,0-11 0 16,-2-7 0-16,-6-5 1 16,-1-3 0-16,-5-11 0 15,-6-7 0-15,-2 0 0 16,-5-2-1-16,-4 1 0 15,-1 2 0-15,0 3-2 16,0 4-1-16,0 13-1 0,-3-9 0 16,3 9 0-16,-3 7 0 15,3 3 0-15,3 4 1 16,0-2 1-16,6 1 2 0,-2-6 0 16,6 2 0-16,-4-7 1 15,2-2 1-15,6 0-1 0,-3-11 0 16,2 2 1-16,-4-6-1 15,0-2 0-15,-2 2 0 16,0 3 0-16,-2-1-1 16,-8 13-1-16,10-14-1 15,-10 14 1-15,7 0-1 16,-7 0 0-16,13 9 0 0,-6 2-1 16,3-4-9-16,5 7-14 15,5-4-48-15,-5 0-5 16</inkml:trace>
  <inkml:trace contextRef="#ctx0" brushRef="#br0" timeOffset="134944.2499">12239 5925 444 0,'0'0'1'0,"0"0"0"0,0 10 0 16,2 1 1-16,8 3 0 16,2 6 0-16,6 4 0 15,2 4 0-15,5 2 0 0,1 2 0 16,4-2 0-16,0-6-2 16,-3-1 2-16,-4-6-1 15,-3-2 0-15,-8-5 1 16,-2-8 0-16,-10-2 0 15,11-10-1-15,-11-7 1 0,0-5-1 16,-5-8 1-16,-1-5 0 16,1-4-2-16,-2-2 1 15,0 2 0-15,2 4-1 16,-1 5-3-16,1 6-10 0,5 2-38 16,0 22-30-16,11-5-2 15</inkml:trace>
  <inkml:trace contextRef="#ctx0" brushRef="#br0" timeOffset="136125.9491">12609 6052 381 0,'0'0'4'16,"0"0"1"-16,0 0 0 16,-2 12 1-16,2-12 0 0,0 0 2 15,-3 10 1-15,3-10 1 16,6 3-3-16,5-3 0 15,4-10-1-15,0 0 0 16,3-3 0-16,-4-5-2 0,3 4 0 16,-2-6-2-16,-4 6 1 15,-4-1-1-15,-2 5-2 16,-5 10 0-16,-5-6-1 16,-7 8 1-16,-1 12-2 0,-6 3-1 15,8 5 1-15,-1 0 0 16,2 4 0-16,7-2 1 15,3-2 1-15,11-7-1 0,5-5 2 16,7-7-1-16,7-3 1 16,7-13 1-16,3-7 0 15,0-4-1-15,0-9 0 16,-3-4 0-16,-3-5 0 16,-9-3-1-16,-4-6 0 0,-14-2 0 15,-5 0 0 1,-7 2-1-16,-7 7 1 0,-6 3 0 15,-6 15 0-15,2 9 1 16,-3 12-1-16,0 12 1 0,2 13 0 16,9 12-1-16,3 10 1 15,11 3 0-15,0 5 0 16,11 1 0-16,6-1 0 16,10-8-1-16,2-4 1 0,7-11-1 15,-2-8 0-15,4-7 0 16,-3-9 0-16,0-3 0 15,-6-10 0-15,1-5 0 0,-9-1 0 16,-8-4 1-16,-5-3-1 16,-3 3 0-16,-5 3 0 15,-2 2-1-15,-6 3 0 16,1 4-1-16,-5 6 0 16,4 2 0-16,-2 5 0 0,3 4 0 15,5 2 0-15,2 1 1 16,2 0-1-16,5 0 1 15,5-5 1-15,4 1-1 16,3-5 0-16,1-3 1 0,3-3-1 16,-3-6 0-16,-3-2 0 15,3-1 1-15,-5-3-1 16,-2 0 1-16,-6 1-1 16,0 1 1-16,-2 2 0 0,-5 11-1 15,2-12-1-15,-2 12 0 16,0 0-1-16,0 0 1 0,0 0-1 15,6 6 0-15,-6-6 0 16,7 12 2-16,0-4 0 16,3-2 2-16,1 0-1 15,-3-1 1-15,5-5 0 16,0-2 0-16,4-9 0 0,-1-1 0 16,-2-3-1-16,1-5 0 15,2 3 0-15,-2-3 1 16,-2 6-1-16,-3-2 1 15,0 4-1-15,-10 12-1 16,7-10 0-16,-7 10 1 16,0 0-1-16,0 10 0 0,0 0-1 15,5 1 1-15,-2-2 1 16,2-2 0-16,7 1 1 0,1-8 0 16,2 0 0-16,-1-8 0 15,6-5 1-15,1-7 0 16,-5-1 0-16,1-6 0 15,2-5 1-15,-8 2 0 0,-1 0 0 16,-1 3 2-16,-4 7-2 16,-3 2 1-16,-2 9-2 15,0 9 0-15,0 0 0 0,3 20-1 16,-2 2 0-16,2 5-1 16,2 0 0-16,2 5 0 15,2 1 0-15,0-6-1 16,1-1-1-16,0-6-4 15,-5-7-9-15,5-5-24 16,3-3-42-16,-13-5-2 0</inkml:trace>
  <inkml:trace contextRef="#ctx0" brushRef="#br0" timeOffset="136257.5996">13827 5700 368 0,'0'0'7'16,"0"0"4"-16,0 0-1 0,0 0 1 15,0 0 0-15,0 0 2 16,0 0-1-16,0 0 0 15,23-10-6-15,7 2-10 0,2-4-27 16,11-8-48-16,7 2-1 16</inkml:trace>
  <inkml:trace contextRef="#ctx0" brushRef="#br1" timeOffset="141393.5829">8740 16451 306 0,'0'0'4'0,"0"0"2"0,0 0 1 15,0 0 1-15,0 0 3 16,0 12 2-16,0 1 2 16,0 9 3-16,5 10-6 0,-1 8 3 15,0 9 1-15,1 14-2 16,5 3-2-16,-3 4-2 16,3 4 0-16,0 3-1 15,-5-40-1-15,3 5-4 16,-3 1 0-16,2 1-2 0,-2-5 0 15,0 9 0-15,3-9-1 16,-1 1-1-16,-2-1 2 16,0-2-2-16,0-2 0 15,-1 0 0-15,0-8 0 0,-2 3 0 16,3-5 0-16,-2 0 0 16,-1-6 0-16,-2-4 0 15,0-2 0-15,0-3 0 16,0-10 0-16,0 0 0 15,-12 5-3-15,12-5-6 0,-13 0-4 16,13 0-12-16,-14-3-24 16,14 3-36-16,-13-11-2 15</inkml:trace>
  <inkml:trace contextRef="#ctx0" brushRef="#br1" timeOffset="142753.4593">8755 16421 123 0,'0'0'7'16,"0"0"5"-16,0 0 5 0,-10-7 4 15,10 7 3-15,0 0 2 16,0 0-1-16,-5-10-1 15,5 10-5-15,0 0-6 16,0 0-2-16,11 0-4 0,-1 2-2 16,4-2 0-16,11 6 0 15,5-2 1-15,13-1 1 16,6 2 1-16,11-3-1 16,7 5-1-16,8-4 0 0,7-3-1 15,7 2-1-15,1-2 0 16,2 0-2-16,-1 0 0 15,2 0 0-15,-5 0 0 16,2 0-1-16,-5-2 0 16,-5-1 0-16,-6 1 0 0,-6 0-1 15,-14-1 0-15,-7 3 0 16,-12 0 1-16,-10 0-1 16,-5 0 1-16,-10 0 0 0,-10 0 0 15,9 0 0-15,-9 0 1 16,0 0-1-16,11 0 0 15,-11 0 0-15,0 0 0 16,0 0-1-16,0 0 1 0,0 0 0 16,0 0 0-1,0 0 0-15,0 0 0 0,0 0 1 16,0 0 0-16,0 0 0 16,0 0 0-16,0 0 0 15,0 0 1-15,0 0-3 16,0 0 1-16,0 0-1 0,-7 0-1 15,7 0 1-15,0 0-3 16,-1 10 1-16,-2 5 0 16,3 8 1-16,0 9-1 0,0 10 3 15,0 8 2-15,0 6 0 16,0 6 1-16,3 5 0 16,-2-3 0-16,4 4 0 0,-3-7 1 15,-2-1-2-15,0-31-2 16,0 4 0-16,0-1-1 15,0 3 1-15,0-3-1 16,0 2 0-16,0-2-1 16,2 4 1-16,-2-4 0 15,2-1 1-15,-2-2-1 0,3 0 0 16,-3-2 1-16,0-3-1 16,3-4 1-16,-1 5-1 15,-2-7 0-15,2-1 0 16,1-7-2-16,-3-1-3 0,0-9-5 15,2 13-12-15,-2-13-53 16,0 0-6-16</inkml:trace>
  <inkml:trace contextRef="#ctx0" brushRef="#br1" timeOffset="143577.767">8900 17650 200 0,'0'0'4'0,"0"0"2"0,0 0-2 16,0 0 2-16,0 0 1 15,0 0 1-15,0 0 3 16,10 0 3-16,-10 0-1 0,20-2 1 16,-8 2 3-16,8 0 2 15,3-3-1-15,7 3-1 16,7 0-1-16,2 0-3 15,9 0-3-15,4 0-2 16,5 0-3-16,5 0-2 16,7 3 0-16,-1-1-1 0,9 0-1 15,3 1 1-15,-1 0-1 16,0 1 0-16,1 1 0 16,-3-2 0-16,-7 4-1 15,-3-2 0-15,-7 0 0 0,-5-2 0 16,-9 1 1-16,0-1 0 15,-9-1 0-15,-6 2 1 16,-3-4 1-16,-7 2-1 0,-5-1 1 16,-8-1-2-16,-8 0 0 15,0 0-2-15,0 0-2 16,0 0-6-16,0 0-8 16,0 0-9-16,0 0-30 0,0 0-21 15,-8-7-5-15</inkml:trace>
  <inkml:trace contextRef="#ctx0" brushRef="#br1" timeOffset="143725.3794">10344 17608 268 0,'0'0'-2'0,"0"0"1"15,0 0-6-15,0 0-19 16,0 0-35-16,5 0 0 0</inkml:trace>
  <inkml:trace contextRef="#ctx0" brushRef="#br1" timeOffset="144824.3908">7102 17583 166 0,'0'0'1'0,"0"0"-1"15,0 0 4-15,0 0 1 0,0 0 0 16,0 0 4-16,11 0 2 15,-4 3 0-15,7-1 1 16,9 3-1-16,4-3 0 16,7 2-2-16,12-2-1 0,12-1-3 15,6 2-1-15,8 3-1 16,13-4 0-16,11 1-2 16,14 1 1-16,7-1-1 15,15-1-1-15,7 1 1 0,13-3 0 16,9 3-1-1,10-3 0-15,3 2 1 0,10-2-1 16,6 3 0-16,3 1 0 16,2-4 0-16,8 3 0 15,-1 2 1-15,3-3-1 16,-1 0 0-16,1 4 0 0,1-4 0 16,-8 5 0-16,-1-4 0 15,-6 4 0-15,-2 1-1 16,-5-2-1-16,-8 2 0 0,-6-1-1 15,-11 2-2-15,-10-1 0 16,-8-2 1-16,-8 2-2 16,-7-3 2-16,-16 0 1 15,-8 0 3-15,-15-1 1 0,-11-1 1 16,-8 2-2-16,-8-3-11 16,-16 1-20-16,1-1-25 15,-16-2-5-15</inkml:trace>
  <inkml:trace contextRef="#ctx0" brushRef="#br1" timeOffset="146093.4156">9608 17002 169 0,'0'0'9'16,"0"0"5"-16,0 0 4 0,0 0 0 15,0 0-1-15,0 0 2 16,0 0-1-16,0 0 0 15,-7 9-8-15,7-9-6 16,0 12-2-16,0-12 0 16,0 18 2-16,0-18-1 0,12 14 0 15,-2-8 2-15,3-2-1 16,1-1 2-16,-1-3-1 16,2 0 1-16,-5 0 0 15,2-6 2-15,-2-1-3 0,-2 0 0 16,-3-5 0-16,-5-1-2 15,0 1-1-15,-7 3-2 16,-4-2 0-16,-3 4-2 16,1-1 0-16,-2 4-1 0,0 4 1 15,0 0-1-15,2 1 1 16,6 8 0-16,7-9 0 16,-9 12 0-16,9-12-5 15,-3 12-5-15,3-4-13 0,7 4-30 16,-7-12-18-16</inkml:trace>
  <inkml:trace contextRef="#ctx0" brushRef="#br1" timeOffset="147036.6121">9862 16869 224 0,'0'0'1'15,"0"0"-1"-15,0 0 2 16,0 0-2-16,0 0 0 0,0 0 1 16,10 3 0-16,2-1 1 15,0 4 1-15,13-2 3 16,3 2 1-16,17-1 1 15,9-2 1-15,14-2-2 16,11-1 1-16,15 0-1 0,6 0-1 16,20 0-2-1,9 0-2-15,4 0 0 0,5 0 0 16,11 0-1-16,5 0 1 16,7 0 0-16,6 0 0 0,2-4 0 15,5-1 2-15,5-1-1 16,10 2 2-16,-3-4-1 15,0 4 0-15,4-2 0 0,4 4 0 16,-6-4 0-16,-4 4-1 16,3-1 0-16,-6 1 0 15,-2 2-1-15,0 0 0 16,-9-2-1-16,-8 2 0 0,-2-3 0 16,-9 1 0-16,-8-1-1 15,-9 3 0-15,-15-4 0 16,-14 1 0-16,-8 0 0 15,-12-1 0-15,-15 1 0 0,-10 1 0 16,-14 2 1-16,-16-3 1 16,-6 1 1-16,-8 2 2 15,-16 0-1-15,12 0 0 16,-12 0 1-16,0 0 0 16,0 0-2-16,0 0 0 0,0 0-2 15,0 0 1-15,-8 0-2 16,8 0 1-16,0 0 0 15,0 0 0-15,0 0-2 0,-7 0-1 16,7 0-3-16,0 0-5 16,0 0-8-16,0 0-14 15,-10 0-34-15,10 0-12 16</inkml:trace>
  <inkml:trace contextRef="#ctx0" brushRef="#br1" timeOffset="147621.6528">15664 16687 288 0,'0'0'7'16,"0"0"2"-16,0 0-2 15,0 0 1-15,8 0 0 16,-8 0 1-16,0 0 2 16,14 10 1-16,-3-3-3 15,8 3-3-15,1-3 1 16,10 3 2-16,0 0-2 0,2-3 0 16,1 3-3-16,1-5-1 15,-9 2-2-15,-2-1 0 0,-9 1 0 16,-1 4 0-16,-8 3 0 15,-5 1 2-15,-5 4 0 16,-8 4 1-16,-4 2 1 16,-3-3 2-16,-5 3-3 0,2-6 2 15,4 1-2-15,-2-5 0 16,8-2-2-16,0-3 1 16,5-1-2-16,8-9 0 15,-13 10 0-15,13-10-1 16,-2 10-3-16,2-10-8 0,0 0-40 15,6 0-30 1,-6 0-2-16</inkml:trace>
  <inkml:trace contextRef="#ctx0" brushRef="#br1" timeOffset="149955.3175">9286 16119 405 0,'0'0'5'0,"0"0"1"16,0 0 0-16,0 0 0 16,0 5 1-16,-1 4-1 15,1 5 1-15,0 2 0 16,0 7-4-16,1 4-3 0,4 1 1 15,1-1 0-15,4 0 0 16,-1-5-1-16,2-2 0 16,-3-5 1-16,-1-2 1 0,-7-13 1 15,11 10 0-15,-11-10 0 16,0-8 0-16,-8-4 1 16,0-6-1-16,-2-7 0 15,-1-4-1-15,2-6 0 0,-1 0 0 16,6-1 0-16,-3 3 0 15,7 2 0-15,0 5 0 16,0 6-1-16,7 11 0 16,5 4 0-16,-1 5-1 15,8 5-1-15,-1 7 1 16,3 5-1-16,2 8 0 0,-3-1 1 16,2 3-1-16,-2 4 1 15,-4-5-1-15,-2-1 1 16,-2-2-1-16,-1-5 1 0,-4-6 1 15,-2-2 0-15,-5-10 0 16,0 0 1-16,0 0 0 16,-5-15 0-16,0-3 0 0,3-3 1 15,2-8-3-15,0 0 0 16,0-1 0-16,2 3 0 16,8 0 0-16,0 2 0 15,0 8 0-15,3 6 0 16,-2 7-2-16,2 4 1 0,2 10 0 15,0 2-1-15,-3 13 2 16,3 0-1-16,0 5 0 16,0-1 1-16,-3 3-1 15,1-2 1-15,-3-5-2 16,-1 0-1-16,0-6-3 0,-2 1-6 16,-2-10-13-16,-5-10-55 15,9 5-7-15</inkml:trace>
  <inkml:trace contextRef="#ctx0" brushRef="#br1" timeOffset="150655.8899">9919 16211 256 0,'0'0'4'0,"0"0"3"15,0 0 1-15,0 0 1 16,0 0 3-16,0 0 1 15,0 0 4-15,0 0 2 0,0 0-2 16,0 0 1-16,0 0 1 16,0 0-1-16,-3-10-2 15,3 10-1-15,0 0-2 16,0 0-4-16,0 0-2 0,0 0-2 16,-2 10-1-16,2 2-2 15,0-2-1-15,5 8-1 16,-3-1 0-16,3 2 0 15,1-1 1-15,-1-3-1 16,0-1-1-16,-3-1-1 0,0-5-5 16,3 2-10-16,-5 4-53 15,0-14-16-15</inkml:trace>
  <inkml:trace contextRef="#ctx0" brushRef="#br1" timeOffset="153602.1353">9735 16927 144 0,'0'0'4'0,"0"0"2"15,0 0 3-15,5-3 1 16,3 3 2-16,4 0-1 16,7 0 3-16,10 3-1 0,2-1-2 15,12 0-2-15,9 1-2 16,10 0-2-16,8 1-1 15,7-4 0-15,5 3-1 16,7-3 0-16,8 0-1 16,8 0-1-16,-1 0 0 0,3 0 1 15,5-5-2-15,-3 3 2 16,11-4-2-16,1 2 1 16,1-1-1-16,-5 0 1 15,3 0-1-15,-3 0 0 16,2-3 0-16,4 7-1 0,-5-5-2 15,-7 4-1-15,4-1-1 16,2 0-2-16,-5 2 0 16,-1-2-1-16,-3 3 2 0,-7-2-2 15,4-2 2-15,-13 2 1 16,5-1 1-16,-9 2 3 16,1-2 0-16,-6 0 0 15,0 1 0-15,-6-1 0 16,-5 3 1-16,2 0 0 0,-4-3-1 15,2 3 1-15,-3 0 1 16,5-2-1-16,-1-1 0 16,2 1 1-16,-1 0-1 15,2-1 1-15,-5 1 1 16,3 2 0-16,-3-3 1 0,-3 3-1 16,0 0 0-16,-4 0 2 15,-2 0-2-15,-2 0-1 16,0 0 0-16,-8 0 0 0,3 0-1 15,0 0 1-15,2 3-1 16,-3-1 0-16,-4 1 1 16,5-3-1-16,-8 2 1 15,3 0-1-15,-10-2 1 0,-2 3-1 16,-4-3 2-16,-2 0-2 16,-4 0 1-16,-9 0-1 15,4 2-5-15,-11-2-6 16,-3 0-24-16,1 0-24 0,-10 0-2 15</inkml:trace>
  <inkml:trace contextRef="#ctx0" brushRef="#br1" timeOffset="154686.2202">9909 17002 161 0,'0'0'2'0,"0"0"0"16,5 0 2-16,-5 0 3 15,18 0 1-15,-6 0 1 0,13 4 3 16,0 1 2-16,11-2-1 16,12 4 0-16,4-5 0 15,13 1 0-15,10 0-2 16,10-3-1-16,9 2-2 16,15-2-2-16,3 0-1 15,1 0-1-15,7 0 0 0,-2 0-1 16,4 0-2-16,4 0 1 15,-2 0-1-15,-2 0 0 16,2-2 0-16,8 2 0 0,3 0-1 16,6-6 1-16,3 4-1 15,1-3 1-15,-1 0-1 16,2-2 1-16,-4 5-1 0,-7-4 0 16,-4 4 1-16,5-1-1 15,-14 0 1-15,-5 2 0 16,3-2-1-16,-3 1 1 15,-3-4 0-15,3 3-1 16,-13-1 1-16,3 1-1 16,-3 3 0-16,4-5 0 0,-9 2 1 15,-5 3-1-15,-2-2 0 16,-5 2 0-16,-2-2 1 16,-4 2 0-16,-5 0 0 15,-5 0 0-15,-7 0 0 0,-4 0-1 16,-5 0 1-16,0 2 0 15,-14-2 1-15,3 2 1 16,-18-2 2-16,-3 0 1 0,-5 0 1 16,-6 0 0-16,-5 0 1 15,-7 0-2-15,11 0-1 16,-11 0-1-16,0 0-2 16,0 0-2-16,0 0 1 0,0 0 0 15,0 0-1-15,0 0 2 16,0 0 0-16,0 0 0 15,0 0 1-15,0 0-1 16,0 0 0-16,0 0-2 0,0 0-1 16,0 0-2-1,0 0-3-15,0 0-3 0,0 0-8 16,0 0-15-16,-5 0-42 16,5 0-4-16</inkml:trace>
  <inkml:trace contextRef="#ctx0" brushRef="#br1" timeOffset="155525.633">16729 16275 352 0,'0'0'7'0,"0"0"4"16,0 0 2-16,4-9-1 16,-4 9 1-16,0 0 0 15,0 9 1-15,0 6 0 16,0 7-6-16,-4 11-4 0,0-1-2 15,2 7 0-15,-1 4-2 16,3 1-6-16,0-2-6 16,5-1-27-16,11-5-42 15,-16-4-3-15</inkml:trace>
  <inkml:trace contextRef="#ctx0" brushRef="#br1" timeOffset="155837.3448">16281 16798 401 0,'0'0'2'0,"0"0"3"0,0 0 1 0,17 0 2 16,5 0 1-1,11 0 2-15,12 0 0 0,12-3 1 16,12 2-1-16,10-2-2 15,8 0-2-15,5 1-2 16,0 2-1-16,-4 0 0 0,-11 0-2 16,-12 5-1-16,-8-2-1 15,-18-2-2-15,-9 5-1 16,-12-4-1-16,-18-2-3 16,7 10-5-16,-7-10-8 0,-9 5-26 15,9-5-39-15,-25 9-2 16</inkml:trace>
  <inkml:trace contextRef="#ctx0" brushRef="#br1" timeOffset="156320.7394">16635 17014 422 0,'0'0'5'0,"0"0"1"16,-7-10 2-16,7 10 1 16,-4-8 0-16,4 8 0 0,0-14 0 15,0 14 0-15,9-16-4 16,7 14-2-16,6-1-2 15,2 3-1-15,-1 5 0 16,2 5 1-16,-2 5-1 16,-7 5-1-16,-7 0 1 0,-9 2 0 15,-4 5-1-15,-10 4 1 16,-11-7 0-16,-3 3-1 16,-2-3 1-16,-7 0 0 15,19-15-1-15,2 3-1 16,-16 6 3-16,6-4-1 0,4-4 1 15,22-10-2-15,-15 8 0 16,15-8 1-16,0 0 2 16,17 9 1-16,11-9-2 15,12 0 0-15,4-3-1 0,11-3 0 16,7 1-4-16,-4-5-12 16,-10 0-64-16,0 3-5 15</inkml:trace>
  <inkml:trace contextRef="#ctx0" brushRef="#br1" timeOffset="157054.6313">17561 16706 435 0,'0'0'3'0,"0"0"2"16,0 0 0-16,0 0 1 15,0 0-1-15,0 0 2 16,2 10-1-16,-2 3 1 16,0-1-3-16,0 8-1 0,3 2-2 15,-1 1 1-15,1 1 0 16,-1 0-2-16,4 2 1 15,-1-7 0-15,-3 1-1 16,0-8 0-16,1 1 1 16,-3-13-1-16,0 10 0 15,0-10 1-15,-3-8-1 0,-1-7 0 16,-1-1 0-16,-1-9 0 16,4 0 0-16,-1-5 0 15,3 1-1-15,0 2 1 0,3 1 0 16,7 6-1-16,0 3 0 15,4 5 0-15,2 7 0 16,0 5 0-16,5 0 1 0,1 10-1 16,-2 4 1-16,2 4 0 15,-4 4 0-15,-4 3 0 16,2 2 1-16,-7-2-1 16,-4 0 0-16,1-3 0 0,-6-2 1 15,0-3-1-15,-6-4 0 16,6-13 1-16,-12 12 1 15,3-12-1-15,9 0 0 16,-14-18 0-16,7 4 0 0,7-11-1 16,0-2 0-16,3-1 0 15,6-6-1-15,7 5 0 16,-2-1 1-16,4 5-2 16,2 3 3-16,-3 4-5 15,3 9 2-15,-5 5 1 0,3 4 0 16,-6 8 0-16,3 5 1 15,-5 4 0-15,-1 8-1 16,0 2 3-16,-5 3 0 16,1-1-1-16,-2 1-1 0,1-1-2 15,1-4-7-15,3 0-21 16,12-5-53-16,-12-8-1 16</inkml:trace>
  <inkml:trace contextRef="#ctx0" brushRef="#br1" timeOffset="157793.5757">18197 16811 386 0,'0'0'6'15,"0"0"3"-15,0 0 3 16,0 0-1-16,0 0 3 0,0 0-2 16,4 4 2-16,-4 4 1 15,4 4-6-15,-2 2-4 16,0 6-1-16,0 1 0 0,2 1-2 15,1 0 0-15,-3 0-1 16,3-2-1-16,-2 0-2 16,-1-2-3-16,-2-6-5 15,2 0-20-15,-2 3-54 0,0-15-2 16</inkml:trace>
  <inkml:trace contextRef="#ctx0" brushRef="#br1" timeOffset="158352.1643">18409 16702 372 0,'0'0'7'15,"0"0"4"-15,0 0 1 16,0-8 2-16,0 8-1 0,0 0 0 16,0 0 2-16,0 0 0 15,0 10-6-15,0 5-3 16,7 2-2-16,-2 5-1 16,5 3 1-16,1 0-1 0,2 4-1 15,5-4 0-15,-2 0 0 16,-2 0-1-16,0-3 0 15,-1-5 1-15,-1-2-2 16,2-3 0-16,-7-2 0 16,-7-10 0-16,9 8 0 0,-9-8 0 15,0 0 0-15,9-14 0 16,-9-7 0-16,4-3 0 16,-1-3 0-16,2-9 0 15,-1-1 0-15,1-2 0 0,0 2 0 16,1-1 0-16,-1 6 0 15,-3 7 0-15,0 3 0 16,1 5 0-16,-3 7 0 0,0 10 0 16,0-15 0-16,0 15 0 15,0 0 0-15,0 0 0 16,0 0 0-16,0 0 0 16,0 0-9-16,0 0-6 0,2 10-22 15,-2-10-51 1,5 15 0-1</inkml:trace>
  <inkml:trace contextRef="#ctx0" brushRef="#br1" timeOffset="159619.1374">18818 16837 377 0,'0'0'7'0,"0"0"1"16,0 0 1-16,0 0 0 16,0 0 1-16,3 8 1 15,-3-8 0-15,3 20 0 0,-3-7-5 16,3 4-2-16,-3 0-1 16,2 0-1-16,-2 0-1 15,2-2-1-15,1 0-2 16,-1 0-7-16,-2-15-11 0,3 11-35 15,-3-11-26-15,7 2-5 16</inkml:trace>
  <inkml:trace contextRef="#ctx0" brushRef="#br1" timeOffset="160168.4137">18856 16097 400 0,'0'0'4'16,"0"0"2"-16,0-20 2 15,0 10 1-15,10-4 2 0,0-4-3 16,5-2 3-16,4 0-1 16,4 1-3-16,2 4-3 15,2 8-1-15,1-2-1 16,-6 9-1-16,3 6-1 16,-8 6 1-16,-2 8 0 15,-7 5 1-15,-8 4-1 0,-2 4 0 16,-7 3 0-16,-5-3 1 15,1 2-1-15,-1-5 0 16,1-4 1-16,2-5-1 0,9-4 2 16,2-2 0-16,13-5 1 15,7-3-1-15,10-2-3 16,4 0 0-16,2-3 0 0,11 1 0 16,-6-3 0-16,2 0 0 15,-8 0 0-15,-8 0 0 16,-4 0 0-16,-9 0 0 15,-4 0 0-15,-10 0 0 0,0 0 0 16,0 0 0 0,0 0 0-16,0 0-7 15,0 12-33-15,0-12-48 0,-5 10-3 16</inkml:trace>
  <inkml:trace contextRef="#ctx0" brushRef="#br1" timeOffset="167836.149">5417 7843 154 0,'0'0'-2'0,"0"0"1"16,0 0 1-16,0 5 5 15,3 17 5-15,4 10 4 16,3 13 4-16,7 14 3 15,1 13 1-15,10 7 1 0,-4 9-3 16,9-5-4-16,-3 1-6 16,-2-7-2-16,6-8-4 15,-8-7-3-15,4-7 0 0,-7-8-2 16,-3-2-3-16,-6-11-4 16,2-4-8-16,-9-4-15 15,5-7-35-15,-12-6-4 16</inkml:trace>
  <inkml:trace contextRef="#ctx0" brushRef="#br1" timeOffset="168541.3131">5286 7856 65 0,'0'0'3'16,"0"0"0"-16,2-18 2 0,10 8 3 16,4-5 3-16,9-8 3 15,14-3 0-15,12-9 4 16,12-8-2-16,19-6 0 15,14-9-2-15,24-10-3 0,7-11-2 16,24-6-1-16,14-6 0 16,12-6 1-16,14-5 1 15,5-5 2-15,1-1 0 0,6-4 2 16,8 6-1-16,-4-1 0 16,2 8-2-1,-13 2 0-15,-9 8-4 0,-3 5-2 16,-10 10-1-16,-20 12-1 15,-13 8-1-15,-19 9-1 16,-20 6 1-16,-14 7-2 0,-21 9 1 16,-17 3 1-16,-14 7 0 15,-10 6 1-15,-12 0-1 0,-14 7 1 16,7-13 0-16,-7 13-1 16,-7-5-1-16,7 5-1 15,-18-4 0-15,11 1 0 16,7 3-1-16,-17-6 0 15,17 6 0-15,-13 0-2 0,13 0 1 16,0 0-1-16,0 0-1 16,0 0 0-16,0 0 0 15,0 0 1-15,-5 12 1 0,5-6 0 16,0 12 1-16,5 4 1 16,-1 7 1-16,7 17 1 15,2 8-1-15,2 13 2 16,2 8-2-16,6 6 1 15,-3 2-1-15,10 2-1 16,-4-3 0-16,4-3 0 0,0-7-2 16,-4-5-6-16,4-5-11 15,-6-5-19-15,3 0-23 0,-9-6-12 16</inkml:trace>
  <inkml:trace contextRef="#ctx0" brushRef="#br1" timeOffset="169356.8334">5765 8943 180 0,'0'0'10'0,"-10"1"4"0,10-1 1 15,0 0-1-15,0 0 4 16,0 0 0-16,0 0 3 15,18 0 0-15,12-9-7 0,19-8-4 16,12-11-1-16,18-2 0 16,20-11-2-16,18-13 1 15,22-11-2-15,13-7-1 16,19-10 0-16,15-4-1 16,11-9 1-16,12-1-1 15,9-3 0-15,6-3-1 0,5-2-1 16,-3 5 1-16,1 2 0 15,-14 6 0-15,-12 4-1 16,-9 8 1-16,-19 7 0 16,-22 4-1-16,-15 17 1 0,-24 6-1 15,-23 10 0-15,-19 8 1 16,-21 10 0-16,-12 2-1 16,-18 11 0-16,-8-2-1 0,-11 6 0 15,0 0-4-15,-5 7-6 16,-2-4-16-16,-12 6-52 15,8 4-3-15</inkml:trace>
  <inkml:trace contextRef="#ctx0" brushRef="#br1" timeOffset="172878.2673">9813 16976 154 0,'0'0'7'0,"0"0"2"0,0 0 5 15,0 0-1-15,0 0 0 16,0 0-2-16,0 0-1 15,0 0-7-15,0 0-22 16,2 8-32-16,-2-8-12 0</inkml:trace>
  <inkml:trace contextRef="#ctx0" brushRef="#br1" timeOffset="177693.0294">15913 17863 68 0,'0'0'5'16,"14"0"0"-16,7 0 5 16,13-2 3-16,8-1 2 15,15-2 3-15,14 3-1 0,10-3 2 16,13 0-3-16,19 0-2 15,8 0-3-15,13 1-2 16,11-2-2-16,9-2-2 0,13 1-2 16,7-1 1-1,-3 5-1-15,3-6-1 0,-2 6-1 16,-11-4 0-16,-11 7 0 16,-12-5 1-16,-10 3-2 15,-17-1 0-15,-11 1 1 0,-18 2 0 16,-18 0 1-16,-19 0-1 15,-17 2 0-15,-28-2 1 16,0 13 0-16,-28-6 1 16,-22-2-2-16,-14 2-1 0,-20 1-1 15,-9-1-1-15,-14-1 2 16,-12 2-4-16,-10 6 0 16,-13-7-1-16,-9 8 2 15,-8-8-1-15,-6 6 0 16,5-10 1-16,2 6 1 15,7-2 3-15,11 1 0 16,14-5 0-16,11 7 0 0,22-8 3 16,15 6 0-16,23-6 3 15,55-2-1-15,0 0 2 16,0 0 0-16,7 2 2 16,93 11 0-16,0-13 1 0,13 0-2 15,17 2 0-15,11-2-1 16,4 0-2-16,4 0 1 15,0 0 0-15,0-2 1 16,-10 0 1-16,-4-3 2 16,-16 2-2-16,-10-4-1 15,-22 5-1-15,-12-4-2 16,-23 4-6-16,-52 2-13 0,27 0-40 16,1 0-23-16</inkml:trace>
  <inkml:trace contextRef="#ctx0" brushRef="#br1" timeOffset="180528.0797">14735 16085 299 0,'0'0'8'16,"0"0"4"-16,0 0 5 15,2-10 0-15,-2 10 4 16,0 0 0-16,0-8-1 0,0 8 0 16,0 0-8-16,0 0-3 15,0 13-4-15,0 7-1 16,1 7-3-16,3 3 0 0,-2 7 0 16,5 2 1-16,-1 6-1 15,1-3-1-15,1-4 1 16,-4 1-1-16,5-10-1 15,-6 1-2-15,3-3-3 16,-3-4-6-16,-3-9-12 16,0 2-28-16,4-4-30 15,-4-12-5-15</inkml:trace>
  <inkml:trace contextRef="#ctx0" brushRef="#br1" timeOffset="181162.682">14981 16188 311 0,'0'0'6'0,"0"0"2"15,0 0-1-15,0 0 0 16,-3 8 1-16,3-8 1 16,-15 20 0-16,0-8 2 15,0 1-7-15,-2 1 1 16,-1 1 0-16,-7 1 0 0,6-4 0 15,-4-2-1-15,3-6-1 16,1-1 1-16,3-3 0 16,4 0 0-16,-4-3-2 15,6 1 0-15,10 2-2 16,-6-10-1-16,6 10 1 0,5-2-2 16,9 2 1-16,2 7-1 15,4 0 1-15,4 6 0 0,3 2 1 16,3 3 0-16,0-1 1 15,0 2-1-15,0-4 0 16,-3 2-1-16,-4 1-3 16,2-3-6-16,-13-5-14 0,3-3-41 15,2 3-13-15</inkml:trace>
  <inkml:trace contextRef="#ctx0" brushRef="#br1" timeOffset="181368.3062">15192 16233 340 0,'0'0'3'0,"0"0"-1"16,0 0 3-16,0 0 2 16,-3 15 1-16,3 0 0 0,0 5 0 15,0 5 1-15,3 1-2 16,-1 5-3-16,5 1-7 15,-4-5-15-15,5-6-41 0,-1 3-17 16</inkml:trace>
  <inkml:trace contextRef="#ctx0" brushRef="#br1" timeOffset="181577.7587">15114 16194 368 0,'0'0'6'0,"0"0"3"0,0 0 0 16,0-10 0-16,0 10 1 16,13-13 0-16,-3 5 0 15,8 2 0-15,3-1-5 0,4 1-4 16,10 1-5-16,-3-1-8 16,6 6-14-16,-1 3-37 15,-7 2-16-15</inkml:trace>
  <inkml:trace contextRef="#ctx0" brushRef="#br1" timeOffset="181735.687">15264 16334 329 0,'0'0'5'0,"0"0"3"0,0 0 2 15,0 0 0-15,-8 6 1 16,8-6 2-16,0 0-1 16,4 0 0-16,10 0-5 15,5-3-6-15,2-2-7 16,5 0-10-16,0 0-17 0,-2 0-24 15,-4 5-17-15</inkml:trace>
  <inkml:trace contextRef="#ctx0" brushRef="#br1" timeOffset="181882.8062">15268 16445 332 0,'0'0'5'16,"0"0"2"-16,-12 14 2 16,12-14 0-16,-9 15 2 15,6-6 1-15,1 2-1 16,2-2 1-16,0-9-4 0,17 8-5 15,3-8-8-15,10 0-20 16,9-5-51-16,-2-6-2 16</inkml:trace>
  <inkml:trace contextRef="#ctx0" brushRef="#br1" timeOffset="182055.3453">15629 16286 396 0,'0'0'4'0,"0"0"0"0,0 0-1 16,0 0 1-16,0 0 0 15,8-5-1-15,2 5-5 16,-1-3-21-16,-9 3-53 0,35-8-2 16</inkml:trace>
  <inkml:trace contextRef="#ctx0" brushRef="#br1" timeOffset="182233.8665">15631 16426 365 0,'0'0'4'0,"0"0"2"15,0 0 3-15,0 0 1 16,0 0 2-16,0 0 1 16,9 7 1-16,7-7-1 15,9-4-4-15,5-4-9 0,7-1-19 16,0-6-59-16,9 3-3 15</inkml:trace>
  <inkml:trace contextRef="#ctx0" brushRef="#br1" timeOffset="189751.3169">4659 14524 196 0,'0'0'7'0,"0"0"5"15,0 0 4-15,0 0 3 16,0-10 1-16,0 10 2 0,0 0 3 16,0-13 1-16,0 13-4 15,0 0-4-15,-2-9-4 16,2 9-2-16,0 0-1 0,-10-9-3 15,10 9-1-15,-11-6-1 16,11 6-1-16,-12-6 0 16,12 6-1-16,-16-9 0 0,6 6 0 15,1-2 0-15,-2 2-1 16,0-1-1-16,-1 4 0 16,-6-3 0-16,3 3 1 15,3 0-2-15,-6 0 1 16,3 0 0-16,0 3 0 15,-2 0 0-15,2-2 0 0,3 5 0 16,-6-4-1-16,4 5 0 16,-5-2 1-16,5 3-1 15,-6 2 0-15,1 1 0 0,1-2 0 16,-2 1 0-16,-4 0 0 16,3 4 0-16,1-2 0 15,1 1 0-15,-4 0 0 16,0 2 0-16,3 0 0 15,-1-1 0-15,1 1 1 0,-1 0-2 16,0 0 0-16,1 0 0 16,-1 0 0-16,7 0 0 15,-4 2 0-15,4-2 0 16,-2 2 0-16,2 1 0 0,-4 1 0 16,1 1 0-16,1 0 0 15,0 2 0-15,-4 1 0 16,-1-1 0-16,7 0 0 15,-1-2 0-15,0 5 0 0,2-6 0 16,6 4 0-16,-3-3 0 16,3 2 0-16,-5-1 0 15,6 3 0-15,1 1 0 0,-2-1 0 16,-1-2 0-16,1 3 0 16,0 3 0-16,2-4 0 15,0 0 0-15,2 2 0 16,-2-2 0-16,5 1 0 15,0 3 0-15,0-7 0 0,0 8 0 16,0-8 0-16,2 6 0 16,4-4 0-16,-1-1 0 15,0 3 0-15,-1-3 0 16,4 0 0-16,0 1 0 0,-1 0 0 16,0-2 0-16,3 1 0 15,-2 1 0-15,4-1 0 16,-2 1 0-16,0-1 0 15,2-2 0-15,0 2 0 0,-1-3 0 16,3 2 0-16,-1-4 0 16,1 5 0-16,5-5 0 15,-8 0 0-15,8 1 0 0,-5 0 0 16,6-3 0-16,-3-1 0 16,1 4 0-16,2-3 0 15,-3-3 0-15,3 2 0 16,-4-1 0-16,8 0 0 0,-4-1 0 15,0 1 0-15,-1-1 0 16,4 0 0-16,-3-3 0 16,2 2 0-16,0 2 0 15,1-4 0-15,-4 2 0 16,6-4 0-16,-2 3 0 16,-3 0 0-16,1-1 0 0,-1-2 0 15,-1 1 0-15,2-3 0 16,-3 3 0-16,3-6 0 15,-5 3 0-15,0-2 0 0,3 0 0 16,-1 0 0-16,-5 1 0 16,4-2 0-16,3 1 0 15,-7-1 0-15,3 0 0 0,4-2 0 16,-5 3 0-16,2-3 0 16,1 2 0-16,-1-2 0 15,3 0 0-15,-2 0 0 16,-1 0 0-16,1 0 0 15,-1 0 0-15,-2 0 0 16,-2 0 0-16,4 0 0 0,-4 0 0 16,4 0 0-16,-4 0 0 15,6-2 0-15,-2-1 0 16,3 1 0-16,0-3 0 16,2-1 0-16,-2 3 0 0,-2 0 0 15,1-3 0-15,-1 2 0 16,-1-1 0-16,-2 2 0 15,2-2 0-15,-2 0 0 0,-1-2 0 16,2-1 0-16,-2 1 0 16,0 0 0-16,2-3 0 15,-2 3 0-15,0-1 0 16,-1 1 0-16,1-2 0 0,-1 3 0 16,-1-2 0-16,2 0 0 15,-2 1 0-15,0-1 0 16,1-2 0-16,-1 1 0 15,-4-1 0-15,6 0 0 16,-2 0 0-16,-1 1 0 16,1-4 0-16,-1 3 0 15,3 0 0-15,-4-5 0 0,3 3 0 16,-4 0 0-16,1-4 0 16,3 2 0-16,-1 1 0 0,0-2 0 15,-2 0 0-15,0 3 0 16,0-3 0-16,3 3 0 15,-6-3 0-15,0 3 0 0,4-4 0 16,-4 1 0-16,-2 3 0 16,2-2 0-16,4-1 0 15,-4 1 0-15,0-2 0 16,-2 1 0-16,3 2 0 0,-3-4 0 16,0 3 0-16,-2 1 0 15,1-2 0-15,1-2 0 16,-4 4 0-16,6-1 0 15,-5-4 0-15,1 6 0 16,-1-3 0-16,1-2 0 16,-1 5 0-16,-2-1 0 0,1-2 0 15,-1 3 0-15,4-1 0 16,-4-1 0-16,0 2 0 16,0-1 0-16,0-2 0 0,0 5 0 15,2-5 0-15,-2 5 0 16,3-2 0-16,-3-1 0 15,0 1 0-15,1 2 0 0,-1-1 0 16,0-4 0-16,0 2 0 16,-1 0 0-16,-2 1 0 15,1-3 0-15,2 2 0 16,-5 1 0-16,3 1 0 0,-1-3 0 16,1 2 0-16,-3 2 0 15,5-3 0-15,-7 1 0 16,6 0 0-16,-4 0 0 15,0-3 0-15,3 3 0 16,-3-4 0-16,0 2 0 0,-3 3 0 16,3-3 0-16,0 2 0 15,-2-1 0-15,2 3 0 16,-3-2 0-16,1-1 0 16,2 4 0-16,-2-1 0 0,2-1 0 15,-3 2 0-15,3-2 0 16,-2 2 0-16,2 2 0 15,5 7 0-15,-13-15 0 16,13 15 0-16,-12-18 0 0,12 18 0 16,-13-17 0-16,13 17 0 15,-12-13 0-15,7 3 0 16,5 10 0-16,-13-17 0 0,13 17 0 16,-10-14 0-16,10 14 0 15,-12-15 0-15,12 15 0 16,-15-15 0-16,15 15 0 15,-12-15 0-15,12 15 0 16,-14-18 0-16,4 11 0 16,4-3 0-16,-4 2 0 0,2-1 0 15,1-1 0-15,-3 0 0 16,0-3 0-16,3 4 0 16,-3-4 0-16,-1 3 0 0,2 0 0 15,2 2 0-15,-3-1 0 16,2-1 0-16,-2 0 0 15,3 0 0-15,-4 3 0 0,4-2 0 16,-3-2 0-16,3 1 0 16,-1 0 0-16,-2 3 0 15,3-1 0-15,0-2 0 16,-4 3 0-16,2 0 0 16,-1-1 0-16,0 3 0 0,0-2 0 15,-4 0 0-15,3 1 0 16,-4 0 0-16,5-2 0 15,-5 3 0-15,-2-3 0 16,0 3 0-16,-1 0 0 16,1 0 0-16,2 0 0 0,-3 2 0 15,1-1 0-15,2-1 0 16,0 5 0-16,0-5 0 16,3 2 0-16,-1 1 0 15,-2-3 0-15,3 3 0 0,2-6 0 16,-2 6 0-16,0-3 0 15,1 3 0-15,-3-1 0 16,-2-2 0-16,2 2 0 0,-4 1 0 16,3 0 0-16,-5 2 0 15,6-2 0-15,-4 2 0 16,3 0 0-16,3 0 0 16,-1-3 0-16,5 3 0 0,8 0 0 15,-14 0 0-15,14 0 0 16,0 0 0-16,0 0 0 15,0 12 0-15,0-12 0 0,7 17-82 16,8 0-12-16</inkml:trace>
  <inkml:trace contextRef="#ctx0" brushRef="#br1" timeOffset="191461.3722">2857 16270 69 0,'0'0'6'0,"12"0"2"16,6 0 3-16,4 0 4 15,5 0 0-15,16 0 1 16,3 0 0-16,24-2 1 16,10 2-5-16,8-2-3 0,12-1-3 15,10 1-2-15,17-2-2 16,2 2-1-16,13-2 1 16,7 1-1-16,5-2 0 15,7-1-1-15,4 2 1 0,6-1 0 16,3 0-1-16,8-2 2 15,-1 4-2-15,8-4 1 16,1 5 2-16,8-4-3 0,9 2 1 16,-1 1 0-16,-9 0 0 15,16-1-1-15,5 1 1 16,2-1-1-16,3 1 1 16,-3-2 0-16,8 2-1 15,-2 0 2-15,0-1-2 0,0-2 1 16,0 0 0-16,1 0 0 15,-4 1-1-15,-3-2 2 16,-12-1 0-16,3 0 2 16,0-1 0-16,-4 2 1 15,-8 0 3-15,-15-1 0 16,-13 1-1-16,-10 2 1 0,-3 0-2 16,-20-1 0-16,-3 5 1 15,-26-4-2-15,-14 1-2 16,-11 2 0-16,-14 2 0 0,-16-2 0 15,-11 0 1-15,-16 2 0 16,-12 0 0-16,-4 0-1 16,-11 0 0-16,0 0 0 0,0 0 0 15,0 0-1-15,0 0-2 16,0 0-1-16,0 0-3 16,0 0-8-16,0 0-18 15,0 0-39-15,-4 4-3 0</inkml:trace>
  <inkml:trace contextRef="#ctx0" brushRef="#br1" timeOffset="193611.7036">4485 14829 293 0,'0'0'8'0,"0"0"1"15,0 0 5-15,0 0 0 16,0 0 1-16,-3-13 3 16,3 13 2-16,5-7-1 0,6 2-4 15,-2 5-2-15,2-3-4 16,6 3 1-16,0-1-1 15,3 1-1-15,0 0-1 0,2 0-1 16,0 1 0-16,3 2 0 16,3-1-1-16,-3 6-1 15,2-3-1-15,-3 0-3 16,0 3 0-16,0-1 0 0,2 0 0 16,0 0 0-16,-6 3 0 15,4-1 0-15,-3 5 0 16,2-2 0-16,-4 0 0 15,1 3 0-15,-3 0 0 16,1 2 0-16,-3 1 0 0,0-3 0 16,-1 3 0-16,-1-1 0 15,-1-2 0-15,1 2 0 16,-2 0 0-16,-1 3 0 0,1-1 0 16,-2 1 0-16,1 2 0 15,-1-2 0-15,-2 3 0 16,0-1 0-16,-2 0 0 15,1 1 0-15,-1-1 0 16,-3-2 0-16,0 2 0 0,1 0 0 16,-3-2 0-16,0 0 0 15,0 0 0-15,0 2 0 16,0-2 0-16,-5 4 0 16,0-4 0-16,-3 5 0 15,0 0 0-15,-1 5 0 0,2-8 0 16,-1 4 0-16,-2-5 0 15,1 2 0-15,0-4 0 16,0 1 0-16,0 1 0 16,3-5 0-16,-8 0 0 0,8 0 0 15,-7 2 0-15,2-4 0 16,0 4 0-16,-4-3 0 16,1 2 0-16,-2-4 0 0,2 3 0 15,-2-3 0-15,2-1 0 16,-4 0 0-16,6-1 0 15,-3-2 0-15,3 0 0 0,-1-2 0 16,1-5 0-16,2 5 0 16,-3-4 0-16,3 0 0 15,1-1 0-15,0 1 0 16,9-3 0-16,-14 2 0 16,14-2 0-16,-7 0 0 15,7 0 0-15,0 0 0 0,-11-2 0 16,11 2-53-16,0-11-39 15,0 11-1-15</inkml:trace>
  <inkml:trace contextRef="#ctx0" brushRef="#br1" timeOffset="194018.842">4863 15787 415 0,'0'0'4'0,"0"0"2"0,0 0-1 0,0 8 3 15,0-8-2 1,-3 17 3-16,-5-2-1 0,1 0 1 16,-2 0-3-16,-4 2-2 15,-4 3 0-15,0-1 0 16,2-4 0-16,-3 0-2 0,3 0 1 15,-3-4 0-15,6-4-1 16,2 3-1-16,0-6 0 16,10-4 0-16,-12 8 0 0,12-8-1 15,0 0 0-15,0 0-1 16,0 0 1-16,0 0 0 16,0 0 0-16,5 4-1 15,7-4 1-15,3 0 0 0,2 3 0 16,3-3 0-16,3 5 1 15,-1 0-2-15,0-3-1 16,2 8-5-16,-6-5-13 16,-6 6-65-16,6-1-2 0</inkml:trace>
  <inkml:trace contextRef="#ctx0" brushRef="#br1" timeOffset="195834.2294">5581 14774 264 0,'0'0'8'0,"0"0"5"0,0 0 3 16,0 0 2-16,0 0 1 15,0 0 0-15,-10-10 1 16,10 10-1-16,0 0-9 0,0 0-11 16,0-10-9-16,0 10-28 15,16-15-36-15,-4 5-5 16</inkml:trace>
  <inkml:trace contextRef="#ctx0" brushRef="#br1" timeOffset="195993.3025">6014 14420 277 0,'0'0'4'0,"0"0"1"15,3-10 1-15,-3 10-1 0,4-10 0 16,-4 10-1-16,12-12-10 15,-4 9-34-15,7-5-25 16</inkml:trace>
  <inkml:trace contextRef="#ctx0" brushRef="#br1" timeOffset="196147.4243">6451 14214 271 0,'0'0'2'0,"0"0"0"15,0 0 2-15,10-5-2 16,-10 5-3-16,18-7-17 16,2 2-43-16,-3 0-3 15</inkml:trace>
  <inkml:trace contextRef="#ctx0" brushRef="#br1" timeOffset="196311.494">6897 14189 246 0,'0'0'1'16,"0"0"-1"-16,14 0 0 15,-14 0 2-15,17 3-10 16,-8 2-23-16,12-5-30 16,-2 0-1-16</inkml:trace>
  <inkml:trace contextRef="#ctx0" brushRef="#br1" timeOffset="196466.6372">7299 14328 209 0,'0'0'2'16,"0"0"-1"-16,0 0 2 16,5 10 1-16,-5-10-9 0,12 17-20 15,-6-10-30-15,3 4-3 16</inkml:trace>
  <inkml:trace contextRef="#ctx0" brushRef="#br1" timeOffset="196612.8967">7478 14591 247 0,'0'0'5'16,"0"10"0"-16,2 0 2 15,-2-10-1-15,8 19 1 16,-7-9-3-16,7 5-15 15,1 7-37-15,-2-9-15 0</inkml:trace>
  <inkml:trace contextRef="#ctx0" brushRef="#br1" timeOffset="196750.5195">7515 15044 74 0,'0'0'7'0,"0"10"1"15,0-1-3-15,0 8-32 16,0-2-13-16</inkml:trace>
  <inkml:trace contextRef="#ctx0" brushRef="#br1" timeOffset="196910.0932">7418 15572 177 0,'0'0'0'0,"0"0"-13"0,-4 15-33 15,4-15-8-15</inkml:trace>
  <inkml:trace contextRef="#ctx0" brushRef="#br1" timeOffset="197101.2742">7168 15963 205 0,'0'0'2'0,"-10"18"0"16,7-9 0-16,-5 1-1 15,-1 2-2-15,-4 1-6 16,1-3-15-16,-4 4-23 0,-1-10-14 15</inkml:trace>
  <inkml:trace contextRef="#ctx0" brushRef="#br1" timeOffset="197278.0211">6743 16150 280 0,'0'0'4'0,"0"0"1"15,-13 3 2-15,5 1-2 16,8-4 0-16,-16 2-7 16,5 2-27-16,-1-4-32 15,1 0-9-15</inkml:trace>
  <inkml:trace contextRef="#ctx0" brushRef="#br1" timeOffset="197433.6091">6433 16144 290 0,'0'0'2'16,"0"0"-1"-16,-12-8 1 15,3 3-2-15,-4 1-6 0,-4-2-18 16,-3-2-39-16,5-1-4 16</inkml:trace>
  <inkml:trace contextRef="#ctx0" brushRef="#br1" timeOffset="197860.6294">5529 14965 7 0,'0'0'-7'15</inkml:trace>
  <inkml:trace contextRef="#ctx0" brushRef="#br1" timeOffset="198047.1224">5773 15700 210 0,'0'0'4'0,"0"0"1"16,0 0-1-16,5 15 1 16,0-7-1-16,2 2-1 15,0 2-11-15,6 5-27 16,-3-2-24-16</inkml:trace>
  <inkml:trace contextRef="#ctx0" brushRef="#br1" timeOffset="198198.7201">6066 15951 232 0,'0'0'6'0,"0"0"-1"15,4 12 3-15,-4-12 0 16,13 18 1-16,-3-6-3 16,3 0-12-16,-1 6-37 0,8-12-19 15</inkml:trace>
  <inkml:trace contextRef="#ctx0" brushRef="#br1" timeOffset="199135.9761">7727 14636 357 0,'0'0'6'16,"0"0"2"-16,0 0 1 0,0 0 1 15,0 0 0-15,-6-11 0 16,6 11-1-16,0 0-3 15,-2-14-9-15,2 14-16 16,17-18-30-16,-4 3-28 16,8-5-6-16</inkml:trace>
  <inkml:trace contextRef="#ctx0" brushRef="#br1" timeOffset="199285.6116">8331 14231 313 0,'0'0'3'0,"0"0"0"0,12-9 1 16,-12 9-1-16,15-8 0 16,-5 3-4-16,3 0-21 15,11 1-42-15,-6-1-7 16</inkml:trace>
  <inkml:trace contextRef="#ctx0" brushRef="#br1" timeOffset="199434.2147">8885 14091 300 0,'0'0'1'0,"0"0"-1"15,9-8 1-15,2 8-1 16,-1-8-13-16,5-2-43 0,2 7-8 16</inkml:trace>
  <inkml:trace contextRef="#ctx0" brushRef="#br1" timeOffset="199594.8355">9387 14105 265 0,'0'0'0'16,"8"13"-2"-16,-8-13-4 15,9 12-11-15,2-10-33 16,6 5-12-16</inkml:trace>
  <inkml:trace contextRef="#ctx0" brushRef="#br1" timeOffset="199757.7535">9798 14373 243 0,'0'0'1'0,"0"0"-1"0,6 7-1 15,-6-7-9-15,13 17-20 16,-13-17-29-16,11 18-3 16</inkml:trace>
  <inkml:trace contextRef="#ctx0" brushRef="#br1" timeOffset="199912.8469">9896 14861 246 0,'0'0'5'0,"0"14"-1"16,0-2 0-16,-2 5 1 0,-1 2-3 16,3 5-6-16,-2 1-13 15,0-3-23-15,2 9-23 16</inkml:trace>
  <inkml:trace contextRef="#ctx0" brushRef="#br1" timeOffset="200060.9671">9748 15373 280 0,'0'0'5'16,"0"0"2"-16,-8 20-1 16,1-7 2-16,-1 4-1 15,-1-2-1-15,-4 5-6 16,3 2-21-16,3-2-44 16,-4-4-5-16</inkml:trace>
  <inkml:trace contextRef="#ctx0" brushRef="#br1" timeOffset="200200.1142">9457 15748 317 0,'0'0'4'15,"-7"5"1"-15,7-5 0 16,-16 12 1-16,4-4-1 16,2 3-9-16,-5 7-45 15,3-5-17-15</inkml:trace>
  <inkml:trace contextRef="#ctx0" brushRef="#br1" timeOffset="202572.2324">4679 15340 241 0,'0'0'9'16,"0"0"5"-16,-2-11 3 0,2 11 4 16,0 0 2-16,-9-7 1 15,9 7 2-15,0 0 0 16,-14-6-8-16,14 6-6 16,-16 9-3-16,12 0-3 0,-3 1-2 15,2 5-2-15,-3-1 0 16,2 1 0-16,6 0 0 15,0 0 0-15,3-3 0 0,-3-12 1 16,21 14-1 0,-6-13 1-16,-1-1 0 0,2-1 1 15,1-5-1-15,0-3 1 16,-2-2-1-16,-2-4 0 16,-6 0-1-16,-5 0 0 0,-2-1 0 15,-4 0 0-15,-9 4-1 16,-4-1-1-16,-6 5 1 15,0 7-1-15,2 1-1 16,-2 0 1-16,1 1 0 0,4 7-1 16,6 2 0-16,2 1 0 15,8 1 1-15,2-2-1 16,2 0 1-16,13-3 0 16,2 0 0-16,3-4 1 0,2-3-1 15,3 0 1-15,0 0 0 16,-8-6 0-16,1 2 1 15,-6-3-1-15,-6-3-1 16,-6 10 1-16,0-18 0 0,-13 11-1 16,-2 2-1-16,0 1 0 15,-4 4 0-15,-1 0-3 16,-1 0-2-16,7 9-7 16,-2-6-18-16,-9 9-54 0,22 0 0 15</inkml:trace>
  <inkml:trace contextRef="#ctx0" brushRef="#br1" timeOffset="203743.3122">4686 15284 216 0,'0'0'6'0,"0"0"1"16,0 0 0-16,0 0 0 0,0-9 0 15,0 9-1-15,0 0 3 16,5-3-2-16,5 3-2 16,3 0-3-16,-1 3 0 15,10-2 2-15,1 5 0 0,7-4 0 16,5 2 1-16,2 2 0 16,5-4-1-16,5 1 2 15,8 2 0-15,5-2 2 16,7-2-2-16,4-1 1 15,12 0 0-15,4-1 0 16,10-4-1-16,10-1-1 0,-1 4 0 16,9-4-2-16,2 5-1 15,0-2-1-15,4 3 0 16,4-2 0-16,-3 2 0 0,-5 0-1 16,-1 0 1-16,1 0-1 15,-3 0 1-15,-4 0 1 16,-4-3-1-16,-6 0 0 0,-3 3 0 15,-2-1 1-15,-6-2 0 16,-10 0 0-16,-6 1 0 16,-13 2-1-16,-9 0 0 15,-8 0 0-15,-13 0 0 0,-11 0 0 16,-6 0 0 0,-13 0 1-16,12 0 0 0,-12 0 0 15,0 0 1-15,0 0 0 16,0 0 0-16,0 0 0 15,0 0 0-15,0 0 0 16,0 0-1-16,0 0 1 0,0 0-2 16,0 0 1-16,0 0-1 15,0 0 0-15,0 0 0 0,0 0 0 16,0 0 1-16,0 0-2 16,0 0 0-16,0 0 0 15,0 0-4-15,0 0-2 16,0 0-6-16,0 0-10 15,0 0-24-15,-12-8-33 0,12 8-4 16</inkml:trace>
  <inkml:trace contextRef="#ctx0" brushRef="#br1" timeOffset="204245.124">7736 15074 326 0,'0'0'6'0,"0"0"1"16,0 0 1-16,0 0 1 0,0 0 0 15,0 0 3-15,0 0 3 16,0 9 0-16,0-9-4 15,15 15-2-15,2-5 2 0,6 0-3 16,2 4 1-16,5-5-2 16,2 1-2-16,-2 0-2 15,0-1-1-15,-6-1 0 16,2 1-1-16,-7 2-1 16,-8-1 2-16,-7 2 0 0,-4 5 0 15,-11 1 1-15,-5 3 1 16,-9 5 1-16,-2-2-1 15,-6 7 1-15,4-5-2 16,-4 2 0-16,6-6 0 0,4-5-3 16,6 3 0-16,4-10 0 15,6-3 0-15,7-7 0 16,0 0 0-16,-7 10 0 0,7-10 0 16,0 0 0-16,0 0 0 15,0 0 0-15,0 0 0 16,0 0 0-16,0 0-9 15,0 0-31-15,0 0-48 0,0 0-1 16</inkml:trace>
  <inkml:trace contextRef="#ctx0" brushRef="#br1" timeOffset="207543.8206">6270 14916 317 0,'0'0'9'0,"0"0"2"15,2-12 4-15,-2 12 4 16,3-14 1-16,-3 14 0 16,7-10 0-16,-7 10 0 0,0 0-6 15,6-10-5-15,-6 10-3 16,0 0-1-16,7 10-2 15,-7-10 0-15,12 18-1 16,-5-3 1-16,6 5 0 16,-1-1-1-16,1 4 1 0,-1-1-2 15,-1 1 0-15,1-3 0 16,0 1 0-16,-2-3-1 16,-2-3 1-16,-1-3-1 15,-2-2 0-15,-5-10 2 0,6 16-2 16,-6-16 0-16,0 0 0 15,0 0 0-15,0 0 0 16,0 0 0-16,11-8 0 16,-8-3 0-16,3 2 0 0,0-7 0 15,2-1 0-15,4-3 0 16,-2-2 0-16,5 1 0 16,-5-3 0-16,5-1 0 15,-3 3 0-15,0-2 0 16,-1 4 0-16,1 2 0 0,-5 4 0 15,-1 4 0-15,-6 10 0 16,5-12 0-16,-5 12 0 16,0 0 0-16,0 0 0 15,0 0 0-15,0 0 0 0,0 0 0 16,0 0 0-16,0 0 0 16,0 0 0-16,0 0 0 15,0 0 0-15,0 0 0 0,0 0 0 16,0 0 0-16,0 0 0 15,0 0 0-15,0 0 0 16,0 0 0-16,0 0 0 16,-5 2 0-16,5-2-18 0,-6 22-46 15,6-22-27-15,-7 15-2 16</inkml:trace>
  <inkml:trace contextRef="#ctx0" brushRef="#br1" timeOffset="212026.6636">3981 14997 306 0,'0'0'8'0,"0"0"6"16,0-10 1-16,0 10 3 16,-6-12 4-16,6 12 0 15,-5-16 2-15,5 16 0 0,-7-12-7 16,7 12-4-16,0 0-3 16,-7-7-3-16,7 7-2 15,-8 10-1-15,3 5-2 16,0-1-2-16,2 7 0 0,1-1 0 15,2 4 0-15,0-5 0 16,2 1 0-16,8-3 0 16,3-4 0-16,1-5 0 0,7-3 0 15,-1-5 0-15,-1 0 0 16,5-2 0-16,0-6 0 16,-4-2 0-16,-1-1 0 15,-1-1 0-15,-9-2 0 16,1 2 0-16,-4-1 0 0,-3 3 0 15,-3-2 0-15,0-1 0 16,0 13 0-16,-9-12 0 16,9 12 0-16,-7 0 0 15,7 0 0-15,-3 5 0 0,3 2 0 16,0 6 0-16,8-3 0 16,5-1 0-16,-1 1 0 15,8-2 0-15,3-4 0 16,-2-4 0-16,2 0 0 0,5-2 0 15,-6-5 0 1,-1-6 0-16,-1 1 0 0,-7-5 0 16,-2-1 0-16,-5 0 0 15,-6 1 0-15,0-2 0 0,-9-1 0 16,-2 0 0-16,-3 6 0 16,-2-2 0-16,-2 4 0 15,0 5 0-15,3 2 0 16,0 2 0-16,3 3 0 0,1 0 0 15,2 0 0-15,9 0 0 16,-10 15 0-16,5-5-5 16,5-10-77-16,5 18-7 15</inkml:trace>
  <inkml:trace contextRef="#ctx0" brushRef="#br1" timeOffset="233367.8191">7784 15418 48 0,'0'0'0'16,"2"11"0"-16,3-2 0 15,0 8 0-15,5 3-2 0,0 5 1 16,0 8-5-16,8 1-2 15,-4 0-5-15,6 2-5 16</inkml:trace>
  <inkml:trace contextRef="#ctx0" brushRef="#br1" timeOffset="233509.4476">8333 15931 42 0,'0'0'0'0,"7"5"-9"0,4 0-20 16</inkml:trace>
  <inkml:trace contextRef="#ctx0" brushRef="#br1" timeOffset="233657.0449">8763 16037 87 0,'0'0'-13'0,"15"0"-22"15,0 0-4-15</inkml:trace>
  <inkml:trace contextRef="#ctx0" brushRef="#br1" timeOffset="234325.2821">8761 14957 189 0,'0'0'6'0,"0"0"0"15,0 0-3-15,0 0 0 0,-8 0 1 16,8 0-1-16,-2 10 2 16,2 2-1-16,0 6-4 15,0 2 0-15,4 0 1 0,-1 6-1 16,0-1-5-16,-1 0-10 16,-1-2-16-16,-1-6-25 15,9 0-4-15</inkml:trace>
  <inkml:trace contextRef="#ctx0" brushRef="#br1" timeOffset="234673.3511">8644 15074 260 0,'0'0'2'0,"0"0"-1"16,0 0 0-16,4-5 1 0,9-1 1 15,11 4-1-15,6 0-4 16,18-13-56-16,14 12-3 16</inkml:trace>
  <inkml:trace contextRef="#ctx0" brushRef="#br1" timeOffset="238835.8828">10893 14650 292 0,'0'0'10'0,"3"-10"4"15,-3 10 5-15,2-15 1 16,1 6 5-16,-1-3 1 16,1-1 1-16,0 3 1 0,-3 10-9 15,2-15-5-15,-2 15-5 16,0 0-1-16,0 12-8 16,0 6 0-16,0 4 0 15,0 0 0-15,0 8 0 0,0 5 0 16,0-3 0-16,0 2 0 15,5-4 0-15,-3 2 0 16,3-7 0-16,0 0 0 16,-2-4 0-16,-1-2 0 15,1-5 0-15,2-1 0 0,-5-4 0 16,0-9 0-16,2 13 0 16,-2-13-10-16,0 0-17 15,0 0-53-15,0 0-9 0</inkml:trace>
  <inkml:trace contextRef="#ctx0" brushRef="#br1" timeOffset="239314.6736">10498 15061 304 0,'0'0'8'0,"0"0"4"15,0 0 3-15,0 0 0 0,0 0 3 16,0 0-1-16,-7 2 0 16,7-2 2-16,0 0-6 15,5 8-3-15,8-5-1 16,6 2-1-16,8-4 1 0,16 5 0 15,6-1 1-15,13-2-2 16,5-3-1-16,13 0-4 16,0 0-3-1,-1 0 0-15,0-6 0 0,0 1 0 16,-10 2 0-16,-9 2 0 16,-9 1 0-16,-9-3 0 0,-9 3 0 15,-8-2 0-15,-8 2 0 16,-9 0 0-16,-8 0 0 0,0 0 0 15,0 0 0-15,0 0 0 16,0 0 0-16,0 0 0 16,0 0 0-16,-6 0 0 15,-1 0 0-15,-3 0 0 16,-5 0 0-16,3 6-11 0,-8 9-75 16,5-6-5-16</inkml:trace>
  <inkml:trace contextRef="#ctx0" brushRef="#br1" timeOffset="240172.2321">10881 15418 393 0,'0'0'6'0,"0"0"4"16,0 0 2-16,-5-12 2 0,5 12 1 15,-7-18 1-15,4 10 1 16,-1-3 0-16,3-1-6 0,1-4-11 16,5 7 0-16,8-1 0 15,1 0 0-15,6 2 0 16,6 3 0-16,1 5 0 16,-2 0 0-16,1 3 0 15,0 3 0-15,-6 8 0 0,-6 4 0 16,-3-1 0-16,-9 5 0 15,-2-1 0-15,-10 2 0 16,-7-1 0-16,-6 3 0 16,-7-3 0-16,-4-4 0 15,-1 2 0-15,0-3 0 0,2-2 0 16,2-3 0-16,8-4 0 16,3-2 0-16,4 0 0 15,16-6 0-15,0 0 0 0,0 0 0 16,11 2 0-16,12-2 0 15,2 0 0-15,6 0 0 16,7 0 0-16,4-2 0 16,1-1 0-16,-1 3 0 0,-5 0 0 15,1 0 0-15,-12 0 0 16,2 0 0-16,-11 3 0 16,-4-3 0-16,-13 0 0 0,13 2 0 15,-13-2 0-15,0 0 0 16,0 0 0-16,0 0 0 15,0 0 0-15,0 0 0 16,0 0 0-16,0 0 0 0,0 0 0 16,0 0 0-16,-3 11 0 15,3-11-11-15,-15 7-80 16,15-7-2-16</inkml:trace>
  <inkml:trace contextRef="#ctx0" brushRef="#br1" timeOffset="241068.4493">9568 14878 366 0,'0'0'9'0,"0"0"3"0,-4-15 2 15,4 15 2-15,0-10 1 16,0 10-1-16,0 0 2 16,0 0 0-16,0 0-6 0,-7 22-4 15,7 7-3-15,0 3-5 16,0 7 0-16,4 3 0 15,-4 4 0-15,3 3 0 0,-3-6 0 16,3 2 0-16,-3-5 0 16,1-4 0-16,-1 2 0 15,0-8 0-15,0-1 0 16,0-9-19-16,0 3-26 0,0-9-42 16,0-14-1-16</inkml:trace>
  <inkml:trace contextRef="#ctx0" brushRef="#br1" timeOffset="241464.4155">9760 14975 372 0,'0'0'5'0,"0"0"4"16,0 0 2-16,0 0 0 16,10-5 1-16,-10 5 1 15,0 0 1-15,0 9 1 16,-3 3-5-16,-6 6-3 0,-7 2-2 15,-1 5 0-15,-8 0-2 16,3-4 0-16,-6 3-1 16,1-4 0-16,0-6 0 0,2-4-1 15,5-3 0-15,6-2 0 16,3-2 0-16,1-2-2 16,10-1 1-16,0 0-1 0,0 0 1 15,5 11-1-15,8-4 0 16,4 1 0-16,-1 2 1 15,8 6 0-15,-2-2 1 16,6 3-1-16,-3 0 0 16,-3 3 0-16,0-2 0 0,-2 1 1 15,-2-1 0-15,-4 2-1 16,-2-6 0-16,-1 1-2 16,-1-3-4-16,-7 1-5 15,-3-13-12-15,0 0-46 16,11 5-17-16</inkml:trace>
  <inkml:trace contextRef="#ctx0" brushRef="#br1" timeOffset="241707.7657">9862 15057 363 0,'0'0'5'16,"0"0"2"-16,0 0 3 0,-5 12 1 15,2-2 1-15,3 5 0 16,0-1 0-16,0 7 1 16,0 1-4-16,5-1-3 0,0 2-3 15,0 0-1-15,-2-4-3 16,0-1-2-16,-1 2-3 16,-2-8-9-16,2 5-19 15,3-5-46-15,-5 1-4 16</inkml:trace>
  <inkml:trace contextRef="#ctx0" brushRef="#br1" timeOffset="242055.5806">9828 15071 390 0,'0'0'4'0,"0"0"2"15,0 0 1-15,6-12 0 0,5 7 2 16,3-8-1-16,2 4 1 16,0-3-1-16,7-4-3 15,5 3-7-15,-8 6-11 16,7-2-35-16,-3 6-32 0,-8 3-2 16</inkml:trace>
  <inkml:trace contextRef="#ctx0" brushRef="#br1" timeOffset="242226.2507">9845 15225 329 0,'0'0'7'16,"0"0"4"-16,0 0 2 15,0 0 3-15,0 0 2 16,0 8-1-16,0-8 1 16,19 3 0-16,-6-3-8 15,6-3-8-15,1-2-11 0,8-1-29 16,7 2-42-16,-10 1-3 15</inkml:trace>
  <inkml:trace contextRef="#ctx0" brushRef="#br1" timeOffset="242387.3597">9832 15380 344 0,'0'0'6'16,"0"0"2"-16,0 8 4 0,0-8 1 15,0 12 1-15,0-12 1 16,7 11-1-16,3-10 1 15,5-1-10-15,5 0-11 16,0-1-37-16,8-10-35 16,2-3-5-16</inkml:trace>
  <inkml:trace contextRef="#ctx0" brushRef="#br1" timeOffset="242557.0496">10088 15161 358 0,'0'0'3'0,"0"0"1"16,0 0-1-16,0 0 1 15,0 0 0-15,17-3-5 0,-6 0-21 16,-2-1-45-16,14 1-6 16</inkml:trace>
  <inkml:trace contextRef="#ctx0" brushRef="#br1" timeOffset="242719.6149">10080 15272 365 0,'0'0'6'15,"0"0"2"-15,0 0 4 16,10 7 0-16,0-4 1 16,6-1 1-16,5-2-1 15,4 0-6-15,5 0-34 0,5-5-49 16,3-2-4-16</inkml:trace>
  <inkml:trace contextRef="#ctx0" brushRef="#br1" timeOffset="244392.6756">11665 14955 417 0,'0'0'6'0,"0"0"3"16,0 0 2-16,0 0 1 15,0 0 0-15,0 0 1 16,0 0 0-16,1 4 1 0,-1 7-10 16,3 6-4-16,0 0 0 15,-1 8 0-15,3 0 0 16,0 0 0-16,1 0 0 0,-2-3 0 16,1-3 0-16,0-1 0 15,-3-9 0-15,1 2 0 16,-3-11 0-16,0 9 0 15,0-9 0-15,0 0 0 0,-10-12 0 16,3-3 0-16,1-6 0 16,-1-5 0-16,2-4 0 15,0 1 0-15,5-1 0 16,0 3 0-16,3 1 0 0,4 7 0 16,6 5 0-16,1 7 0 15,9 4 0-15,-4 3 0 16,6 4 0-16,0 11 0 15,0 3 0-15,-1 3 0 16,-3 5 0-16,-4-2 0 0,-6 4 0 16,-1-3 0-16,-5-3 0 15,-5-5 0-15,0-2 0 16,0-5 0-16,0-10 0 0,0 0 0 16,-15 5 0-16,9-10 0 15,-1-12 0-15,1-3 0 16,2-6 0-16,2 2 0 15,2-6 0-15,0 3 0 0,5 0 0 16,2 5 0-16,3 4 0 16,4 7 0-16,4 0 0 15,-3 9 0-15,5 2 0 16,-5 7 0-16,5 6 0 16,-3 6 0-16,1 3 0 0,-4 3 0 15,2 6 0-15,-4 0 0 16,-5-4 0-16,4 1 0 15,-4-1 0-15,0-8 0 16,-5-1 0-16,7 0-15 16,-7 4-70-16,-2-22-5 0</inkml:trace>
  <inkml:trace contextRef="#ctx0" brushRef="#br1" timeOffset="244821.6801">12311 15008 423 0,'0'0'7'16,"0"0"2"-16,0 0 2 0,0 0 0 15,-5-8 2-15,5 8 1 16,0 0 0-16,0 0-5 16,2 14-9-16,3-1 0 15,2 1 0-15,6 4 0 0,-1 2 0 16,4-1 0-16,0 4 0 15,2 0 0-15,-1-6 0 16,3 2 0-16,-4-1 0 16,-2-4 0-16,-2-1 0 15,-1-1 0-15,-2-4 0 0,-9-8 0 16,10 7 0-16,-10-7 0 16,0 0 0-16,13-12 0 15,-13-6 0-15,2-4 0 16,3-8 0-16,0-4 0 0,0-2 0 15,1-1 0-15,-1 6 0 16,-1-1 0-16,1 7 0 16,-2 7 0-16,-1 4 0 15,0 7 0-15,-2 7 0 0,0 0 0 16,0 0 0-16,0 0 0 16,-16 0-90-16,13 11-3 15</inkml:trace>
  <inkml:trace contextRef="#ctx0" brushRef="#br1" timeOffset="245236.2139">12837 14708 457 0,'0'0'6'0,"-7"-8"1"16,7 8 2-16,-12-15 1 15,1 7 0-15,4-2 0 0,2-5-8 16,5 3-2-16,0-3 0 16,12 6 0-16,6-2 0 15,0 2 0-15,4 0 0 16,3 8 0-16,-4 1 0 0,0 5 0 16,-4 5 0-16,-7 7 0 15,-2 3 0-15,-8 4 0 16,0 4 0-16,-6-1 0 0,-4 3 0 15,-1-3 0-15,-2 0 0 16,-3-4 0 0,8-4 0-16,-3-1 0 0,6-7 0 15,5-3 0-15,0-8 0 16,16 10 0-16,1-7 0 16,8-3 0-16,9 0 0 0,1-6 0 15,2 2 0-15,-1-1 0 16,-2-1 0-16,-6-3 0 15,-1-1-78-15,-15 10-11 0</inkml:trace>
  <inkml:trace contextRef="#ctx0" brushRef="#br1" timeOffset="245738.9938">13822 14918 444 0,'0'0'5'0,"0"0"1"16,0 0 3-16,0 0-1 15,7-2 1-15,-7 2 0 16,5 9 1-16,-2 3 1 16,-1 6-11-16,4 2 0 15,-4 2 0-15,3 8 0 0,0-3 0 16,0 2 0-16,-5-4-19 15,0-12-51-15,0 14-18 16</inkml:trace>
  <inkml:trace contextRef="#ctx0" brushRef="#br1" timeOffset="246085.1474">13558 15063 428 0,'0'0'5'0,"0"0"1"15,0 0 2-15,0 0 1 16,0 0 2-16,0 0 1 16,18-2 1-16,7 0 1 15,10 2-9-15,9-2-5 0,6-1 0 16,5 3 0-16,1-3 0 16,4 1 0-16,-6 2 0 15,-5-2 0-15,-10 2 0 16,-7 0 0-16,-9 0 0 15,-6 0 0-15,-6 0 0 0,-11 0 0 16,9 0 0-16,-9 0 0 16,0 0 0-16,0 0 0 0,0 0 0 15,0 0 0-15,0 0 0 16,0 0 0-16,0 0 0 16,0 0 0-16,0 0 0 15,0 0-85-15,-5 0-8 0</inkml:trace>
  <inkml:trace contextRef="#ctx0" brushRef="#br1" timeOffset="246468.396">14978 14561 417 0,'0'0'6'0,"0"0"3"15,5-10 3-15,-5 10 1 0,5-12 2 16,-5 12 1-16,1-13-1 15,-1 13-7-15,0 0-8 16,0 0 0-16,9 13 0 16,-6 6 0-16,2 9 0 15,-2 2 0-15,1 6 0 16,1-1 0-16,-1 3 0 0,2-1 0 16,-6-7 0-16,5 2 0 15,-7-10-41-15,2 2-48 16,-6-7 0-16</inkml:trace>
  <inkml:trace contextRef="#ctx0" brushRef="#br1" timeOffset="246705.8215">14613 14918 423 0,'0'0'5'15,"0"0"2"-15,0 0 2 16,0 0 1-16,9-5 1 15,12 5 1-15,6-3 1 0,10 3 0 16,13 0-5-16,6 0-8 16,12 0 0-16,6 6 0 15,4-2 0-15,-4 1 0 16,-5 3 0-16,-6-1 0 16,-12 3 0-16,-13-3-46 0,-10 3-42 15,-11-1-1-15</inkml:trace>
  <inkml:trace contextRef="#ctx0" brushRef="#br1" timeOffset="247104.6532">14901 15228 467 0,'0'0'4'0,"0"0"2"15,0 0 2-15,-10-3 1 16,10 3 0-16,0 0-1 15,-12-15-8-15,12 7 0 16,2-4 0-16,13 2 0 0,7 0 0 16,6 3 0-16,2-1 0 15,2 6 0-15,3 2 0 16,-6 2 0-16,-4 8 0 16,-10 3 0-16,-7 7 0 15,-8 2 0-15,-6 3 0 0,-11 2 0 16,-5 0 0-16,-6 0 0 15,-4-2 0-15,2 0 0 16,-2-6 0-16,5 2 0 0,4-8 0 16,4-1 0-16,8-5 0 15,11-7 0-15,-2 10 0 16,12-7 0-16,14-3 0 16,4 0 0-16,17-6 0 0,2 1 0 15,5-7 0-15,8 4 0 16,-8 7-65-16,3-12-26 15</inkml:trace>
  <inkml:trace contextRef="#ctx0" brushRef="#br1" timeOffset="247457.4272">15766 14846 467 0,'0'0'4'0,"0"0"2"15,0 0 2 1,10-10 1-16,-10 10-1 0,0 0 1 15,0 0-9-15,0 0 0 16,2 15 0-16,-2 6 0 16,0 5 0-16,-6 4 0 0,6 1 0 15,0 0 0-15,0-1 0 16,0-3 0-16,0-8 0 16,4-2-11-16,-4-6-31 15,0-11-46-15,0 0-2 16</inkml:trace>
  <inkml:trace contextRef="#ctx0" brushRef="#br1" timeOffset="247669.0206">15507 14814 446 0,'0'0'5'0,"0"0"1"16,-6-13 1-16,6 13 2 16,6-18 1-16,7 9 0 15,6-1 1-15,6 0-4 0,10 3-7 16,8-1 0-16,6 8 0 15,6 0 0-15,1 0 0 16,3 8 0-16,-5-1 0 16,-7 3 0-16,-4 9-6 15,-13 10-53-15,-12-5-30 16,-9-2-1-16</inkml:trace>
  <inkml:trace contextRef="#ctx0" brushRef="#br1" timeOffset="247854.5149">15535 15233 383 0,'0'0'7'16,"-12"4"3"-16,12-4 2 16,-13 5 2-16,13-5 1 15,0 0 2-15,0 0 0 16,5 8 1-16,22-8-7 0,8-3-4 16,7-2-7-16,8-1 0 15,13 0 0-15,-6-4-2 16,10-15-69-16,-8 20-17 15</inkml:trace>
  <inkml:trace contextRef="#ctx0" brushRef="#br1" timeOffset="248357.632">16265 14975 484 0,'0'0'2'0,"0"0"1"0,0 0 1 16,0 0-1-16,0 0 0 16,-12 0 1-16,5 12 0 0,1 1 0 15,2 7-4-15,-1 1 0 16,2 4 0-16,3 3 0 16,3-4 0-16,6-1 0 15,4-6 0-15,2-3 0 0,7-6 0 16,2-4 0-16,0-4 0 15,0-9 0-15,1-5 0 16,0-3 0-16,-5-3 0 0,-3-4 0 16,-4 4 0-16,-1 6 0 15,-7 2 0-15,-5 12 0 16,0 0 0-16,0 0 0 16,3 9 0-16,-3 7 0 15,3 3 0-15,2-1 0 16,7-1 0-16,6-2 0 0,6-2 0 15,3-9 0-15,5-4 0 16,0-2 0-16,2-10 0 16,-4-6 0-16,-4-3 0 0,-3-8 0 15,-8 0 0-15,-8-5 0 16,-4 1 0-16,-3 3 0 16,-12 6 0-16,-6 1 0 0,-5 6 0 15,4 7 0-15,-8 5-8 16,4-5-54-16,3 12-26 15,4 3-1-15</inkml:trace>
  <inkml:trace contextRef="#ctx0" brushRef="#br1" timeOffset="248836.8464">16952 14636 455 0,'0'0'5'0,"0"0"2"16,-7-11 2-16,1 4 2 0,3-3 0 16,1 1 2-16,0-7-13 15,-1 3 0-15,3-2 0 0,7 1 0 16,6 2 0-16,7 4 0 16,2 1 0-16,3 2 0 15,0 3 0-15,0 2 0 0,-4 5 0 16,-1 4 0-16,-7 9 0 15,-4 1 0-15,-9 4 0 16,0 1 0-16,-9 4 0 16,-4-3 0-16,2-1 0 15,-2-1 0-15,1-6 0 16,3-5 0-16,5 1 0 0,4-13 0 16,6 10 0-16,13-5 0 15,5-5 0-15,6 0 0 16,6 0 0-16,1-5 0 15,6 2 0-15,-4-2 0 0,-3 3 0 16,-10-6 0-16,-3 8 0 16,-6-2 0-16,-4 2 0 15,-13 0 0-15,9-3 0 0,-9 3 0 16,0 0 0-16,0 0 0 16,-4 5 0-16,4-5 0 15,-8 10 0-15,-9 0-86 16,17-10-7-16</inkml:trace>
  <inkml:trace contextRef="#ctx0" brushRef="#br1" timeOffset="258206.7883">19714 13015 312 0,'0'0'9'15,"0"0"4"-15,0-15 3 16,0 15 5-16,-3-12 1 16,3 2 2-16,0 0 1 0,0 3 0 15,0 7-7-15,-3-10-6 16,3 10-3-16,0 0-4 16,0 7-5-16,3 6 0 15,5 6 0-15,4 3 0 0,-2 6 0 16,5 7 0-16,0 2 0 15,0 1 0-15,2 1 0 16,-3-3 0-16,2 2 0 16,-4-6 0-16,-1-2 0 0,-4 0 0 15,-2-10 0-15,0-1 0 16,-3-4 0-16,0-3 0 16,-2-12 0-16,3 12 0 15,-3-12 0-15,0 0 0 16,0-9 0-16,0-6 0 15,0-5 0-15,2-10 0 0,2-7 0 16,0-5 0-16,1-4 0 16,5-5 0-16,1 5 0 15,3-2 0-15,0 6 0 0,2 4 0 16,-2 5 0-16,2 6 0 16,-4 3 0-16,-2 8 0 15,-3 0 0-15,1 7 0 0,-8 9 0 16,10-12 0-16,-10 12 0 15,0 0 0-15,0 0 0 16,0 0 0-16,0 0 0 16,0 0 0-16,0 0 0 0,0 0 0 15,0 0 0-15,0 0 0 16,0 4 0-16,0-4 0 16,0 15-12-16,0-15-32 15,-9 18-46-15,9-8 0 16</inkml:trace>
  <inkml:trace contextRef="#ctx0" brushRef="#br1" timeOffset="258488.0339">20206 13101 446 0,'0'0'5'15,"0"0"2"-15,0 0 2 16,-5-4-1-16,5 4 1 0,0-10 0 16,0 10 0-16,10-12 0 15,5 7-9-15,2-3 0 16,9 5-8-16,-2-3-17 15,3 6-60-15,3 0-3 0</inkml:trace>
  <inkml:trace contextRef="#ctx0" brushRef="#br1" timeOffset="258639.4115">20178 13240 379 0,'0'0'7'0,"0"0"1"0,0 0 2 15,0 0 1-15,0 0 2 16,8 6 0-16,5-6 0 15,7 0-1-15,4-6-10 0,13 3-22 16,13-4-59-16,-5-2-3 16</inkml:trace>
  <inkml:trace contextRef="#ctx0" brushRef="#br1" timeOffset="259020.1684">20628 13009 441 0,'0'0'6'0,"0"0"2"16,0 0 2 0,0-7 1-16,0 7 0 0,0 0 0 15,10-9 0-15,1 6-9 16,3 3-2-16,11 0 0 0,0 6 0 16,3 3 0-16,1 3 0 15,-1 6 0-15,-5 0 0 16,1 4 0-16,-11-3 0 15,-9 1 0-15,1-1 0 16,-5 2 0-16,-5-4 0 0,-8-2 0 16,-1 0 0-16,-4-11 0 15,3 1 0-15,0-5 0 16,3-5 0-16,3-7 0 16,9-5 0-16,0-8 0 0,6-5 0 15,12 1 0-15,7-5 0 16,7 2 0-16,0-1 0 15,6 6 0-15,-8 0 0 16,5 11 0-16,-8 2-33 16,-17 6-54-16,10 5-2 0</inkml:trace>
  <inkml:trace contextRef="#ctx0" brushRef="#br1" timeOffset="259565.004">21354 12951 422 0,'0'0'6'15,"3"-10"1"-15,-3 10 3 16,0-16 0-16,0 10 1 16,0 6-1-16,-5-14 1 15,5 14-1-15,-20 0-5 16,5 8-2-16,1 10-2 0,-1 5-1 15,2 3 0-15,3 2 0 16,5-1 0-16,5 0 0 16,2-2 1-16,8-6-1 15,8-4 1-15,1-3 0 0,5-6 1 16,2-6-2-16,-1-6 0 16,0-6 0-16,-5-3 0 0,2-4 0 15,-6-1 0-15,-4 0 0 16,-3 6 0-16,-3-2 0 15,-6 16 0-15,5-9 0 16,-5 9 0-16,0 7 0 0,0 6 0 16,2 5 0-16,1-2 0 15,6 4 0-15,7-2 0 16,1-6 0-16,10-3 0 16,0 0 0-16,6-9 0 0,-1-6 0 15,3-4 0-15,-3-4 0 16,-2-9 0-16,-5-4 0 15,-6-6 0-15,-6 4 0 16,-8-5 0-16,-5 2 0 16,-3 1 0-16,-9 4 0 0,-5 8 0 15,-3 4 0-15,-2 12-5 16,-6 1-18-16,1-4-56 16,-1 21-9-16</inkml:trace>
  <inkml:trace contextRef="#ctx0" brushRef="#br1" timeOffset="260051.5994">19895 13748 356 0,'0'0'7'0,"-22"6"4"0,-1 1 2 15,-1-2 2-15,-4 3 0 16,3-2 0-16,-1 2 1 16,2 0 1-16,9-4-5 15,15-4-2-15,15 3-2 0,22-6-2 16,23-4 1-16,22-6-4 16,25-1-3-16,25-4 0 15,22-1 0-15,21-1 0 0,11-2 0 16,9-1 0-16,0 3 0 15,-4 2 0-15,1-3 0 16,-13 1 0-16,-12 6 0 16,-18-5 0-16,-20 7 0 0,-27-3 0 15,-20 11 0-15,-20-4 0 16,-24 5 0-16,-12-2 0 16,-12 5 0-16,-14 0 0 15,0 0 0-15,0 0 0 16,-6 0 0-16,6 0 0 15,-13 3 0-15,13-3 0 16,-17 7 0 0,2 0 0-16,6-4 0 15,-4 5 0-15,3-5 0 0,10-3-59 16,-18 6-35-16</inkml:trace>
  <inkml:trace contextRef="#ctx0" brushRef="#br1" timeOffset="266748.4767">19627 13909 166 0,'0'0'6'0,"0"0"3"15,0 0 3-15,0 0 0 16,0 0 3-16,0 0 4 16,0 0 1-16,0 0 4 15,25 0-4-15,12 0-1 0,21-2-3 16,26-5 0-16,25-1-1 16,28-1-3-16,22-2-2 15,20 4-3-15,9-4-2 0,9 4-1 16,-3 0-1-16,-3 0-1 15,-17 1 0-15,-15 0-1 0,-12-2-1 16,-18 0 1-16,-17-1 0 16,-18-1-1-16,-18 3 2 15,-12-6 1-15,-20 3 1 16,-6 0 0-16,-18 0 1 16,-7 0-1-16,-8 2 1 15,-5 8-2-15,-5-12 0 0,-6 7-3 16,-1 5-4-16,-3 0-7 15,0 10-20 1,6 2-47-16,-14 1-4 0</inkml:trace>
  <inkml:trace contextRef="#ctx0" brushRef="#br1" timeOffset="269339.7902">9342 14457 170 0,'0'0'1'0,"0"0"0"16,0 0 3-16,15-6 0 0,-2 2 1 15,9 1 0-15,8-2 3 16,7-2 0-16,11 0 2 15,1-1 1-15,8-1-2 16,5-2 2-16,9-1 0 0,-2 2 1 16,0-3 0-16,11 4-1 15,6-1 0-15,10 0-2 16,-2 0 1-16,12 3-3 16,4-1-1-16,10 1-1 0,6-3-1 15,1 6-1 1,2-4-1-16,7 2 0 0,7 2 0 15,-2-2-1-15,1 1 0 16,3 1 0-16,1-1 0 16,-2-1 0-16,0 4 0 0,3-3-1 15,0 0 1-15,5 0 0 16,-1 1-1-16,3-2 1 16,5 2-1-16,0-1 0 15,6 0 2-15,-7 0-2 0,4 3 0 16,0-4 0-16,-2 4 0 15,-2-2 1-15,-2 1 1 16,1 0 0-16,0 1-1 0,2-1 1 16,-3 3-1-16,3-3 1 15,6 0-1-15,-4 2 0 16,3-1 0-16,1-2 0 16,-5 4-1-16,0 0 1 15,-2 0 1-15,-8 0-2 0,-3 0 1 16,-8 6 0-16,-3 1 0 15,-6-2 1-15,-1 5-1 16,-12 0 0-16,-3 0 1 16,-2-1-1-16,-4 6 0 15,-4 0 0-15,-8 2 0 0,-1-1-1 16,-8 1 0-16,-7 3 1 16,-6-1-1-16,-10 4 1 15,-1-1-1-15,-13 1 0 0,-3 1 0 16,-10 3 0-16,-2 2 0 15,-3 2 0-15,-4 1 0 16,-6 3 0-16,-3 0 1 0,2 1-1 16,-4 2 0-16,-4 1-1 15,0 1 1-15,-6 0 0 16,0-1-1-16,-5 3 0 16,1 1 1-16,-3-1-1 15,0-3 1-15,-5 4 0 16,-2-2-1-16,-4 5 1 0,-1-7-1 15,-6 3 1-15,2-2 0 16,-5 2 1-16,-5 0-1 16,-4 0 0-16,2 0 0 15,-10-2 0-15,1-1 0 0,-4-1 1 16,-6 0-1-16,2 0 0 16,-15-3 0-16,3-1 0 15,-5 1 0-15,-6-3 0 0,-4 1 1 16,-5-4-1-16,-7-1 0 15,-1-1 0-15,2 0 1 16,-11 3 0-16,-5-5 0 0,-3 2 1 16,-5 0-1-16,-5-2 0 15,-6 0 0-15,-5-3 0 16,-5 0-1-16,0-2 0 16,-1-2 0-16,-3-2 0 15,-5 0 0-15,3-1 0 0,-3-3 0 16,-2 0 0-16,-5 0-1 15,2-5 1-15,-1-1 0 16,-3 2 0-16,-3-2-1 16,1-2 1-16,-1 1 0 15,-5-1 0-15,0 1 0 0,-4 1 0 16,-1-4 0-16,3 2 0 16,-3-1 0-16,-1 0 0 15,1-1 0-15,2-2 0 0,-1 0 0 16,-1 0 0-16,5 0 0 15,-6 0 0-15,6-5 0 16,0 2 0-16,-1-1 1 0,2-1-1 16,-1 0 0-16,2 0 0 15,-2 0-1-15,0 3 1 16,0-4-1-16,0 2 0 16,4-4 0-16,4 2 0 15,4 2 1-15,3-6-1 0,5 0 0 16,2 1 1-16,8-4 0 15,7 1 0-15,0-1 1 16,5-2-1-16,5 0 0 16,8 0 0-16,2-4 0 15,5-1-1-15,3-3 1 0,11 1 0 16,3-3-1-16,6 1 1 16,2-3 0-16,10-1 0 15,2-1 0-15,8 2 1 0,2 0 0 16,8-7 0-16,5 8 0 15,4-6 0-15,6-1 1 16,2-1-1-16,7-1 0 16,4-1 0-16,4-2 0 0,5-4-1 15,0-1 0-15,5-1 0 16,2-1 1-16,8 0-1 16,0-4 0-16,5 2 0 15,5-2-1-15,2-1 2 16,7-2-1-16,9-1 0 0,7 2 0 15,10-2 1-15,4 2-1 16,13 1 1-16,10-2 0 16,12 3-1-16,9 4 1 15,11-2 0-15,5 0-1 0,12 2 0 16,11 1 0-16,5-2 1 16,8 5-2-16,0 2-8 15,5 6-35-15,-1-2-29 16,7 1-5-16</inkml:trace>
  <inkml:trace contextRef="#ctx0" brushRef="#br1" timeOffset="276215.3998">18252 6101 227 0,'0'0'5'16,"0"0"3"-16,-13 0 3 0,13 0 2 15,0 0 2-15,-9 3 2 16,9-3-1-16,0 0 2 16,0 0-4-16,-10 0-2 15,10 0-2-15,0 0-1 0,0 0 0 16,0 0-2-16,10 0 1 15,-1-3-1-15,7-4 0 16,6-3 1-16,8-4 0 16,5-4 1-16,11-10-3 0,14 1 0 15,9-10 1-15,11-6-1 16,10-3-1-16,9-6-1 16,11-2 0-16,9-4-2 15,8 1 1-15,6-5-2 16,5 1-2-16,2-1 0 0,3-3-1 15,6 1 1 1,4-3-1-16,-3-3 1 0,7-1 0 16,-2-1 1-16,9 2 1 15,-8-2-1-15,-2 3 1 16,-5 7-1-16,-4 0 2 16,-16 5-1-16,-7 6 1 0,-16 1 0 15,-8 11 1-15,-19 3 0 16,-9 4 1-16,-13 5-1 0,-10 3 0 15,-10 7 0-15,-5 0 0 16,-11 8-2-16,-4-1 1 16,-5 5 0-16,-12 5 0 15,16-8-2-15,-16 8 0 16,0 0 0-16,0 0-3 0,0 0 0 16,0 0-4-16,0 13-8 15,0-13-15-15,-25 18-55 16,12-6-1-16</inkml:trace>
  <inkml:trace contextRef="#ctx0" brushRef="#br1" timeOffset="278329.0465">18301 6138 205 0,'0'0'7'15,"0"0"4"-15,0 0 2 0,0 0 5 16,0 0 1-16,0 0 1 16,-9-5 1-16,9 5 0 15,-8-3-7-15,8 3-3 16,-13 0-2-16,13 0-4 0,-12 3-1 15,12-3-1-15,-9 8 1 16,9-8-1-16,-18 13 1 16,11-6 0-16,-3 0 1 15,0 0-1-15,2 4 1 0,-4-2-1 16,4 1 0-16,-4 2-1 16,2 0 1-16,2-1 0 15,-1 1-1-15,1 2 0 16,-2-2 0-16,3 0 0 0,-1 0 0 15,1 0 0-15,-1 0 1 16,1 0-2-16,0 3 1 16,-1-2 0-16,4 3-1 15,-5-2 0-15,4 1-1 16,-2-1 0-16,2-3 0 0,1 3 0 16,0-2-1-16,-1 1 1 15,3 2-1-15,-3-2 0 16,3-1 1-16,-1 0-1 0,3 1 0 15,-2-1 0 1,2-3 1-16,-2 4-1 0,2-3 0 16,0 1 0-16,0-4 1 15,0 2-1-15,0-9 0 16,0 15 0-16,0-15-1 16,0 17 1-16,0-7 0 0,2-2 0 15,0-1-1-15,-2 4 1 16,0-11-1-16,8 17 1 0,-8-17 0 15,9 15 0-15,-9-15 0 16,13 12 1-16,-13-12-1 16,17 12 1-16,-9-5-1 15,4-2 0-15,-2-2 1 0,1 1 0 16,1-1 0-16,3-3 0 16,-2 0 0-16,1 0 0 15,2 0 1-15,3 0-1 16,-2-3 0-16,6 2 0 0,-1-2 0 15,-3-2 0 1,6 0-1-16,-2 0 1 0,0 0 0 16,2-2-1-16,-1-1 1 15,1-1-1-15,1-1 1 16,5-5 1-16,-1-1-1 0,2 0-1 16,3-2 1-16,0 4 0 15,0-4 0-15,-1-2 0 16,6 2-1-16,-5 3 0 0,4-2 1 15,2 1-1-15,-2-2 1 16,1-2-1-16,3 1 1 16,3-1 0-16,2-3 0 15,1-1 0-15,4-3 0 0,4-1 0 16,3-2-1-16,2 4 1 16,0-3 0-16,-2 2-1 15,-2 3 0-15,1 1 1 16,-9 4-1-16,-6-1 1 0,1 0-1 15,-2 0 2-15,0 1-1 16,0-1 1-16,1-3-2 16,2 1 0-16,3-3 0 15,3-2 0-15,1-4 0 16,-1 7 0-16,-3-3 0 0,1 3 0 16,-1-5 0-16,-1 3 0 15,-4 1 0-15,7 4 0 16,-6-3 0-16,0 2 0 0,9 0 0 15,-2-5 0-15,2 1 0 16,1 5 0-16,3-4 0 16,-4 0 0-16,4-2 0 0,-9 4-2 15,3 1 2-15,-6-2 0 16,-5 4-2-16,4-1 1 16,-5 0-1-16,0 1 0 15,1-2 1-15,5-3-1 16,-2 2 1-16,6-2-1 0,-5 1 2 15,4-1 0-15,2-1 1 16,-5-3-1-16,2 5 1 16,-6 0 0-16,3-2 0 15,-1 1 0-15,3-4 0 16,2 7 0-16,0-6 0 0,6 3 0 16,-3-2 0-16,0 3-1 15,-2-2 1-15,0 2 0 16,-4 4 0-16,-6-2 1 0,-2 5-2 15,-7 0 0-15,-1 1 0 16,-7 1 0-16,-3 5 0 16,-3 0 0-16,1 0 0 0,-6 1 0 15,1 4 0 1,-1-3 0-16,1 1 0 0,-1-1 0 16,-2 4 0-16,0-4 0 15,0 5 0-15,-10 3 0 16,13-5 0-16,-13 5 0 0,0 0 0 15,0 0 0 1,0 0 0-16,0 0 0 0,0 0 0 16,0 0 0-16,0 0-2 15,0 0 0-15,0 0-2 16,0 0-2-16,-11 8-6 0,11-8-9 16,-17 8-34-16,6-4-30 15,-1-1-4-15</inkml:trace>
  <inkml:trace contextRef="#ctx0" brushRef="#br1" timeOffset="279152.337">21988 4305 298 0,'0'0'6'0,"0"0"2"16,5-7 2-16,-5 7 2 15,21-13 2-15,-9 6 3 0,0-1 1 16,8-4 1-16,-2 0-4 16,9 1-1-16,-4 0-2 15,8-2-2-15,-1 1-1 16,2 0-1-16,4 2-2 15,-4-1-1-15,3 4-1 16,-1-1 0-16,-2 3-1 0,1 2-1 16,-6 2 1-16,1 1-1 15,2 0 1-15,-5 0-1 16,2 4 0-16,-5 1 0 16,0 0-1-16,1 1 1 0,-4 1-2 15,1 1 0-15,-5-2 0 16,0 4 0-16,0 4 0 15,-5-5 0-15,2 3 0 0,-1 1 0 16,-1 1 0-16,-1-2 0 16,-1 1 0-16,0 0 0 15,-4-1 0-15,4 3 0 0,-6-3 0 16,0 3 0 0,-2 2 0-16,0-2 0 0,0 3 0 15,-2 2 0-15,-3-1 0 16,-2 1 0-16,0-1 0 15,-4 4 0-15,4-3 0 16,-3 3 0-16,0-1 0 16,0-3 0-16,-2 1 0 0,-1 3 0 15,-1-6 0-15,-2 3 0 16,-4-6 0-16,0 4 0 16,-2-3 0-16,-1 0 0 0,2 0 0 15,-7-5 0-15,6 4 0 16,-3-4 0-16,0 0 0 15,0-2 0-15,1 5 0 0,3-8 0 16,5 2 0-16,-3 1 0 16,8-2-6-16,-5 17-79 15,16-23-4-15</inkml:trace>
  <inkml:trace contextRef="#ctx0" brushRef="#br1" timeOffset="282030.7358">20357 5341 288 0,'0'0'8'0,"0"0"3"15,0 0 4-15,0 0 1 0,0 0-1 16,0 0 2-16,0 0-1 15,-4 8 0-15,4-8-6 16,0 17-3-16,0 0-2 0,0 0-2 16,0 4 1-16,2 0 0 15,0 2-1-15,-2-1 1 16,3-8 0-16,-1 4-2 0,-2-6 0 16,3-1-1-16,-3-11 2 15,0 9 0-15,0-9 0 16,0 0-1-16,0 0 1 15,-3-9 0-15,1-5-1 16,-1-3 0-16,1-2-2 16,0-6 1-16,-1-1-3 15,-2 0 1-15,3-1 0 0,2 5 1 16,-3 2 0-16,3 3-1 16,0 6 1-16,0 11-1 15,0 0 2-15,0 5 0 16,0 8-2-16,3 4 3 0,-1 5-1 15,1 0 2-15,2 4-1 16,-3-2 0-16,0-4 1 0,1 0-1 16,2-6 1-16,-5 1-2 15,2-4-1-15,-2-11 1 16,0 10 0-16,0-10-1 16,0 0 1-16,-2-9-1 0,2 0 0 15,-5-6 0-15,2-2 0 16,3-5-1-16,0 2-2 15,0-2-2-15,0 3-2 16,0 5-2-16,0 7-4 16,0 7-3-16,0 0-10 0,10 12-40 15,-8 2-15-15</inkml:trace>
  <inkml:trace contextRef="#ctx0" brushRef="#br1" timeOffset="282449.1314">20121 5551 389 0,'0'0'4'0,"0"0"1"16,0 0 1-16,11-6 1 15,-4 0 0-15,7 1 2 0,4-2 0 16,7-1 1-16,3-2-4 15,9 2-1-15,-3-1-1 16,8 1 0-16,-4-2-1 16,-1 6-1-16,-7-1-1 15,-5 0-1-15,-3 2-2 0,-9 0-1 16,-13 3-1-16,0 0-3 16,-5 6 1-16,-10-1-1 15,-8 2 0-15,1 0 1 0,-5 3 1 16,-5 0 1-16,2-2 3 15,-2 1 1-15,6-4 1 16,4 2-1-16,3-1 2 16,8-1 1-16,11-5-1 0,0 0 2 15,15 0-2-15,7-5 1 16,6-1-1-16,1-3-7 16,8-1-35-16,4 0-37 15,-6-2-1-15</inkml:trace>
  <inkml:trace contextRef="#ctx0" brushRef="#br1" timeOffset="283361.9436">20303 4625 296 0,'0'0'5'0,"0"0"4"0,0 0 3 16,0 0-1-16,0 0 1 15,0 0 1-15,0-9 3 16,0 9 0-16,17-6-4 0,3 6-4 15,0 0 0-15,7 0-1 16,8 0 1-16,3 7 0 16,9 4-1-16,3 3-1 15,3 6-1-15,0 2 0 16,2 6 0-16,-1 3-1 16,-5 1 0-16,-3 11-1 0,-4-1 0 15,-10 11 0-15,1-5-1 16,-6 9 0-16,-4 5 0 0,-4-1 0 15,4 7-1-15,-10-3 3 16,0 4-1-16,-2 0 1 16,-6 1 1-16,-2-3-5 15,-6 0 0-15,-10 2 0 16,-3-7 0-16,-9 2 0 0,-5 1 0 16,-3-12 0-16,-4 3 0 15,0-7 0-15,-3-4 0 16,0-3 0-16,1-6 0 0,2-2 0 15,4-5 0 1,-4-4 0-16,2 0 0 16,5-5 0-16,-5-3 0 0,10-3 0 15,-4 1 0-15,8-10 0 16,4 0 0-16,2-2 0 16,5 0 0-16,1-3 0 0,9 0 0 15,0 0 0-15,-11-3 0 16,11 3-5-16,0 0-19 15,-5-13-60-15,5 13-3 0</inkml:trace>
  <inkml:trace contextRef="#ctx0" brushRef="#br1" timeOffset="283884.7874">20502 6191 411 0,'0'0'1'16,"0"0"1"-16,0 0 1 15,0 0 1-15,0 4 1 0,0-4 0 16,-3 15 2-16,1 0 0 15,-9 0 1-15,-3 3-2 0,-1 2 0 16,-5-1-1-16,-5 3 0 16,-2-3 0-16,-3 1-1 15,0-2-1-15,0-3 0 0,8-3 0 16,2 1 0-16,3-6-1 16,5-2-1-16,12-5 0 15,0 0 1-15,0 10-1 16,9-10 0-16,11 3 0 15,4-2 0-15,2-1 0 0,6 3 0 16,0 2 0-16,4 1-1 16,-6-2 2-16,-3 4-2 15,-1-1 0-15,-5 4 0 16,-4-4 0-16,-7 0 0 16,2 0 0-16,-12-7 0 0,11 10 0 15,-11-10 0-15,4 10 0 16,-4-10 0-16,0 0-4 15,5 13-6-15,-5-13-19 0,0 0-53 16,12 0-3-16</inkml:trace>
  <inkml:trace contextRef="#ctx0" brushRef="#br1" timeOffset="285392.3441">20603 3410 403 0,'0'0'6'0,"0"0"4"16,0-14 2-16,0 14 2 15,3-9 0-15,-3 9 0 16,0 0 2-16,4 7 0 16,-4 9-10-16,4 9-6 0,-4 6 0 15,2 5 0-15,1 4 0 16,2 2 0-16,-3 0 0 15,0-1 0-15,-2-5 0 16,5 2-7-16,-5-14-37 0,-2 2-42 16,-1-7-2-16</inkml:trace>
  <inkml:trace contextRef="#ctx0" brushRef="#br1" timeOffset="285601.3711">20392 3456 420 0,'0'0'5'16,"0"0"3"-16,-2-14 1 16,2 14 2-16,0-14 0 15,4 2 0-15,7-6 1 0,8 4 0 16,4-1-4-16,14 1-4 16,3 1-4-16,7 3 0 15,1 2 0-15,3 8-11 16,-5 0-29-16,-5 14-43 15,-8 4-2-15</inkml:trace>
  <inkml:trace contextRef="#ctx0" brushRef="#br1" timeOffset="285813.1823">20355 3955 398 0,'0'0'5'15,"0"0"3"-15,-10 0 2 16,10 0 1-16,0 0 0 0,0 0 2 15,0 0 0-15,8 0 1 16,14-5-5-16,11-2-2 16,6-5-2-16,13-3-2 15,-1-2-3-15,9-2-8 0,0-4-41 16,-2 8-36 0,-8-7 0-16</inkml:trace>
  <inkml:trace contextRef="#ctx0" brushRef="#br1" timeOffset="286014.6448">21108 3418 477 0,'0'0'4'0,"0"0"0"15,0 0 2-15,0-12-1 16,0 12 0-16,12-10 1 15,-1 5-2-15,4 1-4 0,0-7-6 16,9 2-70-16,1 6-10 16</inkml:trace>
  <inkml:trace contextRef="#ctx0" brushRef="#br1" timeOffset="286181.4296">21091 3563 393 0,'0'0'5'0,"0"0"2"15,0 0 3-15,0 0 1 16,0 0 1-16,0 0 0 0,17 0 1 16,3-8 1-16,5-5-6 15,13 3-14-15,-6-2-44 16,12-8-30-16,6 0-3 16</inkml:trace>
  <inkml:trace contextRef="#ctx0" brushRef="#br1" timeOffset="286462.9369">21941 2623 445 0,'0'0'5'0,"0"0"1"15,0-12 2-15,0 12 0 0,5-13 1 16,-5 3-1-16,0 10 0 16,0 0 1-16,8 17-4 0,-3 6-5 15,4 7 0-15,-2 9 0 16,4 6 0-16,1 7 0 16,4 0-11-16,-9-5-27 15,0-2-45-15,-2-1-4 16</inkml:trace>
  <inkml:trace contextRef="#ctx0" brushRef="#br1" timeOffset="286753.7085">21612 3338 425 0,'0'0'3'0,"0"0"1"0,9 0 3 15,0 0 1-15,9-4 0 16,10-1 2-16,9-3 1 0,9-1 1 16,14-4-3-16,6 1-1 15,10-3-2-15,1 3-6 0,2-3 0 16,1 2 0-16,-5-2 0 16,-11 8 0-16,-12-5 0 15,-7 2 0-15,-10 5 0 16,-13-3 0-16,-6 6 0 15,-16 2-14-15,0 0-27 0,-8 5-44 16,-5 2-2-16</inkml:trace>
  <inkml:trace contextRef="#ctx0" brushRef="#br1" timeOffset="287792.8084">21956 3656 327 0,'0'0'9'0,"0"0"3"16,0 0 5-16,0 0 1 15,5-7 1-15,-5 7 0 0,0 0 2 16,0 0 0-16,5-11-8 16,-5 11-5-16,0 0-1 15,0 0-2-15,0 0-2 16,0 0 0-16,0 0-2 16,0 0 0-16,0 0 0 0,0 0 0 15,0 0-1-15,0 0 1 16,0 0 0-16,0 0-2 15,0 0 2-15,0 0-1 16,0 0 0-16,0 0 0 16,0 0 1-16,0 0-1 0,0 0 0 15,0 0 2-15,0 0-2 16,0 0 0-16,0 0 0 16,0 0 0-16,0 0 0 0,0 0 0 15,0 0 0-15,0 0 0 16,0 0 0-16,-5-7 0 15,5 7 0-15,0 0 0 16,0 0 0-16,0 0 0 0,0 0 0 16,0 0 0-16,0 0 0 15,-5 6 0-15,3 3 0 16,-1 4 0-16,1 4 0 16,-1 6 0-16,3-1 0 0,0-1 0 15,0 0 0-15,0 4 0 16,0-3 0-16,0-2 0 15,3-4 0-15,-1-5 0 16,1 3 0-16,-3-4 0 16,2 1 0-16,-2-11-9 15,0 10-20-15,0-10-56 0,0 0-4 16</inkml:trace>
  <inkml:trace contextRef="#ctx0" brushRef="#br1" timeOffset="288310.8589">22131 3667 443 0,'0'0'5'0,"0"0"2"0,0 0 1 16,-5-11 2-16,5 11 0 15,-1-10 1-15,1 10 0 16,0-17-5-16,0 5-6 16,6-1 0-16,6 1 0 15,2 0 0-15,6 2 0 16,3 3 0-16,-1 1 0 0,2 1 0 16,2 5 0-16,-6 5 0 15,-3 2 0-15,-4 6 0 16,-4-1 0-16,-4 8 0 15,-5-3 0-15,-2 6 0 0,-10-4 0 16,-1 4 0-16,-2 2 0 16,-3-6 0-16,-1-1 0 0,1 2 0 15,4-5 0-15,1-3 0 16,6-5 0-16,7-7 0 16,0 13 0-16,0-13 0 15,12 0 0-15,3 0 0 0,4-6 0 16,6-1 0-16,3 0 0 15,2-2 0-15,-3-2 0 16,0 2 0-16,-4 1 0 16,-4 2 0-16,-3 2 0 15,-7 1 0-15,-9 3 0 16,0 0 0-16,0 0-13 0,0-9-68 16,0 9-7-16</inkml:trace>
  <inkml:trace contextRef="#ctx0" brushRef="#br1" timeOffset="289084.5999">22752 2982 447 0,'0'0'4'0,"0"0"2"16,0 0-1-16,0 0 1 15,0 0-1-15,-10 0 2 0,7 12-1 16,3 6 1-16,0 4-4 15,0 8-2-15,5 2 1 16,0 0 0-16,2 2-1 0,-2-5 0 16,3-3 1-16,-3-5-1 15,-2-4 0-15,-1-5 1 0,-2-12 0 16,0 10-2-16,0-10 0 16,0 0 0-16,-2-10 0 15,-3-5 0-15,2-5 0 16,-2-2 0-16,2-7 0 15,3-4 0-15,-2 3 0 0,2 1 0 16,2-1 0-16,1 8 0 16,5 5 0-16,-3 6 0 15,4 4 0-15,1 7 0 16,3 0 0-16,-1 10 0 16,1 4 0-16,4 4 0 15,-4 5 0-15,1-1 0 0,2 5 0 16,-7-2 0-16,-2 0 0 15,1-3 0-15,-3-5 0 0,-2-2 0 16,-3-5 0-16,0-10 0 16,0 0 0-16,0 0 0 15,-8-5 0-15,3-7 0 0,2-6 0 16,1-2 0-16,2-7 0 16,0 0 0-16,10 0 0 15,-2 2 0-15,6 3 0 16,-1 1 0-16,2 4 0 15,0 5 0-15,0 7 0 0,-3 5 0 16,1 2 0-16,-4 6 0 16,4 7 0-16,-6 2 0 15,3 8 0-15,-3 3 0 16,-1-2 0-16,-1 5 0 16,0-2 0-16,-5-4 0 0,4-1-25 15,-1 2-58-15,2-11-4 16</inkml:trace>
  <inkml:trace contextRef="#ctx0" brushRef="#br1" timeOffset="289545.8898">23266 3087 416 0,'0'0'2'0,"0"0"0"15,0 0 2-15,-9 7 1 0,9-7 0 16,-4 15 1-16,4-3 1 16,0 3 0-16,0-3 1 15,8 3-1-15,2-3-1 16,2-2 0-16,3-4 0 16,3-4 0-16,1-4 1 15,2-11-2-15,-4-3 1 16,2-10-6-16,-3-4 0 0,-6-7 0 15,-3-6 0-15,-5-1 0 16,-2-4 0-16,-2-3 0 0,-5 4 0 16,-5 3 0-16,-2 9 0 15,3 5 0-15,-5 8 0 16,7 11 0-16,-4 11 0 16,-2 8 0-16,6 11 0 0,-2 15 0 15,9-3 0-15,-1 13 0 16,3-1 0-16,7 4 0 15,5 0 0-15,6-2 0 16,3-2 0-16,4-4 0 0,1-8 0 16,4 0 0-16,0-14 0 15,0 1-22-15,8-9-62 16,-11-9-4-16</inkml:trace>
  <inkml:trace contextRef="#ctx0" brushRef="#br1" timeOffset="289999.0511">23620 2576 451 0,'0'0'5'16,"0"0"1"-16,-4-12 2 16,4 12 1-16,-5-13 0 15,3 4 0-15,2 1 0 0,0-2-4 16,7-1-5-16,9 8 0 15,1-6 0-15,5 7 0 16,0 2 0-16,4 0 0 16,-4 0 0-16,-2 8 0 0,0 2 0 15,-11 7 0-15,-1 5 0 16,-8 6 0-16,0-4 0 16,-5 9 0-16,-5-4 0 15,1-2 0-15,-4-3 0 16,3-3 0-16,5-4 0 0,2-9 0 15,3 4 0-15,0-12 0 16,18 2 0-16,4-2 0 16,3-2 0-16,5-8 0 0,2 3 0 15,-2 0 0-15,0-3 0 16,-3 3 0-16,-7 1 0 16,-5 1 0-16,-5 5 0 15,-10 0 0-15,13 0 0 0,-13 0 0 16,2 8 0-16,-2-8 0 15,0 7-30-15,0-7-54 16,0 15-3-16</inkml:trace>
  <inkml:trace contextRef="#ctx0" brushRef="#br1" timeOffset="292103.989">17986 6364 67 0,'0'0'4'0,"2"10"8"16,3 7 5-16,2 15 5 16,6 2-1-16,8 24 2 15,-2 9 3-15,16 15-3 16,-3 7-7-16,8 10-8 0,0-2-5 16,-1 4-3-16,-1 3-2 15,-1-12-3-15,-4-7-3 16,-6-9-24-16,0-5-26 0,-10-16 1 15</inkml:trace>
  <inkml:trace contextRef="#ctx0" brushRef="#br1" timeOffset="292983.6991">22694 4270 304 0,'0'0'1'0,"0"0"-1"16,0 14 4-16,-2 7 5 15,2 16 4-15,0 15-1 16,0 17 2-16,7 16 1 15,3 19 0-15,7 7-1 0,6 10-3 16,7 3-6-16,-3 1 0 16,6-13-2-16,-3-4-1 0,-1-11 1 15,-4-8 0-15,-8-8 0 16,-6-11-1-16,-2-7 2 16,-4-15-3-16,-2 0 0 15,-1-11-3-15,-2-7-6 0,2-11-7 16,-2-1-33-16,0-4-28 15,0-6-6-15</inkml:trace>
  <inkml:trace contextRef="#ctx0" brushRef="#br1" timeOffset="293659.0982">20661 7240 356 0,'0'0'0'16,"0"0"0"-16,0 0 2 0,-5 6 1 15,3 6 1-15,2-3 2 16,4 5 0-16,4-2 4 16,9 0-1-16,3-6 1 15,5-6 0-15,2-6-2 16,5-8 1-16,1-12-2 0,1-1 0 15,-6-8-1-15,-1-5-2 16,-7-1 0-16,-8-7 0 16,-1 5-1-16,-11-3 1 15,-2 4-1-15,-9 8 0 0,1 3 0 16,-2 7-1-16,-5 12 0 16,-1 7-1-16,3 7 1 15,-1 13-2-15,7 9 0 16,-1 7-1-16,6 6 1 15,4 2 0-15,12 4 0 0,8-1 1 16,12-8 0-16,8-2-3 16,12-7-7-16,0-8-49 0,3-8-24 15,7-9-3-15</inkml:trace>
  <inkml:trace contextRef="#ctx0" brushRef="#br1" timeOffset="295792.6246">21372 4925 360 0,'0'0'6'0,"0"0"4"0,0 0 3 16,0 0 0-16,0 0 0 15,0 0 0-15,0 0 0 16,0 0 0-16,0 0-6 0,0 0-3 16,0 7-2-16,0 3-2 15,2 5 0-15,3-1 0 16,0 3 0-16,0-5 0 15,-2 5 0-15,1-5 0 0,-4-12 1 16,5 15 0-16,-5-15 0 16,0 0 2-16,0 0-1 15,0 0 1-15,0 0-1 16,0-8 1-16,0-4 0 0,-2-4 0 16,2-4-2-16,-3-1 0 15,3-1 1-15,3 2-1 16,-1 3 0-16,4 1-1 15,-1 4 0-15,4 7 0 0,-9 5-1 16,18 2 1-16,-8 5-1 16,2 5 1-16,-2 5-1 15,2 0 1-15,4-2 0 0,-7-1 0 16,1 1 0-16,-3-1 0 16,-1-6 0-16,-6-8 0 15,7 15 1-15,-7-15 0 16,0 0 1-16,0 0 0 0,-4 0-1 15,-1-11 1-15,0-1-1 16,2-2 0-16,0-8 0 16,3 2 0-16,0-2 0 15,7-1-1-15,2 3 0 16,-2 3-1-16,0 3 1 0,0 3-1 16,-7 11 0-16,18-4 1 15,-18 4-1-15,18 7 0 16,-9 6 0-16,1 1 0 15,1 6 1-15,-4 0 0 0,5 5 0 16,-4-5-1-16,2-1 1 16,-1 1-3-16,2-3-4 15,-1-2-13-15,2-5-62 16,1-5-4-16</inkml:trace>
  <inkml:trace contextRef="#ctx0" brushRef="#br1" timeOffset="296976.3404">19590 4712 273 0,'0'0'5'16,"0"0"1"-16,0 0 2 0,0 0 1 15,0 5-1-15,0-5 1 16,0 0 2-16,4 3-1 16,4-3-2-16,9 0-3 15,11-11 0-15,11 4 0 0,16-11 2 16,15-2-2-16,21-9 1 15,24-4 2-15,16-6-2 16,20-8 1-16,20-3-1 0,13-7 1 16,16 0-1-16,12-4 1 15,10-2-1-15,1 4-1 16,8-5 1-16,0 1-2 16,-4 6 0-16,-4-2 0 15,-4 2-1-15,-13 8-1 16,-11 2 0-16,-17 1 0 0,-13 7-1 15,-16 7 1-15,-15 5-2 16,-22 7 1-16,-20 0 0 16,-23 6-1-16,-14 6 1 15,-16 1 0-15,-11 2-1 0,-13 2 0 16,-15 3 0-16,12-3-1 16,-12 3-1-16,0 0-2 15,0 8-9-15,0-8-18 0,-27 13-49 16,15-3-2-16</inkml:trace>
  <inkml:trace contextRef="#ctx0" brushRef="#br1" timeOffset="297499.4451">19719 3260 292 0,'0'0'6'0,"0"0"0"16,0 0-2-16,-8 0 1 15,4 12 4-15,-7 15 1 0,1 21 2 16,-2 11-1-16,-1 18-4 16,4 20 1-16,1 11 1 15,3 6 0-15,5 2-3 0,3-2-3 16,2-9 0-16,2-11-1 16,-5-9-1-16,-2-9 0 15,0-17 0-15,0-4-2 16,-9-13-3-16,1-10-6 0,0-7-6 15,1-10-28-15,7-15-31 16,0 0-6-16</inkml:trace>
  <inkml:trace contextRef="#ctx0" brushRef="#br1" timeOffset="297863.1479">19456 3389 200 0,'0'0'4'0,"-4"-20"4"15,0 7 2-15,-1-5 2 16,-2-3 5-16,2-2 0 0,-3-4 3 16,0-6 1-16,6 13-3 15,-1-1-4-15,1 6-2 16,2 3-3-16,0 0-2 15,0 2-2-15,0 10-3 0,7-14-1 16,-7 14-1-16,8-6 0 16,-8 6 1-16,0 0-1 15,0 0 0-15,10-11 0 16,-10 11 0-16,0 0-1 0,0 0 0 16,0 0-2-16,0 5-2 15,0-5-7-15,0 16-4 16,0-6-14-16,0 5-22 15,0 1-19-15</inkml:trace>
  <inkml:trace contextRef="#ctx0" brushRef="#br1" timeOffset="299058.4238">19674 3599 192 0,'0'0'5'16,"-5"-12"5"-16,2 2 5 15,-7-7 3-15,6-9 1 0,-6-1 3 16,2-9 0-16,-2-7 1 16,1-1-4-16,0-8-5 15,5-3-3-15,4-5-3 0,0 2-1 16,0-5-1-16,0-3-1 15,0-1-1-15,4 2 1 16,2 9-1-16,-3-2 1 0,-1 9 0 16,0-1-1-16,-2 8-1 15,0 2 1-15,0 6-2 16,-2 4 0-16,-3 3 0 16,-1 4 0-16,2 3-1 15,1 3 1-15,1 7-1 0,-1 1 0 16,3 9 0-16,0-13-1 15,0 13 0-15,10-13 0 16,8 6 0-16,7-1 0 16,10-7-1-16,10 1 0 15,18-6-1-15,10-2-3 0,17-3 1 16,11-2 0-16,14-5 0 16,6-3 0-16,18-3 0 0,6 0 1 15,9-5 2-15,5 4 2 16,5-8 1-16,8 2 0 15,4 0 0-15,-2 2-1 16,3 2 1-16,-1 4 0 0,-7 2 0 16,-87 20-3-16,10-2-1 15,-5 4 1-15,3 1-1 16,-3 0 0-16,5-1 0 16,-11 3 0-16,6-2 1 15,-7 0 1-15,7 2 1 16,-12 0 0-16,7 0 0 0,-10 1 0 15,5-2 0-15,-10 1 0 16,1-1 1-16,-5 2-1 16,-8-1 1-16,-9-2 0 15,-4 5 0-15,-5-3 0 0,-5 0 0 16,-2 2-1-16,-8 2 0 16,-1-2 0-16,-2 1-1 15,-4-2 1-15,-3 1-1 0,-1 4-1 16,-2-4 1-16,-1 4 0 15,-8 4 0-15,17-13-1 16,-7 9 1-16,0-2 0 0,3 2 0 16,-6-1 0-16,6 0 0 15,-3 3-1-15,2-3 1 16,3 2-1-16,-1 3-1 16,-1 0 1-16,2 0-1 15,0 5 0-15,0 2 0 16,-2 8 0-16,-4-3 2 15,16 38 1-15,0 19 0 0,-5 13 0 16,-2 17 1-16,-2 10 3 16,5 31 3-1,-9 3 0-15,-2-15-1 16,2 4 0-16,4-13-2 16,-4-10 2-16,6-5-1 0,-6-8-1 15,-3-27-4-15,-1-6 0 16,-1-6 0-16,1-3-1 15,-3-7 2-15,-3-5-1 16,0-5 0-16,1-5 1 16,0-7-1-16,-3-3 0 15,3-6-2-15,-3-16-3 0,0 14-7 16,0 1-55-16,0-15-15 16</inkml:trace>
  <inkml:trace contextRef="#ctx0" brushRef="#br1" timeOffset="312290.3993">19298 8340 130 0,'0'0'0'0,"0"0"0"15,0 0 1-15,0 0 1 16,0 0-2-16,0 6 3 0,0-6 3 16,0 0 4-16,13 10 4 15,-3-2 4-15,8-4 2 16,6 4 3-16,14-1 0 16,11 3-1-16,15-8-2 0,16 3-2 15,17-5-1-15,13 0-4 16,17-5-2-16,19-2-1 15,13 0 0-15,11-1-3 16,11 0 1-16,7 4-3 16,11 1-1-16,8 3 0 15,4 0-2-15,3 6 0 0,0-2-1 16,-5 4 0-16,7-1-1 16,-3 0 1-16,-1 0 0 15,-6 1 0-15,-6-3 0 0,-12 2 0 16,-9-2-1-16,-10 0 1 15,-17 0 0-15,-15-2-1 16,-15-3 1-16,-18 1-1 16,-15-1-1-16,-14 0-6 0,-18 0-13 15,-16 0-34-15,-5-1-20 16</inkml:trace>
  <inkml:trace contextRef="#ctx0" brushRef="#br1" timeOffset="312872.9129">20111 8700 180 0,'0'0'1'0,"0"0"-1"16,15 2 0-16,5 1 1 0,8-1 2 16,9 1 0-16,10 2 3 15,13 0 0-15,14-1 0 16,13 1 2-16,10 1-1 0,13-2 1 16,4-1-1-16,23-1 0 15,7 1 1-15,8-3-2 0,9 0 3 16,8 0 2-16,2-3-1 15,11-2 3-15,-2-2-2 16,5 2 0-16,-6 0-2 16,3-2 0-16,-8 2-2 15,-5 2-1-15,-7 1-1 0,-15 2-1 16,-11 0-1-16,-12-3 1 16,-15 3-1-16,-14 0-1 15,-10 0 0-15,-21 0-1 16,-14 0 1-16,-15 0-1 0,-7-2-5 15,-9-1-28-15,-1 3-37 16,-18 0-4-16</inkml:trace>
  <inkml:trace contextRef="#ctx0" brushRef="#br1" timeOffset="319129.4595">19485 8707 17 0,'0'0'0'0,"0"0"-1"16,10-2-1-16,1 2 1 15,8-3 1-15,0 3 1 16,9-2 1-16,9 2-1 16,6 0 4-16,13 0 0 0,9 0 0 15,10 0 1-15,21 0 0 16,17 0-1-16,16 0 0 15,10-5-2-15,22 3 1 0,9-1 0 16,16-2 0-16,14 5 1 16,-2 0-1-16,4-3 2 15,11 3 0-15,11 0 0 16,0 0-1-16,2 0 1 0,-5 3-3 16,1-3 2-16,-9 5-2 15,-7-2 0-15,-19-1-1 16,-13 8-1-16,-25-3-4 15,-17 3-7-15,-25 0-6 16,-23 2-9-16,-19-2-8 16</inkml:trace>
  <inkml:trace contextRef="#ctx0" brushRef="#br1" timeOffset="319470.467">21871 8558 17 0,'28'0'2'16,"54"3"1"-16,29 0 0 15,46 2 1-15,27 7-6 16,32 0-22-16</inkml:trace>
  <inkml:trace contextRef="#ctx0" brushRef="#br1" timeOffset="324201.0604">19455 2392 17 0,'0'0'2'0,"0"0"4"0,0 8 5 16,0 7 1-16,0 12 2 16,0 12 0-16,0 19 3 15,1 1-2-15,4 20-2 16,-1 11-4-16,4 9-8 0,-5 5-4 16,6-5-14-16,1 3-17 15,-5-10-13-15</inkml:trace>
  <inkml:trace contextRef="#ctx0" brushRef="#br1" timeOffset="324655.3583">19445 2576 173 0,'0'0'3'0,"0"0"-1"16,0 0-3-16,0 0 1 0,7 2 0 16,-7 10 5-16,3 19 5 15,-3 6 0-15,0 23 1 16,0 18 0-16,0 16 3 16,0 13 0-16,0 14-2 0,0 3-4 15,0-2-6-15,1 5-1 16,4-16-3-16,-1-13-2 15,1-3-5-15,-2-13-1 16,0-9-6-16,1 0-6 16,1-17-9-16,0-5-7 0,-5-10-4 15,0-5 0-15</inkml:trace>
  <inkml:trace contextRef="#ctx0" brushRef="#br1" timeOffset="325271.3428">19480 3520 157 0,'0'0'0'0,"-7"0"2"0,-1 7 2 16,4 11 3-16,-2 12 2 15,3 7 1-15,-4 10 4 16,5 15-2-16,2 9 3 16,-3 6-3-16,3 4-2 15,0 1-2-15,3 0-2 0,-1-4-3 16,1-4-2-16,1-5-2 16,-1-7 0-16,3-8-2 15,-4-9-2-15,0-5-1 16,0-10-1-16,1 2-2 15,-3-14-1-15,0 1 1 0,0-9-3 16,0-3 0-16,0-7-2 16,0 0 3-16,0 0-1 15,0 0 3-15,0 0-2 0,0 0 1 16,0 0 3-16,0 0 3 16,-5 10 2-16,5-10 0 15,0 9-1-15,0 2 3 16,0-2 3-16,0 6-2 0,2 5 0 15,1-3 0-15,-3 3 0 16,3 0-1-16,-1 3 1 16,-2-11 1-16,1 3-1 15,-1-15 0-15,0 12 0 16,0-12 3-16,0 0-2 16,0 0 0-16,0 0 1 0,0 0-1 15,0 0-1-15,0 0 0 16,10 5 1-16,-10-5-1 15,19 0 0-15,-10-5-2 0,12 1-2 16,-7-4-6-16,11 3-18 16,-2-2-11-16</inkml:trace>
  <inkml:trace contextRef="#ctx0" brushRef="#br1" timeOffset="325842.1518">19348 2549 162 0,'0'0'5'0,"0"0"4"0,0 0-1 16,0 0 2-16,0 0-1 16,0 0 1-16,0-10 0 15,8 1 2-15,5-4-5 16,14-5-2-16,15-7 0 16,10-2-2-16,15-5-4 0,12 0-8 15,6-8-17-15,5 8-36 16,9 5-4-16</inkml:trace>
  <inkml:trace contextRef="#ctx0" brushRef="#br1" timeOffset="334158.2024">19704 2510 230 0,'0'0'-8'15,"0"0"-4"-15,0 0-2 16,10 0-1-16,2-6 0 15,3 1 0-15,8 0 1 16,3-2 0-16,12-3 9 16,2 2 3-16,17-1 2 0,8-4 0 15,9 1-1-15,6 0 1 16,9-4-2-16,6-2-2 16,14-1-1-16,11-5-2 15,4-3 1-15,3-7 2 16,15 3 0-16,7-4 3 15,6 0 0-15,8-4 2 0,3 4 1 16,5-2 4-16,4 5-1 16,-3 2 0-16,-1-5 1 0,0 8-4 15,-7 0-1-15,-5 7 0 16,-7-1-1-16,-3 3-1 16,-15-5 1-16,-2 6 0 15,-13 0 0-15,-17 2 0 0,-4 1 4 16,-7-3 0-16,-21 3 1 15,-13 7 0-15,-15-1 1 16,-1 3-1-16,-22 3 0 16,3-1-6-16,-22 3-14 15,10 0-30-15,-10 0-5 0</inkml:trace>
  <inkml:trace contextRef="#ctx0" brushRef="#br1" timeOffset="334869.5052">20470 2314 165 0,'0'0'-2'0,"27"-11"-3"16,-5-4-1-16,23 6 3 16,7-11 2-16,15 3 2 15,16-6 1-15,13-1 2 16,4-4 4-16,11 1 2 16,16 2 3-16,-3-7-1 0,6 9 0 15,11-13-3-15,4 6-3 16,7-10 1-16,3 6-1 15,3-2-2-15,-5 4 0 0,-3 1 2 16,-1-1 0-16,-10 9 3 16,-12 1 1-16,-11 2 1 15,-4 1 3-15,-19 2 0 16,-15 8 2-16,-14-1-3 0,-12 3 0 16,-15 1 0-16,-2 5-1 15,-17-5-2-15,-9 6-3 16,-9 0-5-16,10-2-9 15,-10 2-35-15,0 0-31 0,0 0-6 16</inkml:trace>
  <inkml:trace contextRef="#ctx0" brushRef="#br1" timeOffset="340416.7433">18179 6510 313 0,'0'0'9'0,"0"0"3"0,0 0 3 15,2-10 4-15,-2 10 1 16,0-10 0-16,0 10 1 16,0 0-1-16,0 0-6 15,-4-2-5-15,4 2-2 0,-10 15-3 16,3-3-1-16,5 5-1 16,-1 0 0-16,-1 0 0 15,4 1 1-15,4-3-1 0,4-3 0 16,4-2 1-16,1-2 0 15,0-6-1-15,6-2 2 16,-2 0-4-16,1-5 0 16,-2-4 0-16,-3-4 0 0,-3-1 0 15,-3-4 0-15,-7 0 0 16,0 4 0-16,-5-4 0 16,-7 6 0-16,-5 5 0 15,-3 2 0-15,0 5 0 16,-6 5 0-16,4 2 0 0,3 5 0 15,0 0 0-15,8 6 0 16,1-4 0-16,5 2 0 16,5-1 0-16,5-3 0 0,8-4 0 15,1-4 0-15,2 1 0 16,2-5 0-16,6 0 0 16,-7-5 0-16,0-2 0 15,-4 0 0-15,-1-3 0 0,-7-3 0 16,-3 3 0-16,-2 0 0 15,-7 3 0-15,-2 2 0 16,-9-1 0-16,3 6 0 16,-6 0 0-16,1 6 0 0,-1 3 0 15,6 4 0-15,0 0 0 16,2-1 0-16,6 0 0 16,2-2 0-16,5 3 0 15,0-4 0-15,0-9 0 16,21 6 0-16,-9-6 0 0,0-6 0 15,3-1 0-15,-1-3 0 16,2-5 0-16,-6 3 0 16,0-3 0-16,-7 1 0 15,-3 1 0-15,-3 1 0 0,-7 1 0 16,0 6 0-16,-8 3 0 16,1 2 0-16,-2 5 0 15,-1 5 0-15,4 5 0 16,-1 0 0-16,2 5 0 0,2-1 0 15,3-4 0-15,6 2 0 16,1-2 0-16,3-5 0 16,0-10 0-16,7 13 0 0,3-13 0 15,6 0 0 1,-2-5 0-16,1-6 0 0,6-1 0 16,-7-3 0-16,-3-2 0 15,-2 0 0-15,-4 3 0 16,-5-4 0-16,-2 7 0 0,-10 2 0 15,-1 6 0-15,-5 0 0 16,-1 3 0-16,-2 6 0 16,-1 3 0-16,2 4 0 15,-2 5 0-15,6-1 0 0,6 0 0 16,4 0 0-16,3-2 0 16,3 1 0-16,5-4 0 15,7-2 0-15,6-7 0 16,2-2 0-16,4-1 0 0,-1-1 0 15,2-7 0-15,0-4 0 16,-7-2 0-16,-2-1 0 16,-4 3 0-16,-3-2 0 15,-9 1 0-15,0 1 0 0,-11 5 0 16,-6 2 0-16,-2 2 0 16,-5 3 0-16,-5 11 0 15,5 1 0-15,-4 0 0 16,5 3 0-16,3 0 0 0,3 0 0 15,9-3 0-15,6-2 0 16,2-10 0-16,10 13 0 16,2-12 0-16,9-1 0 15,-2-1 0-15,3-10 0 0,-1 2 0 16,-2-6 0-16,-1 1 0 16,-9-2 0-16,0 3 0 15,-9 1 0-15,-5 2 0 0,-6 3 0 16,-9 7 0-16,-2 0 0 15,-3 7 0-15,0 5 0 16,3 6 0-16,-4 2 0 16,7-1-6-16,4 4-12 15,5-6-12-15,10-17-50 0,-2 20-7 16</inkml:trace>
  <inkml:trace contextRef="#ctx0" brushRef="#br1" timeOffset="340854.4843">18076 6370 331 0,'0'0'5'0,"-8"-8"4"16,-5 4 2-16,-1 4 3 15,-11 6 1-15,-5 9 0 0,-7 9 1 16,-8 9 1-16,3 9-4 15,-3 7-4-15,7 8-3 16,6 5-1-16,7-2-1 16,13-4-1-16,12-1-1 0,12-8-1 15,13-4 1-15,10-12 0 16,15-8 0-16,7-9 0 16,5-11 1-1,10-3-1-15,-3-17 1 0,-1-6-1 16,-6-11 0-16,-10-6 1 15,-9-9-1-15,-13-6 1 0,-15-6-1 16,-10-9 0-16,-13 5-1 16,-12 4 1-16,-18 0-2 15,-8 18 0-15,-12 14 0 0,-9 12 0 16,-5 17 0-16,-2 21 0 16,-2 8 0-16,7 13-2 15,14 6 1-15,13-1-4 0,25 8-11 16,14 6-56-16,21-18-12 15</inkml:trace>
  <inkml:trace contextRef="#ctx0" brushRef="#br2" timeOffset="361595.3928">824 13825 178 0,'0'0'4'0,"0"0"3"16,0 0 4-16,0 0 2 0,0 0 3 15,0 0 0-15,0 0 2 16,0 0 0-16,0 0-4 16,-9-3-3-16,9 3-3 0,0 0-1 15,0 0-2-15,0 0-1 16,0 0 1-16,13-1 1 16,-1-7 1-16,4 0 1 15,5-6-1-15,7-3 2 0,1-7-2 16,6-3 0-16,8-5-2 15,4-4-1-15,3-5-1 16,5-1 0-16,0 0 0 16,-4 3-1-16,4 2-1 15,-2-1 0-15,-9 9 0 0,-6 4 0 16,-8 6 0-16,-4 4 0 16,-6 4 1-16,-4 2-1 15,-9 6 1-15,-7 3 0 16,10-5 0-16,-10 5 0 15,0 0 0-15,0 0-1 0,0 0 1 16,0 0-1-16,0 0 0 16,0 0 0-16,0 0 0 15,0 0 0-15,0 0 0 16,0 0-1-16,0 0-2 0,0 0-3 16,0 5-5-16,0-5-9 15,-5 12-24-15,5-1-34 16,-2-1-7-16</inkml:trace>
  <inkml:trace contextRef="#ctx0" brushRef="#br2" timeOffset="361882.6212">1865 13133 223 0,'0'0'5'0,"0"0"2"0,0 0 1 16,0 0 2-16,0 0-3 15,0 0 2-15,-5-1-6 0,5 1-20 16,7 0-43-16,-7 0-6 16</inkml:trace>
  <inkml:trace contextRef="#ctx0" brushRef="#br2" timeOffset="362346.5829">2054 13070 253 0,'0'0'7'0,"0"0"5"0,-13 2 2 16,13-2 2-16,-10 3-1 15,10-3 2-15,-10 5-1 16,10-5 2-16,0 0-7 0,-7 0-3 16,7 0-2-16,0 0 0 15,0 0 0-15,7-10 0 16,-7 10-1-16,16-12 1 15,-16 12 1-15,14-18-1 0,-7 11-1 16,-2-3 0 0,-5 10-1-16,0-11-1 0,0 11-1 15,-9-3 0-15,-4 3-1 16,0 6-1-16,1-1-3 16,-1 3-1-16,1 2-2 0,3-1-6 15,4 2-7-15,5-11-17 16,0 9-43-16,17-6-5 15</inkml:trace>
  <inkml:trace contextRef="#ctx0" brushRef="#br2" timeOffset="362896.2904">2325 12809 243 0,'0'0'7'0,"0"0"1"16,0 0 3-16,-5 6 0 15,5-6-1-15,0 0 2 16,0 0-1-16,0 0 3 0,0 0-5 16,12 0-2-16,1-6 1 15,4-6 0-15,3-8 2 16,10 1 0-16,4-11 0 16,8-5-1-16,10-4-2 0,6-6-2 15,4-4 0-15,10-2-2 16,3-3 0-16,5 0-1 15,4-1 0-15,3 2 0 16,-5 2-1-16,-2 4 0 16,-8 5 0-16,-5 7-1 0,-10 5 0 15,-9 8 1-15,-16 10-1 16,-11-1 1-16,-4 9 0 16,-17 4 1-16,10-3 1 15,-10 3-2-15,0 0 0 0,0 0 1 16,-10 7-2-16,10-7-2 15,-8 10-3-15,8-10-3 16,-9 13-9-16,9-13-17 0,-9 2-35 16,9-2-11-16</inkml:trace>
  <inkml:trace contextRef="#ctx0" brushRef="#br2" timeOffset="364477.268">6054 10347 172 0,'0'0'7'0,"0"0"2"16,-5 8 3-16,5-8 2 0,0 0 2 16,-5 9-1-16,5-9 3 15,0 0-2-15,-6 10-6 16,6-10-1-16,0 0-2 0,0 0 1 16,0 0 1-16,6 0 0 15,6-7 0-15,2-3 2 16,7-7 1-16,6 0 1 15,8-16-2-15,12 1-2 0,5-12-3 16,10-4 0-16,6-3-1 16,8-2-2-16,4-3 0 15,5-1-1-15,5 0 0 16,-1 0 0-16,-4 4-1 16,1 2 0-16,-4 5 0 15,-5 2 0-15,-4 5-1 0,-11 3 1 16,-13 10 0-16,-11 5 0 15,-8 8 1-15,-11 0 0 16,-6 8 1-16,-13 5-1 0,12-2-1 16,-12 2 1-16,0 0-2 15,0 0 0-15,0 0-2 16,-7 3-2-16,7-3-4 0,-7 14-2 16,7-14-4-16,-13 15-6 15,5-8-10-15,4 3-12 16,-6-5-23-16,2 7-15 15</inkml:trace>
  <inkml:trace contextRef="#ctx0" brushRef="#br2" timeOffset="365048.0014">8041 9051 293 0,'0'0'9'0,"0"0"3"16,0 0 4-16,0 0-1 16,0 0 1-16,11 0 1 0,-11 0 1 15,0 0-2 1,10-10-7-16,-10 10-5 0,20-17-1 16,-3 5-2-16,13-6 1 15,5-1-3-15,10-7-1 0,5-5-2 16,10-1-6-16,2-6-1 15,7 1-5-15,-2-4-3 16,0 0 0-16,-5 2 1 16,-2 4 3-16,-5 0 6 0,-11 6 8 15,-6 2 5-15,-11 8 7 16,-5 0 4-16,-9 7 1 16,-1 5 3-16,-12 7-1 15,2-13-6-15,-2 13-2 0,0 0-4 16,0 0-2-16,0 0-3 15,0 0-1-15,0 0-1 16,0 0 0-16,0 0 1 16,16-9-1-16,-16 9 0 15,14-5-5-15,-3-3-14 0,-4 4-53 16,8-2-2-16</inkml:trace>
  <inkml:trace contextRef="#ctx0" brushRef="#br2" timeOffset="365220.9963">9379 8187 358 0,'0'0'5'15,"0"0"4"-15,6-10 2 16,-6 10-1-16,0-12 0 16,0 12 0-16,7-15-1 15,-7 15-4-15,12-14-41 0,-1 8-40 16,-11 6-3-16</inkml:trace>
  <inkml:trace contextRef="#ctx0" brushRef="#br2" timeOffset="368911.7485">4731 15299 304 0,'0'0'6'0,"0"0"3"15,-10 0 4-15,10 0 2 16,0 0 1-16,-12 0 4 16,12 0-2-16,-15-3 1 0,15 3-5 15,-12 0-5-15,12 0-2 16,-14 11-3-16,14-11-1 15,-14 18-1-15,9-9-1 0,3 3 0 16,-4 3 0-16,6-3 0 16,0 1 1-16,3-4 0 15,-3-9 1-15,17 13 0 16,-5-10 0-16,4-3 1 0,2 0 0 16,-2-5 0-16,2-3 1 15,-3-2-1-15,0 1 1 16,-5-4 0-16,-5-2-1 15,-3 5-4-15,-2-5 0 16,-7 3 0-16,-5 2 0 0,-6 0 0 16,-2 4 0-16,-4 5 0 15,-1 1 0-15,-3 1 0 16,2 7 0-16,2 4 0 0,1 2 0 16,4 1 0-16,4 2 0 15,5 0 0-15,5 3 0 16,5-5 0-16,0 2 0 15,8-2 0-15,7-3 0 0,-2-4 0 16,6-1 0-16,2-4 0 16,-1-3 0-16,4-5 0 15,-5-5 0-15,1-2 0 16,-2 0 0-16,-6-6 0 16,-2-2 0-16,-6 0 0 0,-4 0 0 15,-2 3 0-15,-5-1 0 16,-5 6 0-16,-4 2 0 15,0 3 0-15,-2 7 0 0,-2 0 0 16,0 4 0-16,2 9 0 16,4-1 0-16,-1 4 0 15,5 3 0-15,5-1 0 16,5 1 0-16,3-1 0 16,6-1 0-16,6-4 0 0,4-1 0 15,5-7 0-15,3-3 0 16,0-2 0-16,1 0 0 15,-3-7 0-15,-3-5 0 0,-2-1 0 16,-8-4 0-16,1-3 0 16,-8 0 0-16,-5 3 0 15,0-6 0-15,-8 5 0 16,-2 4 0-16,-7 2 0 16,-1 5 0-16,-1 4 0 15,-6 3 0-15,2 4 0 0,0 8 0 16,4 7 0-16,2-1 0 15,-1 3 0-15,8 2 0 16,3-1 0-16,7-2 0 0,0-1 0 16,9-1 0-16,7-5 0 15,0-4 0-15,10-6 0 16,-1-1 0-16,0-2 0 0,2-5 0 16,-5-4 0-16,-2-4 0 15,-2-2 0-15,-6-6 0 16,-6 2 0-16,-6-1 0 15,0-2 0-15,-6-3 0 0,-4 7 0 16,-5 1 0-16,-4 8 0 16,-6 3 0-1,0 6 0-15,0 6 0 0,-1 8 0 16,5 4 0-16,-2 5 0 16,7 1 0-16,5-2 0 15,6 3 0-15,5-3 0 16,2-2 0-16,10-2 0 0,6-3 0 15,5-8 0-15,-2-5 0 16,7 1 0-16,-1-3 0 0,-2-3 0 16,1-6 0-16,-7-1 0 15,-4-8 0-15,0 1 0 16,-11-3 0-16,-4-3 0 16,0 4 0-16,-9 0 0 0,-3 2 0 15,-5 3 0-15,-3 10 0 16,-3 4 0-16,-2 4 0 15,2 10 0-15,2 0 0 16,3 5 0-16,3 3 0 16,5-1 0-16,8-1 0 15,2-6 0-15,6-1 0 0,10-6 0 16,1-7 0-16,8 0 0 16,-2-5 0-16,-1-5 0 15,-5-4 0-15,1 2 0 0,-8-9 0 16,-7 6 0-16,-4 1 0 15,-9 1 0-15,-5 8 0 16,-7 3 0-16,2 4 0 0,-5 6 0 16,6 11-14-16,6 1-74 15,3 1-3-15</inkml:trace>
  <inkml:trace contextRef="#ctx0" brushRef="#br2" timeOffset="370883.2495">4679 15380 235 0,'0'0'4'0,"0"0"0"0,0 0-1 15,0 0 1-15,-6-4 0 16,6 4-1-16,-14 12 0 15,4 0-5-15,-3 11-11 16,-4-5-19-16,0 16-25 0,-11-2-9 16</inkml:trace>
  <inkml:trace contextRef="#ctx0" brushRef="#br2" timeOffset="371100.6671">3520 16595 74 0,'0'0'1'16,"0"0"-1"-16,-7 12 1 15,7-12-1-15,-5 10 1 16,5-10 0-16,-5 10-10 0,5 0-33 15</inkml:trace>
  <inkml:trace contextRef="#ctx0" brushRef="#br2" timeOffset="371778.2591">4641 15492 280 0,'0'0'3'0,"0"0"2"16,0 0 0-16,-9 10 1 15,4-2-1-15,-5 2 1 0,-1 4 0 16,-1 4 0-16,-5 7-3 16,-5-3-1-16,-5 7 0 15,-3 6-1-15,-6-3 1 16,4 8-1-16,-8-2 0 0,3 1-2 16,-2-4-3-16,7-1-3 15,-2-2-5-15,8 0-2 16,1-1-3-16,2-2-3 15,5 1 0-15,4-7 1 0,2 4 2 16,-2-8 3-16,5 4-5 16,2-14-20-1,3 5-14-15</inkml:trace>
  <inkml:trace contextRef="#ctx0" brushRef="#br2" timeOffset="372182.2622">3791 16402 395 0,'0'0'5'0,"0"0"2"16,0 0-1-16,0 0 1 16,0 0 0-16,0 0-1 0,0 0-3 15,0 0-6-15,0 0-19 16,-12 2-57-16,12-2-3 16</inkml:trace>
  <inkml:trace contextRef="#ctx0" brushRef="#br2" timeOffset="372563.3676">3692 16590 322 0,'0'0'1'0,"0"0"-1"15,0 0 1-15,-5 8-1 0,-2 1 1 16,-6 1 1-16,1 7 0 16,-6 5 0-16,-1 6 0 15,-6 2 0-15,-5 9 0 16,-5-1 1-16,-3 4-1 15,-4 3 0-15,-2 1 0 0,-9 2 0 16,-1 1-1-16,-1-2 1 16,30-22-2-16,-5 0 0 15,6-6-6-15,-1 3-14 16,4 2-16-16,-1-5-20 16,7-5-18-16</inkml:trace>
  <inkml:trace contextRef="#ctx0" brushRef="#br2" timeOffset="372727.4221">3032 17222 269 0,'0'0'1'16,"0"0"0"-16,0 7-1 15,0-7-4-15,0 0-11 0,0 10-37 16,0-10-11-16</inkml:trace>
  <inkml:trace contextRef="#ctx0" brushRef="#br2" timeOffset="373502.8184">5331 14270 104 0,'0'0'2'0,"10"-12"-11"0,2 8-18 16,-4-11-17-16</inkml:trace>
  <inkml:trace contextRef="#ctx0" brushRef="#br2" timeOffset="373948.6306">6645 12996 279 0,'0'0'0'0,"0"0"-6"16,6-13-18-16,1 8-38 15,1-5-2-15</inkml:trace>
  <inkml:trace contextRef="#ctx0" brushRef="#br2" timeOffset="378992.832">20369 5392 219 0,'0'0'2'0,"0"0"4"16,0 0 2-16,0-7 4 16,0 7 7-16,0 0 1 0,0 0 3 15,0 0 0-15,0 0 0 16,0 0-1-16,0 0-2 15,0 0-4-15,0 0-4 16,0 0-1-16,0 0-3 16,0 0 0-16,-4-5-2 0,4 5-1 15,0 0-1-15,0 0-1 16,0 0 0-16,0 0-2 16,0 0 0-16,0 0 0 15,-5-12 0-15,5 12-1 0,-3-7 1 16,3 7 0-16,0-18 0 15,0 18 2-15,-4-17-1 16,4 17 1-16,-3-15 1 0,3 15 0 16,-5-11 0-16,5 11-1 15,0 0-1-15,0 0-1 16,0 0-1-16,-2 6 0 16,2 6 0-16,0 6-1 0,2 2 2 15,1 2 0-15,-1 3 1 16,1 2 0-16,1-3-2 15,-1-4 0-15,-1 0 0 16,1-5 0-16,-1-5 0 16,0-1 0-16,-2-9 0 0,0 11 0 15,0-11 0-15,0 0 0 16,0 0 0-16,0 0 0 16,-2-12 0-16,-3-4 0 0,0-6 0 15,3 0 0-15,-3-4 0 16,0-3 0-16,0 2 0 15,2 3 0-15,1 4 0 16,2 5 0-16,-3 6 0 0,3 9 0 16,-2-9 0-16,2 9 0 15,0 9 0-15,0 3 0 16,0 8 0-16,0 4 0 16,2 6 0-16,1 0 0 0,2 9 0 15,-2-4 0-15,-3-3 0 16,2-2 0-16,-2-6 0 15,3-4 0-15,-3-8 0 16,0 1 0-16,0-13 0 16,0 12 0-16,0-12 0 0,0 0 0 15,0-15 0-15,-3-3 0 16,-2-3 0-16,0-14 0 16,0-5 0-16,0-2 0 15,-2-4 0-15,2 3 0 0,-1 3 0 16,2 7 0-16,0 4 0 15,0 10 0-15,4 7 0 16,0 12 0-16,0 0 0 16,-2 7 0-16,2 10 0 0,2 8 0 15,6 3 0-15,2 1 0 16,-3 5 0-16,3 2 0 16,3-4 0-16,-3-5 0 15,-6-3 0-15,4-9 0 16,-4 0 0-16,0-4 0 0,-4-11 0 15,0 0 0-15,0 0 0 16,0 0 0-16,0 0 0 0,-4-18 0 16,0 0 0-1,-1-2 0-15,0-7 0 0,0 6 0 16,-2-2 0-16,1 2 0 16,1 4 0-16,3 10 0 0,2 7 0 15,0 0 0-15,0 7 0 16,0 5 0-16,0 7-10 15,0 12-74-15,0-8-4 16</inkml:trace>
  <inkml:trace contextRef="#ctx0" brushRef="#br2" timeOffset="379526.3194">20134 5574 404 0,'0'0'6'0,"0"0"3"16,0 0 0-16,0 0 2 0,0 0 0 15,10-13 1-15,-1 9 0 16,7-4 1-16,1-2-5 16,8-1-2-16,3-1-2 15,10 0 0-15,1 0-2 0,2-1-2 16,-1 1 0-16,-2 2 0 15,-3 0 0-15,-8 1 0 16,-5 4 0-16,-7-1 0 16,-3 3 0-16,-12 3 0 15,0 0 0-15,-7 6 0 0,-8 2 0 16,-5-1 0-16,-5 1 0 16,-5 4 0-16,-2 0 0 15,-3 0 0-15,1-2 0 16,4-2 0-16,5-2 0 15,1 2 0-15,8-2 0 0,2-5 0 16,14-1 0-16,-8 0 0 16,8 0 0-16,14-7 0 0,4-1 0 15,5-1 0-15,-2-1 0 16,7-2 0-16,-1 2 0 16,-2-2 0-16,-2 5 0 15,-9-1 0-15,-3 5 0 0,-11 3 0 16,0 0 0-16,0 0 0 15,-15 8 0-15,3-1 0 16,-6 3-19-16,6-3-37 16,-4 6-31-16,4-1-3 15</inkml:trace>
  <inkml:trace contextRef="#ctx0" brushRef="#br2" timeOffset="380445.6452">20345 5361 253 0,'0'0'5'0,"0"0"3"0,-2-15 1 16,2 15 3-16,-11-10 2 15,11 10 0-15,-12-16 2 0,-1 13-1 16,1-3-4-16,3 3-3 16,-8 3-1-16,1 0-3 15,-1 5-1-15,0 2-2 0,-6 9 0 16,3 1 2-16,-3 8-2 16,6 0 1-16,0 7-1 15,7 0 1-15,0 2 0 16,7 2 1-16,6-2-1 0,9-7-2 15,9 0 1-15,6-6-1 16,3-4 0-16,5-7 0 16,6-5-1-16,1-5 1 15,1-5-1-15,-1-5 0 0,-1-4 0 16,-4-3 1-16,-5-2 0 16,-3-1 1-16,-10-4 0 15,-3 0 0-15,-6-5 0 16,-10-3 1-16,-2-5-2 15,-11 5 2-15,-8-3 1 0,-5 5-1 16,-2 6 0-16,-9 6 0 16,0 3 0-16,-6 13 0 15,4 2 1-15,-1 9-2 0,-1 9 0 16,5 7 0-16,6 2-9 16,11 6-65-16,11 2-2 15</inkml:trace>
  <inkml:trace contextRef="#ctx0" brushRef="#br2" timeOffset="393825.4374">13907 16837 0 0,'154'-7'4'15,"-2"0"0"-15,-3-3 0 16,-6 3 0-16,-3-4-1 16,-11 4 0-16,2 2-2 15,-1-4 1-15,-15 0-1 16,-11 2-1-16,-10 2 1 0,-7 2-1 16,-15-2-1-16,-8 4-1 15,-16-2-17-15</inkml:trace>
  <inkml:trace contextRef="#ctx0" brushRef="#br2" timeOffset="394874.9197">9902 16994 0 0,'0'0'4'0,"0"0"2"16,12 0 3-16,0 2 5 0,4-2 5 16,9 6 4-16,4-6 3 15,16 2 3-15,12 2-2 0,7-4-2 16,12 3-2-16,13-3-5 16,5 0-3-16,15-3-4 15,13-1-3-15,2-1-1 0,3 0-1 16,10-1 1-16,5 2-1 15,-1-4 0-15,6 5 1 16,-3-1-2-16,3 1 1 16,-2 1-1-16,4-4 0 15,-1 4-1-15,4 0-1 0,-1-1 0 16,7 1-1-16,-2-1 0 16,1-2 0-16,-1 1-1 15,1 4 0-15,-1-6 1 16,-4 4-1-16,-3 0-1 0,0 2 1 15,-10 0-1-15,-2 0 1 16,-7 4-1-16,-1-1 1 16,-9 2-1-16,-6 0 0 15,6 0 1-15,-2-3 0 0,-6 1-1 16,0-3 1-16,-5 0-1 16,-5 0 1-16,-3 0-1 15,-4-3 0-15,-13 1 0 16,-5-3 0-16,-9 2 0 0,-6-1 0 15,-16 1-1-15,0 0 1 16,-12 3 0-16,-6-2 0 16,-11 0 0-16,-7 2 0 0,-10 0 0 15,12 0 1-15,-12 0 0 16,0 0-1-16,0 0 1 16,0 0 0-16,0 0-2 15,0 0-1-15,0 0-2 16,0 0-5-16,0 0-7 0,0 0-10 15,-5-3-17-15,5 3-26 16,0 0-5-16</inkml:trace>
  <inkml:trace contextRef="#ctx0" brushRef="#br2" timeOffset="395562.2266">15539 16731 120 0,'0'0'3'0,"0"0"2"15,0 0-2-15,0 0 2 0,0 0-1 16,0 0 0-16,-9 0 1 16,9 0 2-16,0 0 1 15,1 13 0-15,5-7 4 16,5 7 0-16,1 0 3 0,9-1 1 16,3 6-1-16,8-4-2 15,5 3-2-15,3-5-2 16,5 4-1-16,-3-3-1 15,-1-4-1-15,3 2-1 16,-3-7-1-16,-11 4 0 0,0-3 0 16,-7-3 0-16,-3 3-2 15,-7-3 2-15,0 3-2 16,-13-5 0-16,11 12 2 16,-11-2 0-16,-5-3 1 0,-8 8 1 15,-4-1 0-15,-5 3 2 16,-6 0 0-16,-4-2-2 15,-7 2 0-15,-4 0-1 0,1-1-2 16,1-2 0-16,4-2-1 16,5 1-2-16,2-6-3 15,5 3-8-15,4-5-14 16,5-3-21-16,16-2-28 0,-9 8-4 16</inkml:trace>
  <inkml:trace contextRef="#ctx0" brushRef="#br2" timeOffset="396542.2099">10284 17093 56 0,'11'0'3'0,"14"0"2"0,16-2 2 16,17-1 0-16,19-3 0 16,18-2 2-16,21 4-2 15,20-4 2-15,9 4-4 16,4-1-2-16,8-5 0 0,4 3 0 15,3-3 1-15,3 3 1 16,-1-4 0-16,6 5 4 16,5-2-2-16,0-2 2 15,-4 2 0-15,6 4 0 0,-5 1-1 16,4-2-1-16,-6 2 1 16,5 0-2-16,-5 1-1 15,-4 0 0-15,-1-1-1 0,-1 1 0 16,-6-3-1-16,-7 0-1 15,0-3 0-15,-15 4-1 16,0-6 3-16,-15 3-2 16,2-4 1-16,-15 2 2 15,-11 2 0-15,-7-4-1 0,-2 4 3 16,-19-1-2-16,-9 3 1 16,-8 0-1-16,-5 3-1 15,-17-3 0-15,-2 5-1 16,-15-3 2-16,-5 3-2 0,-10 0 1 15,0 0 0-15,0 0-1 16,0 0 0-16,0 0 0 16,0 0-4-16,0 0-9 15,0 0-23-15,-6 8-34 0,6-8-3 16</inkml:trace>
  <inkml:trace contextRef="#ctx0" brushRef="#br0" timeOffset="607682.0724">5434 13884 324 0,'0'0'7'0,"0"0"3"0,0 0 2 16,0 0 1-16,0 0 2 15,0 0 1-15,0 0-3 16,0 0 0-16,0 0-6 0,0 0-3 15,0 0-3-15,0 11 0 16,0-11-1-16,13 19 2 16,-6-8-2-16,3 1 2 15,0 0 0-15,2 0 1 0,4-4 1 16,-2-6 2-16,7-2 1 16,6-10 1-16,8-14-1 15,8-11 1-15,13-10 1 16,6-9-2-16,11-8-1 15,3-3-2-15,4 1-4 16,-1 4 0-16,-6 9 0 0,-6 9 0 16,-10 7 0-16,-13 8 0 15,-6 7 0-15,-11 10 0 16,-12 1 0-16,-3 6 0 0,-12 3 0 16,0 0 0-16,11-5 0 15,-11 5 0-15,0 0 0 16,0 0 0-16,0 0 0 0,0 0 0 15,0 0 0-15,0 0 0 16,0 0 0-16,0 0 0 16,0 0 0-16,0 0 0 15,0 0 0-15,0 8 0 0,0-8-7 16,-18 4-82-16,18 6-2 16</inkml:trace>
  <inkml:trace contextRef="#ctx0" brushRef="#br1" timeOffset="1.51393E6">11644 9206 232 0,'0'0'10'0,"0"0"5"0,0 0 5 15,0 0 1-15,-5-8 0 16,5 8 2-16,0 0 0 16,0 0 0-16,0 0-8 15,0 0-5-15,-3 5-3 0,3 10-1 16,-1 7 0-16,-2 5 0 16,1 5-2-16,-3 8 3 15,4 6-2-15,-4 2 1 16,3 5-1-16,-3-4 0 0,3 3-1 15,-2 0 1-15,3-3-1 16,-4 3 0-16,5-3-1 16,-2 1 0-16,-2-3-1 15,4 3 0-15,0-1-1 16,0 1 0-16,0-3-1 0,4 1 1 16,-2-2-1-16,-2-1 1 15,2-3 0-15,-2 0 0 16,0-3 1-16,0 3-1 15,-2-1 1-15,-4-2 1 16,-1 0-3-16,2-1 0 0,-1 1 0 16,0-4 0-16,0 3 0 15,2-7 0-15,1 0 0 0,3 1 0 16,-2-5 0-16,2 0 0 16,0 1 0-16,0-6 0 15,0 2 0-15,0-2 0 16,0 1 0-16,0-3 0 0,-3-2 0 15,3 1 0-15,0-2 0 16,0-2 0-16,0-3 0 16,0 3 0-16,-2-4 0 15,2 1 0-15,0 0 0 0,-2 0 0 16,2 1 0-16,-3 1 0 16,3 1 0-16,-2-3 0 15,2 4 0-15,-3-6 0 16,1 5 0-16,-1-1 0 15,3-4 0-15,-3 0 0 16,3-1 0-16,0-1 0 0,0 3 0 16,0-11 0-16,-2 12 0 15,2-12 0-15,-3 12 0 16,3-12 0-16,0 13 0 0,0-13 0 16,0 13 0-16,0-13 0 15,-5 12 0-15,5-12 0 0,-2 11 0 16,2-11 0-16,0 13 0 15,0-13 0-15,-5 15 0 16,5-15 0-16,0 15 0 16,0-15 0-16,-2 12 0 15,2-12 0-15,-3 13 0 16,3-13 0-16,-2 10 0 0,2-10 0 16,0 0 0-16,-3 7 0 15,3-7 0-15,0 0 0 16,0 0 0-16,0 0 0 15,0 0 0-15,0 0 0 16,0 0 0-16,0 0 0 0,0 0 0 16,0 0 0-16,0 0 0 15,0 0 0-15,0 0 0 0,0 0 0 16,0 0 0-16,0 0 0 16,8 7 0-16,-8-7 0 15,14 3 0-15,-14-3 0 16,18 0 0-16,-8 2 0 0,5-2 0 15,-3 3 0-15,4-3 0 16,0 0 0-16,0 0 0 16,3 0 0-16,-2 0 0 0,3 0 0 15,-2-3 0-15,7 1 0 16,-6 2 0-16,4-3 0 16,4 1 0-16,-2 0 0 15,-1-1 0-15,6 3 0 16,-1-3 0-16,1 2 0 15,1-2 0-15,4 0 0 16,3-2 0-16,1 0 0 0,6 1 0 16,2-2 0-16,0 1 0 15,6 0 0-15,-1 3 0 0,2-3 0 16,1 2 0-16,2-1 0 16,-1 1 0-16,-3 0 0 15,5 1 0-15,-1-1 0 16,-2 1 0-16,0-1 0 0,0 3 0 15,-1-2 0-15,3 2 0 16,0-2 0-16,-2-1 0 16,2 3 0-16,-3-2 0 15,5-1 0-15,-6 3 0 16,0-3 0-16,2 3 0 0,-4-2 0 16,-1 2 0-16,0-2 0 15,-3 2 0-15,3 0 0 16,-6-3 0-16,4 1 0 15,-3 0 0-15,0-1 0 16,0 0 0-16,-1 1 0 0,-2-1 0 16,0-1 0-16,1 1 0 15,0-2 0-15,-4 3 0 16,5-1 0-16,-2-1 0 0,4-2 0 16,1 1 0-16,-2 4 0 15,2-5 0-15,0 3 0 16,1-5 0-16,-4 7 0 0,6-5 0 15,-2 1 0-15,-2 3 0 16,0-1 0-16,-5 0 0 16,5 2 0-16,-7-2 0 15,3 3 0-15,-2-2 0 0,0 2 0 16,1 0 0-16,3-3 0 16,2 0 0-16,0 1 0 15,-1 0 0-15,2-1 0 16,-1 3 0-16,-3-4 0 15,1 4 0-15,-4 0 0 0,0 0 0 16,0 0 0-16,-1-3 0 16,-1 3 0-16,4-3 0 15,2 3 0-15,-1-2 0 0,-1-1 0 16,2 1 0-16,-1 2 0 16,0-2 0-16,-3 2 0 15,-3 0 0-15,0-3 0 16,1 3 0-16,-3 0 0 0,-3 0 0 15,2 0 0-15,-1 0 0 16,1 0 0-16,-1 0 0 16,0 0 0-16,0 3 0 15,-6-1 0-15,3 0 0 0,-2-2 0 16,-3 3 0-16,0-1 0 16,0-2 0-16,-3 3 0 15,3-3 0-15,2 3 0 16,-1-3 0-16,1 0 0 0,0 2 0 15,3-2 0-15,0 2 0 16,-2-2 0-16,-2 3 0 16,4-1 0-16,-3-2 0 15,3 2 0-15,-2 1 0 0,-2 0 0 16,0-3 0-16,4 2 0 16,-3 1 0-16,1-2 0 15,-1 2 0-15,-3 0 0 16,1-1 0-16,-4-2 0 0,4 3 0 15,-9-1 0-15,2-2 0 16,-6 3 0-16,6 0 0 16,-8-3 0-16,-1 1 0 0,4 2 0 15,-3 0 0-15,1-1 0 16,-2 1 0-16,3-2 0 16,-1 4 0-16,-2-4 0 15,-1-1 0-15,-8 0 0 16,17 3 0-16,-17-3 0 0,0 0 0 15,10 5 0-15,-10-5 0 16,0 0 0-16,0 0 0 16,0 0 0-16,0 0 0 15,10-8 0-15,-4 1 0 0,-2-4 0 16,1-3 0-16,2-4 0 16,1-4 0-16,0-4 0 15,-1-5 0-15,3-3 0 0,-3-5 0 16,1 1 0-16,-2-8 0 15,2 0 0-15,0-3 0 16,-3 0 0-16,0-4 0 16,2-2 0-16,-2 6 0 15,0-6 0-15,1 4 0 0,-4-4 0 16,3 1 0-16,-2 1 0 16,1 2 0-16,1-4 0 15,0 6 0-15,-3 2 0 16,7 0 0-16,-5 0 0 15,4 2 0-15,-4 3 0 0,5 1 0 16,-5 0 0-16,1 2 0 16,2 1 0-16,1-1 0 15,0-1 0-15,-3 2 0 0,4 5 0 16,-1-3 0-16,2-1 0 16,-3 3 0-16,3-1 0 15,1 0 0-15,-7 1 0 16,8-1 0-16,-8 3 0 0,10-1 0 15,-8 1 0-15,7 2 0 16,-5 1 0-16,5 2 0 16,-4-1 0-16,2-1 0 15,-1 2 0-15,2 1 0 0,1-1 0 16,-2 3 0-16,0 1 0 16,-4 4 0-16,3-4 0 15,-3 5 0-15,4 1 0 16,-6 3 0-16,-1 1 0 15,1 3 0-15,0 4 0 0,-5 6 0 16,5-14 0-16,-5 14 0 16,0 0 0-16,0 0 0 15,0 0 0-15,0 0 0 0,0 0 0 16,0 0 0-16,0 0 0 16,-2 8 0-16,2-8 0 15,-13 15 0-15,4-8 0 16,-7 6 0-16,2-1 0 0,-6 0 0 15,0 1 0-15,-2-1 0 16,-1 0 0-16,-8 2 0 16,5-2 0-16,-6-3 0 15,-5 1 0-15,-4 0 0 0,2-3 0 16,-6 0 0-16,-2 1 0 16,-7 0 0-16,1-1 0 15,-10-2 0-15,-2 2 0 16,1-1 0-16,-10-1 0 0,1-1 0 15,-1-1 0-15,-3-1 0 16,0 1 0-16,-3-3 0 16,4 3 0-16,-4-3 0 15,3 0 0-15,-4 0 0 0,3 0 0 16,-1 0 0-16,-6-3 0 16,0 0 0-16,-2 1 0 15,-3-1 0-15,-2 2 0 0,1-2 0 16,-5 0 0-16,3 1 0 15,1-2 0-15,-2 4 0 16,-1-2 0-16,3 2 0 16,0 0 0-16,5-1 0 0,-2 1 0 15,0-3 0-15,8 3 0 16,0 0 0-16,1 0 0 16,0 0 0-16,3 4 0 15,0-2 0-15,3 2 0 16,1 1 0-16,1-2 0 0,3 1 0 15,0-2 0-15,1-2 0 16,3 3 0-16,1-3 0 16,-1 0 0-16,5 0 0 15,-4 0 0-15,2 0 0 0,-3 0 0 16,-2 0 0-16,-3 0 0 16,1 0 0-16,0 0 0 0,-4 0 0 15,4 3 0-15,4-3 0 16,-2 5 0-16,2-5 0 15,0 2 0-15,1 0 0 16,-1 1 0-16,-2-1 0 16,-1 1 0-16,1-1 0 0,-2 3 0 15,0-5 0-15,-1 5 0 16,5-3 0-16,3 1 0 16,5-1 0-16,4 1 0 15,14-3 0-15,4 2 0 16,13-2 0-16,2 2 0 15,11-2 0-15,9 0 0 0,-11 0 0 16,11 0 0-16,0 0 0 16,-10 13 0-16,10-13 0 15,-5 12-10-15,5-3-11 0,-2 3-26 16,2-3-39-16,7-1-2 16</inkml:trace>
  <inkml:trace contextRef="#ctx0" brushRef="#br3" timeOffset="1.68072E6">16119 11041 173 0,'0'0'9'16,"0"0"7"-16,0 0 5 0,0 0 4 15,-8-8 3-15,8 8 3 16,0 0 1-16,-12-12 1 16,12 12-8-16,-7-3-4 15,7 3-4-15,0 0-4 0,0 0-2 16,-11 0-2-16,11 0 0 15,0 0 0-15,18 8 1 16,-1-8-1-16,15 2-1 0,6-2-6 16,14 0-2-16,4-5 0 15,10 3 0-15,4-4 0 16,-1 5 0-16,1-5 0 16,-6 4 0-16,-2 2 0 15,-7 0 0-15,-7 0 0 0,-4 0 0 16,-12 2 0-16,-4 1 0 15,-10 0 0-15,-4-2 0 16,-3-1 0-16,-11 0 0 16,0 0 0-16,-6 8 0 0,-9-8 0 15,-7 3 0-15,-6-1 0 16,-6 0 0-16,-11 1 0 16,-7-1 0-16,-3 1 0 15,-9 0 0-15,-3-1 0 0,-3-2 0 16,-3 3 0-16,3-3 0 15,4 3 0-15,7-3 0 16,1 0 0-16,8 0 0 16,8 0 0-16,8 0 0 0,6 0 0 15,8 0 0-15,6 0 0 16,5 2 0-16,9-2 0 16,9 2 0-16,12-2 0 0,17 3 0 15,11-3 0-15,18 0 0 16,13 0 0-16,6 0 0 15,12 0 0-15,1-3 0 16,2 1 0-16,-10 0 0 16,-12 2 0-16,-3 0 0 15,-17 0 0-15,-10 0 0 0,-11 0 0 16,-14 0 0-16,-1 0 0 16,-12 0 0-16,-11 0 0 15,0 0 0-15,-6 0 0 16,-9 0 0-16,-12 0 0 0,-3 0 0 15,-9 2 0-15,-7-2 0 16,-8 5 0-16,-4-2 0 16,4 2 0-16,-1-1 0 0,8-1 0 15,5-1 0-15,12 1 0 16,5-1 0-16,11-2 0 16,14 0 0-16,0 0 0 0,0 0-20 15,7 2-69-15,10-2-2 16</inkml:trace>
  <inkml:trace contextRef="#ctx0" brushRef="#br3" timeOffset="1.68213E6">16122 9515 239 0,'0'0'4'0,"0"0"4"16,0 0 3-16,0 0 0 16,0-9 2-16,0 9 0 0,0 0-2 15,0 0 0-15,0 0-4 16,0 0-4-16,2 13 0 16,1 12 0-16,-1 10 1 0,-2 8 1 15,0 13 4-15,3 11 1 16,-3 13 2-16,0 9 0 15,0 3-1-15,0 2-1 16,-3 4-1-16,3 1-2 0,-2-2-1 16,-1-8 0-16,1 0-3 15,-4-6 0-15,3-9-1 16,1-3-1-16,-2-3 2 16,-4-14-1-16,4-4 0 15,1-8 0-15,-3-7-2 16,3-8-1-16,1-5-1 0,0-10-4 15,0-4-13-15,2-8-20 16,-8 0-41-16,8 0-2 16</inkml:trace>
  <inkml:trace contextRef="#ctx0" brushRef="#br3" timeOffset="1.68306E6">16111 9457 209 0,'0'0'6'0,"0"0"3"0,0 0 3 16,0 0 2-16,-9-9 0 16,9 9 0-16,0 0-2 15,1-12 2-15,12 4-5 0,4 1-3 16,14 2-1-16,3-5-2 15,8 3 2-15,12-1 1 16,6 2 1-16,8 3 0 16,5 0 0-16,3 0-1 15,4 0 2-15,0 3-3 0,-1 0 1 16,-4 0-3-16,-8 0 0 16,-10-2-1-16,-8 2-1 15,-6 0 2-15,-15 0-1 16,-7 0 1-16,-8 0-1 15,-13 0 0-15,7 0-1 0,-7 0 0 16,0 0 0-16,3 5-1 16,-1 2 0-16,-2 9-1 0,2 3 1 15,4 6 1-15,-3 12 3 16,-1 5-1-16,-2 12 1 16,0 6 1-16,0 10 0 15,0 4 0-15,-2 5 0 0,-1 5 0 16,-3 1-2-16,4 6 2 15,2-2-1-15,0 0-1 16,0 0 0-16,0-1 0 16,0-4 0-16,0-7-1 0,2-3 0 15,1-5-1-15,-3-7-1 16,0-5 2-16,0-7 0 16,-5-3 0-16,3-8 0 15,-5-1 0-15,-1-6 0 16,0-5 0-16,3-2 1 0,3-8-2 15,-4-2-1-15,5-2 1 16,1-13 0-16,-5 14 0 16,5-14 1-16,0 0 1 0,0 0-1 15,0 0 0-15,-11 0 1 16,11 0-1-16,0 0-1 16,-13-5 1-16,13 5-2 15,-13-5 0-15,13 5 0 0,-18-10 0 16,4 5 0-16,-2 3 0 15,-6-3 0-15,-3 3 0 16,-5-3 0-16,-7 2-2 16,-3 3 1-16,-6-3 0 0,3 3-3 15,-2 0-5 1,7 0-31-16,6 3-44 0,5-3-1 16</inkml:trace>
  <inkml:trace contextRef="#ctx0" brushRef="#br1" timeOffset="2.27977E6">11642 12189 268 0,'0'0'2'16,"0"0"1"-16,0 0 4 15,0 0 1-15,0 0 3 16,4-9 2-16,-4 9 2 0,16 0 1 15,-6 0-1-15,2 0 0 16,6 0-2-16,4 0-2 16,2 3-2-16,4-1-1 15,4-2-2-15,6 4-1 16,3-4 0-16,8 0-1 0,0 0 0 16,8 0-1-16,0 0 0 15,5 0-1-15,3 0-1 16,-1 1 0-16,-2 1 0 15,-2 1 0-15,0 0-1 0,-3 2 0 16,-2 0 1-16,0-3-1 16,-5 1 0-16,1-1 1 15,-1-2-1-15,-3 0 1 16,3 0 0-16,-8 0-1 16,3 0 1-16,0-2 0 0,-2-1-1 15,1-2 1-15,-1 3-1 16,3 0 0-16,1-4 0 15,1 3 1-15,4 0-1 0,3-3 0 16,1 3-1-16,-1 1 1 16,0-4 0-16,-5 5 0 15,0-2-1-15,-9 0 1 16,-1 1 0-16,-2-1-1 0,-3 3 1 16,-5-2 0-16,5-3 1 15,-3 3-1-15,5-1 0 16,5-2 0-16,0 3 0 15,3-1 0-15,1 1 0 0,0-1 0 16,4 1 0 0,0 2 0-16,-3-2 0 0,3-1 0 15,-1 0 0-15,0 1 0 16,1-1 1-16,3 1-1 16,-1 0 0-16,3-3 1 0,-2 2-1 15,4-2 0-15,-1 2 0 16,4 2-1-16,-5-5 1 15,2 3-1-15,-3 0 1 0,2-2-1 16,-5 4 1-16,2-2-1 16,-5 1 1-16,1 2-2 15,1 0 1-15,-3 0-1 16,5 0-1-16,-2 0 0 0,-4 0 0 16,4 0-1-16,3 0 1 15,-6 0 1-15,1 0-1 16,-2 2 1-16,0-2 1 15,1 3 0-15,-3-2 0 16,4-1 1-16,-5 5-1 0,6-4 0 16,-5 1 0-16,6 1 0 15,0 0 0-15,2 0 0 16,-2-3 0-16,-1 1 0 16,1-1 1-16,-2 0-1 15,1 0 1-15,-10 3 0 0,3-3 0 16,-6 0-1-16,-2 0 1 15,-1 0 0-15,-3 0-1 0,-3-3 1 16,-2 3 0-16,3-1-1 16,-6 1 1-16,2-3 0 15,1 0 0-15,-2 3 0 0,2 0 1 16,3-3-1-16,-1 3 1 16,-1 0-1-16,4 0 1 15,-2-2 0-15,3 2-1 16,-3 0 1-16,2-1-1 15,0 1 0-15,0 0 1 0,0 0-1 16,-3 0 0-16,6 1 0 16,-6-1 0-16,-1 2 0 15,3-2 1-15,-7 0-1 16,0 0 1-16,-2 0 0 16,-8 0 0-16,1 0 0 0,-1 0 0 15,-3 0 0-15,-9 0 1 16,14 0-1-16,-14 0 1 15,7-2 0-15,-7 2-1 16,0 0 1-16,0 0-1 0,0 0 0 16,0 0-1-16,0 0 0 15,0 0-1-15,7 5 0 0,-7-5 0 16,0 18 0-16,0-9 0 16,0 9 1-16,4-1-1 15,-4 8 1-15,0 5 0 16,0 2-1-16,0 4 1 15,0 5 0-15,-4 1 0 16,4 2 0-16,0 3 0 0,-2 0 0 16,2 1 1-16,0-2 0 15,-2 4 0-15,2-6 0 16,-3 9 0-16,3-7 3 16,-5 4-3-16,1 0 1 15,-1 0 0-15,-2-1 0 0,1-3 0 16,-1 2 0-16,2-4-1 15,-2 1 0-15,2-3 0 0,1 4 0 16,-1-7 0-16,1 0 0 16,1-1-1-16,-1-2 2 15,4 0 0-15,-5-4-1 0,0-1 1 16,2-3 0-16,-3-1 0 16,4-2 0-16,0-3 0 15,-1 0-1-15,1-5 0 16,0 4 0-16,-1-1 0 15,1-3 0-15,-1 2 0 0,3 1 0 16,0-2 0-16,0 0 0 16,0-4 0-16,0 1-1 15,0-2 1-15,0-1-1 16,0-3 1-16,0 1-1 16,0 1 1-16,0-11-1 15,0 15 1-15,0-15-1 0,0 14 0 16,0-14 1-16,3 12-1 15,-3-12 1-15,2 15-1 0,-2-15 1 16,0 12-1-16,0-12 1 16,3 15-1-16,-3-15 1 15,0 15-1-15,0-15 1 16,0 8-1-16,0-8 1 0,0 0-1 16,0 13 1-16,0-13-1 15,0 0 1-15,0 12 0 16,0-12-1-16,0 0 1 15,-3 10 0-15,3-10 0 16,0 0 0-16,-13 10 0 0,13-10 0 16,-17 4 0-16,4-1 0 15,0-1-1-15,-3 3 0 16,-1-3 0-16,-3-2 0 16,-6 3 0-16,2 2 0 0,-5-5-1 15,-5 3 1-15,2-3 0 16,-7 2 0-16,2 3 0 15,-3-5 0-15,-3 0 0 16,1 2 0-16,-3-2 0 0,3 0 0 16,-5 0 0-16,0 3 0 15,-1-3 0-15,6 2 0 16,-8-2 0-16,6 4 0 0,-5-2 0 16,1-2 0-16,3 0 0 15,-2 1 0-15,0-1 0 16,-1 0 0-16,1 0 0 15,0 0 0-15,2 0 0 16,-5 0 0-16,4 0 0 0,-2 0-1 16,-2 0 1-16,3 0-1 15,-5 0 0-15,-4 3 1 16,5-3-1-16,-4 0 1 16,0 3-1-16,-5 0 1 15,3-3 0-15,-6 0-1 0,5 2 2 16,0 0-2-16,-1-2 1 15,1 0 0-15,0 0 0 0,-2 4 0 16,3-4 0-16,-1 1-1 16,-1-1 1-16,-1 3 0 15,0-3 0-15,-2 2 1 16,0-2-1-16,2 0 0 0,-2 0 0 16,-1 0 0-16,7 0 0 15,-4 0 0-15,1 0 0 16,3 0 0-16,2 0 0 15,0 0 0-15,1 0 0 0,3 0 0 16,-5 0 0-16,4 0-1 16,1 0 1-1,-3 0 0-15,-2 0-1 0,6 6 1 16,-3-4 0-16,-1-2 0 16,4 5 0-16,4-3 0 0,1 1 0 15,1-3 0-15,6 2 0 16,1 1 0-16,3-3 1 15,0 2-1-15,1 0 0 0,2-2 0 16,0 6 0-16,3-6 0 16,-3 2 0-16,4 0 1 15,2 1-1-15,-1-3 0 16,3 0 0-16,2 0 0 16,-3 0 0-16,4 0 0 0,-6 0 0 15,2 0-1-15,-2 0 2 16,-2 0-2-16,0 0 1 15,-2 2 0-15,-1-2 0 0,-3 3 0 16,3-3 0-16,-2 0 0 16,5 0 0-16,-3 0 0 15,-2 2-1-15,5-2 1 16,-1 0 0-16,1 0 0 16,-1 0 0-16,-2 0 0 15,0 0 0-15,0 0 0 0,0-2 1 16,0 2-1-16,-1 0-1 15,-2 0 1-15,1 0-1 16,0 0 1-16,0 0-1 0,-1 0 1 16,0 2 0-16,-1 0-1 15,1-2 1-15,-4 3-1 16,3-3-1-16,1 5 1 16,1-5 1-16,-1 3-1 0,3-1 0 15,0-2 1-15,6 0 0 16,-1 0 0-16,-2 0 0 15,7 0 1-15,-5 0-1 16,5 0 0-16,0 0 1 0,3-2 1 16,-3 2-3-16,5 0 1 15,0 0 1-15,2 0-2 16,7 0 1-16,-5 0 1 16,1 0-2-16,10 0 0 0,-14 2 2 15,14-2-1-15,-6 0 0 16,6 0 0-16,-9 0 0 15,9 0 0-15,0 0 2 16,0 0-2-16,-10 0 0 0,10 0 0 16,0 0 0-16,0 0 1 15,-11 3-1-15,11-3 0 16,0 0 0-16,0 0 0 16,0 0 1-16,0 0 0 0,0 0 0 15,0 0 0-15,0 0 0 16,0 0 0-16,0 0 2 15,0 0-1-15,0 0 1 0,0 0 2 16,0 0-3-16,0 0-2 16,-2-11 0-16,2 2 0 15,0-1 0-15,2-5 0 16,1-2 0-16,-1-3 0 16,2-7 0-16,0 0 0 15,-1-5 0-15,-2-1 0 0,3-7 0 16,-2 2 0-16,-2-3 0 15,0 2 0-15,0-2 0 16,0 5 0-16,0 1 0 0,0 2 0 16,0 4 0-16,0-1 0 15,0 6 0-15,0-3 0 16,0 1 0-16,0 2 0 0,0 2 0 16,0-6 0-16,0 6 0 15,-2-1 0-15,2 2 0 16,-4-2 0-16,4 4 0 15,0-1 0-15,-1 2 0 16,-2-1 0-16,3 2 0 16,-2-3 0-16,2-1 0 15,0 4 0-15,0-5 0 0,0 2 0 16,0-1 0-16,0 4 0 16,0-2 0-16,2-1 0 0,1 1 0 15,-2 1 0-15,-1-2 0 16,4 2 0-16,-4 4 0 15,2-8 0-15,-2 5 0 16,2-3 0-16,1 0 0 0,-1-3 0 16,1 6 0-16,-1-2 0 15,-2-1 0-15,1-1 0 16,-1 1 0-16,5 3 0 0,-3 0 0 16,-2 3 0-16,0-6 0 15,3 2 0-15,-3 0 0 16,1 1 0-16,-1-2 0 15,3 1 0-15,-3-2 0 0,3 0 0 16,-3 1 0-16,2-1 0 16,-2 3 0-16,0-3 0 15,2 2 0-15,-2 1 0 16,0 0 0-16,0 2 0 16,0 0 0-16,0-2 0 15,-2 2 0-15,2-1 0 0,-2 2 0 16,2-1 0-16,0 3 0 15,0 0 0-15,0-1 0 16,0 1 0-16,0-1 0 0,0 3 0 16,0 2 0-16,0-1 0 15,0 9 0-15,0-17 0 16,0 17 0-16,0-13 0 0,0 13 0 16,0-12 0-16,0 12 0 15,0-12 0-15,0 12 0 16,-3-8 0-16,3 8 0 15,0 0 0-15,0 0 0 16,0 0 0-16,0 0 0 0,-15 13-68 16,21-1-24-16</inkml:trace>
  <inkml:trace contextRef="#ctx0" brushRef="#br1" timeOffset="2.28373E6">14730 12388 195 0,'0'0'6'16,"0"0"3"-16,0 0 1 15,0 0 3-15,-5-8 4 16,5 8 0-16,-11-7 1 16,11 7 1-16,-12-5-4 0,12 5-1 15,-13-4-3-15,13 4-2 16,-14-3 0-16,14 3-1 16,-18-2-2-16,8 2 2 15,1 0-3-15,-2 0 0 0,1 0 0 16,-2 0-1-16,2 2 0 15,-5 1-1-15,0 4-1 16,-3 1 0-16,4 1 0 16,-2 4-1-16,0-3 0 0,1 2 0 15,0 6-1-15,-2-1 1 16,4 0-1-16,1 3 1 16,-1 3-1-16,3-1 1 15,-2 2-1-15,-1 1 0 16,1-1 1-16,1 4 0 15,2-1-1-15,2-2 0 0,-5 3 1 16,3-1-1-16,0 0 1 16,2 2 0-16,-2-1-1 0,2-1 1 15,2 0-1-15,-3 0 1 16,4 1-1-16,-2-1 0 16,2 1 1-16,1-4-1 0,-1 2 0 15,1-2 0-15,1 0 0 16,2-2 0-16,-4 4 1 15,4-2-1-15,0 1 1 16,0-3-1-16,4 1 1 16,-2 2-1-16,1-6 1 15,-2 1-1-15,5 0 0 0,-4-2 1 16,4 2-1-16,-4-3 0 16,2 2 0-16,0 1 0 15,0-1 1-15,-2 4-1 16,1 0 2-16,-3 3-2 15,0-1 2-15,3 0-1 16,-1-2 0-16,0 1 0 16,-2 0 0-16,6-4 0 0,-3 1 1 15,1 1 1-15,1-5 1 16,2 3 0-16,-2 2 0 16,6-2 0-16,-4-2 0 15,-2 4 0-15,2-3 0 0,-1-4-3 16,-1 6 0-16,2-9 0 15,0 3-1-15,-2-1 1 16,3-1 0-16,-1-4 0 16,1 2 0-16,1-4 0 15,4 4 0-15,-3-5 0 0,5 4 2 16,0-2 0-16,3-3 0 16,0 2 0-16,2-2 0 15,6-2 1-15,-3 2 0 16,4-5-4-16,-3 0 0 15,1 0 0-15,0 0 0 0,-2 0 0 16,2-3 0-16,-6-2 0 16,5 3 0-16,-4-3 0 0,5 0 0 15,0-3 0-15,-2 3 0 16,0-2 0-16,2-2 0 16,-6-2 0-16,6 1 0 15,-2-2 0-15,-1 4 0 0,-2-4 0 16,1 0 0-16,0 0 0 15,-2-1 0-15,4 0 0 16,-2 1 0-16,-2-1 0 16,-1 4 0-16,2-4 0 15,-6 4 0-15,4-4 0 0,-4 1 0 16,2 0 0-16,-4-4 0 16,0 2 0-16,-1-1 0 15,1-2 0-15,-3-1 0 16,3 3 0-16,-2-3 0 15,0 1 0-15,-1-3 0 0,0 4 0 16,-1-2 0-16,2-2 0 16,0 1 0-16,-3-2 0 15,0 2 0-15,1-3 0 0,-3 4 0 16,2-5 0-16,-2 4 0 16,-2-4 0-16,2 4 0 15,-2-3 0-15,-1 0 0 0,1 2 0 16,-1-3 0-16,0 1 0 15,-2-1 0-15,3-1 0 16,-1 1 0-16,-2-1 0 16,0-1 0-16,0 2 0 0,3 2 0 15,-1-2 0-15,-2 4 0 16,0-4 0-16,0 5 0 16,0 1 0-16,0 0 0 15,0-3 0-15,0 3 0 16,0-4 0-16,0 7 0 15,0-4 0-15,-5 1 0 0,5 0 0 16,-5 0 0-16,3-4 0 16,-3 7 0-16,3-6 0 15,-1 3 0-15,-2 0 0 0,2-6 0 16,-2 4 0-16,-2-1 0 16,2 0 0-16,-3-2 0 15,3-1 0-15,-2 4 0 0,2-1 0 16,-2-1 0-16,-1 5 0 15,0-4 0-15,1-1 0 16,3 4 0-16,-5 0 0 16,-1-3 0-16,0 6 0 0,4-6 0 15,-5 5 0-15,-2 0 0 16,5-5 0 0,-8 5 0-16,4 0 0 0,-3 0 0 15,-2 1 0-15,-1 1 0 16,0-2 0-16,-1 3 0 0,-3 0 0 15,-1 2 0-15,-2 0 0 16,1 0 0-16,-1 2 0 16,-4-1 0-16,3 4 0 0,-2-2 0 15,1 1 0-15,2 0 0 16,1 2 0-16,1 2 0 16,5 2 0-16,-1 0 0 15,1 2 0-15,5 3 0 0,3 10 0 16,4-2 0-16,6-3-58 15,13 9-33-15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27T07:07:55.6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14467 9213 238 0,'0'0'7'0,"0"0"5"16,0 0 3-16,0 0 3 15,-4-3 1-15,4 3 2 16,0 0 0-16,0 0 1 15,0 0-6-15,0 0-5 0,0 0-2 16,0 0-2-16,0 0-2 16,0 0-2-16,0 0-1 15,0 0 0-15,0 0-1 16,-12 8 0-16,12-8 0 16,-8 17 0-16,2-10-1 15,3 3 0-15,-2-1 0 0,0 2 1 16,-1-4-1-16,4 1 1 15,2-8-1-15,-10 18 1 16,8-9 0-16,-1-1-1 0,1 2 2 16,-3 2-2-16,3-3 1 15,-2 3-1-15,2-1 1 16,0-2-1-16,-1 5 1 0,3-4-1 16,0-1 0-16,0 1 1 15,0 0-1-15,0 2 1 16,0-2 0-16,0 2 0 15,3 2 0-15,-1-2 0 0,-2 0 0 16,2 0 0-16,-2 1 0 16,4-1-1-16,-2 2 1 15,-2-1 0-15,5 0-1 16,-3-1 1-16,1-1 0 16,2 1-1-16,-3-3 1 15,3 1-1-15,-3 0 0 0,6 0 0 16,-3-1 0-16,0 2 0 15,0-4 0-15,0 6 1 0,3-6-1 16,-1 3 1-16,-1 0-1 16,0 0 1-16,-6-10-1 15,13 15 1-15,-8-6 0 16,1 1-1-16,0 0 1 0,-2 0-1 16,3-2 1-16,0 2 0 15,-2-2 0-15,-5-8-1 16,14 12 1-16,-14-12 0 15,15 14-1-15,-15-14 1 0,12 10 0 16,-12-10-1-16,13 12 1 16,-13-12 0-16,12 10 0 15,-12-10-1-15,16 10 0 16,-16-10-3-16,12 12-9 16,-2-14-58-16,-2 2-11 15</inkml:trace>
  <inkml:trace contextRef="#ctx0" brushRef="#br0" timeOffset="7769.5926">13687 10474 233 0,'0'0'8'16,"0"0"4"-16,0 0 3 15,0-10 4-15,0 10 2 0,0 0 1 16,-7-13 1-16,7 13 2 16,0 0-8-16,-6-9-4 15,6 9-4-15,0 0-2 16,16-7-3-16,-3 4-1 0,7 0-2 16,-1 1 1-16,11-1 0 15,5 0 1-15,5 3 1 16,5 0-1-16,5 0 0 15,5-3 0-15,9 2 0 0,5-5 0 16,9 1-1-16,8-2 0 16,8-1 0-16,11-1-1 15,5-1 1-15,8 0-1 16,-1 3 0-16,0 2 1 0,0-1-1 16,-4 6 0-16,-5 0 0 15,-3 6 0-15,-3-1 0 16,-3 0 0-16,-5-1-1 0,-2 1 1 15,1-2-1-15,-11-1 1 16,-10 1-1-16,-9-3 0 16,-17 2 0-16,-9 1 0 15,-9-3 0-15,-10 3 0 16,-9-3 0-16,-9 0-1 0,0 0-2 16,0 0-6-16,0 0-12 15,5 9-48-15,-5-9-14 16</inkml:trace>
  <inkml:trace contextRef="#ctx0" brushRef="#br0" timeOffset="8336.9316">13728 10427 257 0,'0'0'6'0,"0"0"-1"0,0 0 0 16,0 0 1-16,6-6 0 15,-6 6 1-15,26 0 3 16,-4 0 2-16,11 0-2 0,11 3 2 15,14 0 1-15,18-3 1 16,14 0 3 0,19 0-1-16,11-6-4 0,19-4-2 15,7 0-2-15,5 3-1 16,6-2-2-16,-7 1-1 16,-4 3-2-16,-4 0 0 0,-14 5 0 15,-10 0-1-15,-14 2-2 16,-12-2-1-16,-9 8-4 15,-16-3-3-15,-10-1-5 16,-14 1-4-16,-13 1-7 0,-12 1-27 16,-18-7-28-16,12 5-1 15</inkml:trace>
  <inkml:trace contextRef="#ctx0" brushRef="#br0" timeOffset="9287.8737">14971 9448 106 0,'0'0'4'0,"0"0"1"16,0 0 0-16,0 0-3 16,0 0-3-16,0 0-3 15,5 0 1-15,-5 0-5 0,0 0-11 16,2 8-12-16,-2-8-14 15</inkml:trace>
  <inkml:trace contextRef="#ctx0" brushRef="#br0" timeOffset="9465.9693">14968 9507 298 0,'0'0'4'0,"0"0"1"15,0 0 1-15,0 0-1 16,-8-1 2-16,8 1-3 0,0 0-9 16,-14 0-55-16,14 0-7 15</inkml:trace>
  <inkml:trace contextRef="#ctx0" brushRef="#br0" timeOffset="14047.1466">20474 5269 245 0,'0'0'6'16,"0"0"-1"-16,0 0 2 15,0 0-1-15,3 7 2 16,-3-7 1-16,12 15 1 16,-2-6 0-16,1 9-4 15,8 2 1-15,-2 0 2 16,3 5-2-16,1-1-1 0,-2 2 0 15,3-2-1-15,-1 1 0 16,-2-8-1-16,-1-3 0 16,-1 1-3-16,-4-1 1 0,-1-7 0 15,-4 3 0-15,-8-10-1 16,14 12 0-16,-14-12 1 16,0 0 0-16,10 5 0 0,-10-5 2 15,0 0-1-15,0 0 1 16,0 0 0-16,0 0 0 15,0 0-1-15,0 0 1 16,0 0-2-16,0 0 0 0,0 0-1 16,0 0 0-16,0 0-2 15,0 0 1-15,10 5 0 16,-10-5 0-16,0 0 0 16,0 0 0-16,0 0 1 0,0 0 0 15,0 0 1-15,0 0-1 16,8-3 1-16,-8 3 0 15,12-4 1-15,-2-1 0 16,0-5 0-16,1 0 0 0,5-2 1 16,1-4 0-16,3-4 0 15,6-2 1-15,1-3-3 16,3-5 0-16,4 1 0 16,1 0 0-16,5-3 0 0,0 1 1 15,-3 2 0-15,-5 7 1 16,-4-1 1-16,-3 7 1 15,-8 2-1-15,-4 4 1 16,-13 10-2-16,12-12 0 0,-12 12-1 16,0 0-1-16,0 0-1 15,0 0-1-15,0 0 0 16,0 0 0-16,0 0-1 16,0 0 0-16,0 0 1 15,0 0-2-15,0 0-3 0,-8 7-7 16,6 4-20-16,2 1-51 15,-11 0-4-15</inkml:trace>
  <inkml:trace contextRef="#ctx0" brushRef="#br0" timeOffset="26352.7933">14013 11172 118 0,'0'0'6'0,"0"0"4"0,-9 0 6 16,9 0 5-16,-13 0 3 15,13 0 4-15,-16 3 2 0,10-3 1 16,6 0-2-16,-15 5-4 16,15-5-5-16,-9 0-2 15,9 0-4-15,0 0-3 0,0 0-3 16,0 0 0-16,0 0-2 16,4 9 0-16,10-6 0 15,8-1 0-15,14 1 1 16,11 0 0-16,15-3 0 0,18-3-2 15,19-5 0-15,18-1-1 16,14-3-1-16,17 1 0 16,5-1 0-16,8 4-1 0,0-2 0 15,-11 2-1-15,-3 7 1 16,-17-2-1-16,-8 0-1 16,-16 3 1-16,-11 0-1 15,-18 0 1-15,-11 0-1 16,-12 0 0-16,-15 0 0 0,-7 0 0 15,-16 0-2-15,-16 0-1 16,0 0-2-16,-8 0-3 16,-12 0-6-16,0 0-8 15,-10 0-15-15,-7 0-42 0,-2 0-5 16</inkml:trace>
  <inkml:trace contextRef="#ctx0" brushRef="#br0" timeOffset="26733.7134">14126 11226 182 0,'0'0'7'16,"0"0"8"-16,-14 0 4 15,14 0 2-15,0 0-2 16,-9 0 1-16,9 0 2 15,0 0 2-15,7 0-4 0,18 0-4 16,15 0-4-16,19 0 1 16,21 0 2-16,22 0-1 15,19-4-1-15,19-4-2 16,11 1-2-16,6 2-1 0,0 0-2 16,-3 0-2-16,-10 5 0 15,-13 0-2-15,-13 0 1 16,-18 0-1-16,-17 5-2 0,-12-2 1 15,-20-1-2-15,-13 0 0 16,-17-2-3-16,-7 3-3 16,-14-3-4-16,-7 4-5 0,-11-4-9 15,-9 0-31-15,-3 3-23 16,-18-3-7-16</inkml:trace>
  <inkml:trace contextRef="#ctx0" brushRef="#br0" timeOffset="27160.739">14061 10865 321 0,'0'0'4'0,"0"0"3"16,0 0-1-16,0 0 0 15,0 0 0-15,-8 7 1 16,5 8 1-16,1 5 0 0,-3 10-2 16,3 5-2-16,-1 1-1 15,0 5 1-15,2 0 0 16,1-1-2-16,0-7-1 0,0-4-3 16,0-7-9-16,0-5-4 15,0-5-15-15,0-4-40 0,0-8-6 16</inkml:trace>
  <inkml:trace contextRef="#ctx0" brushRef="#br0" timeOffset="27681.5639">13919 10749 267 0,'0'0'2'0,"0"0"1"15,2-13 3-15,8 10 1 16,3-1 3-16,10-2 1 15,3 1 2-15,15 5 2 16,8-1-1-16,10 1 0 16,14 1-1-16,8 2-1 0,15 3-3 15,5-3-1-15,16 0-2 16,5-3-1-16,7 3-1 0,8-3-2 16,-3 0 0-16,0 0-1 15,-2 0-1-15,-7 0 0 16,-11 0 0-16,-12-3-1 15,-13 3 1-15,-17 0-1 0,-12-3 1 16,-13 3 0-16,-17 0 2 16,-7-1-1-16,-14-1 0 15,-9 2 0-15,0 0 0 16,3-13 1-16,-3 13-2 0,-5-5 0 16,5 5 0-16,0 0-1 15,-11-8 1-15,11 8-1 16,0 0 0-16,0 0-1 15,0 0 0-15,0 0-1 16,0 0 1-16,-4 8 0 16,4 0 0-16,0 4 0 0,-3 8 1 15,3-1 0-15,-2 9 1 16,-2 3 1-16,4-1-1 16,0 5 0-16,0 2 2 0,0-5 0 15,6 3-1-15,-3-3-4 16,1-4-6-16,0-4-11 0,-2-4-36 15,-2-1-18-15</inkml:trace>
  <inkml:trace contextRef="#ctx0" brushRef="#br0" timeOffset="27796.8131">16042 11078 293 0,'0'0'-19'0,"-12"2"-42"0,12-2-4 15</inkml:trace>
  <inkml:trace contextRef="#ctx0" brushRef="#br0" timeOffset="43275.0344">14413 9269 65 0,'0'0'3'15,"0"0"0"-15,0 0 2 16,-9 0 0-16,9 0-1 16,0 0 5-16,-10 0 1 0,10 0 3 15,0 0-2-15,0 0 1 16,0 0-2-16,-8 0-1 16,8 0 1-16,0 0-3 15,0 0-4-15,0 0-1 0,0 0-1 16,-10 0-1-16,10 0-1 15,0 0 2-15,0 0-1 16,0 0 0-16,-7 6 2 16,7-6-1-16,0 0 1 0,0 0 3 15,0 0 3-15,0 0 4 16,0 0 3-16,0 0 2 16,0 0 1-16,0 0 0 15,0 0 0-15,0 0-5 0,0 0 0 16,0 0-4-16,0 0-2 15,0 0 0-15,5-8-1 16,-5 8 1-16,12-10 1 16,-12 10 0-16,15-17 1 15,-3 9-2-15,1-2 0 0,-2 1-2 16,3-3 0-16,2 1-1 16,3-2-1-16,-2 1 0 15,1 0 0-15,-4-3-1 16,6 3 0-16,-5 0 0 0,0-1 0 15,0 3-1-15,0 1 1 16,-3-4 0-16,1 3 1 16,2 0-2-16,-2 0 1 0,-1 3 0 15,-3-3 0-15,4 0 1 16,-3 0-2-16,5 2 1 16,-4-1-1-16,2-3 0 15,0 2 0-15,-1-1 0 0,0 2-1 16,1-2 1-16,-3 2-1 15,1-1 1-15,-2 0 0 16,1 0-1-16,-2 0 1 16,1 1 0-16,4 1 0 15,0-1 0-15,1-3-1 0,-1 3 1 16,2-3 0-16,2 2-1 16,-5 0 1-16,6 0 0 15,-3-2 0-15,0 0 1 0,0 1-1 16,0-4 1-16,-1 3-1 15,-1 0 1-15,4-3 0 16,-1 3-1-16,-2 0 0 16,2-1 0-16,-2 0 0 0,1 1 0 15,0 0-1-15,0 1 1 16,0 2-1-16,0-4 1 16,-1 1 0-16,2 0 0 15,-2-1 1-15,2-2 0 0,-2 3 0 16,4-3-1-16,-2 0 1 15,0 3-1-15,1-3 1 16,1 3-2-16,1-3 0 16,-1 1 0-16,2 0 0 15,-1-1 0-15,4 1 0 0,-3-1 0 16,0-2 0-16,0 5 0 16,0-5 0-16,-1 3 0 15,1 2 0-15,-2-3 1 16,-1 3-1-16,3-3 0 0,-3 0 0 15,3 0 1-15,-4 3-1 16,5-3 0-16,-3 0 0 16,3 0 1-16,-6 0-1 0,7 1 0 15,-6 2 0-15,2-4 1 16,3 0-1-16,-8 2 0 16,8 2 1-16,-6-1-2 0,2-1 2 15,0 1-1-15,3 1 0 16,-2 0 0-16,-1-2 0 15,-1 3 0-15,-2-1 0 16,1-1 0-16,-4 1 1 16,6 2-1-16,-5-3 0 15,2 3-1-15,-1 1 0 0,-1-4 0 16,4 3 1-16,-2-2-1 16,4 0-1-16,-1-1 2 15,3 3-1-15,-2-5 0 0,-4 3 2 16,4-1-1-16,-3 1 0 15,2 2 0-15,-5 3 0 16,1-3 0-16,-2 1 1 16,2 1-1-16,1-4 0 15,-1 0 0-15,3-2 1 0,1 2-1 16,1 0 0-16,-4-3 1 16,2 2-1-16,1-1 0 15,-2 2 1-15,0 1-1 0,-2 1 1 16,-1-2 0-16,1 2-1 15,-1 4 1-15,0-3-1 16,1 2 1-16,-5-3 0 16,6 2-1-16,1-1 1 15,0-3-1-15,1-1 0 0,0 1 1 16,1-1-1-16,-1 1 1 16,3-4-1-16,-4 7 0 15,0-4 2-15,0 4-2 0,-3-1 0 16,1 0 0-16,2 0 0 15,-2-1 0-15,2 4 0 16,-1-2 0-16,1-1 0 16,0-3 0-16,0 4 0 0,5-4 0 15,-1 1 0-15,-1 2 0 16,2-2 0-16,2-1 0 16,1 2 0-16,-3 0 0 15,-1 1 0-15,-1 2 0 0,-4-2 0 16,2 1 0-16,-4-1 0 15,1 2 0-15,-5 0 0 16,2-4 0-16,2 2 0 16,-4-2 0-16,5-1 0 15,3 1 0-15,-2-2 0 0,4 1 0 16,0-2 0-16,1 0 0 16,-1 0 0-16,-4 3 0 15,2 2 0-15,0 1 0 16,-3-4 0-16,-3 3 0 0,0 2 0 15,0-1 0-15,0 0 0 16,0-3 0-16,3 3 0 16,0-3 0-16,3-1 0 0,1 1 0 15,1-3 0-15,2 2 0 16,-1 1 0-16,-1-1 0 16,-3 3 0-16,0 1 0 0,-3 2 0 15,1-1 0-15,-6 0 0 16,-7 8 0-16,13-7 0 15,-13 7 0-15,13-10 0 16,-13 10 0-16,9-9 0 16,-9 9 0-16,12-15 0 15,-12 15 0-15,13-14 0 0,-13 14 0 16,11-14 0-16,-11 14 0 16,17-15 0-16,-8 8 0 15,-9 7 0-15,15-15 0 0,-15 15 0 16,17-17 0-16,-17 17 0 15,16-15 0-15,-6 5 0 16,-4 5 0-16,-6 5 0 16,19-12 0-16,-19 12 0 0,14-11 0 15,-14 11 0-15,11-4 0 16,-11 4 0-16,0 0 0 16,9-11 0-16,-9 11 0 15,0 0 0-15,10-12 0 16,-10 12 0-16,0 0 0 0,10-12 0 15,-10 12 0-15,0 0 0 16,10-10 0-16,-10 10 0 16,0 0 0-16,7-9 0 0,-7 9 0 15,0 0 0-15,10-11 0 16,-10 11 0-16,0 0 0 16,11-10 0-16,-11 10 0 15,7-4 0-15,-7 4 0 0,9-9 0 16,-9 9 0-16,13-4 0 15,-13 4 0-15,11-5 0 16,-11 5 0-16,17-3 0 0,-17 3 0 16,13-3 0-16,-13 3 0 15,17-1 0-15,-17 1 0 16,9 0 0-16,-9 0 0 16,0 0 0-16,0 0 0 0,0 0 0 15,7 0 0-15,-7 0 0 16,0 0 0-16,0 0 0 15,11 12 0-15,-11-12 0 16,0 0 0-16,5 13 0 16,-5-13 0-16,10 12 0 0,-10-2 0 15,4 0 0-15,1-1 0 16,-3 6 0-16,4-3 0 16,2 3 0-16,-4 0 0 15,1-2 0-15,-2 2 0 0,1-3 0 16,5-2 0-16,-5 0 0 15,1 2 0-15,-5-12 0 16,10 10 0-16,-10-10 0 0,0 0 0 16,10 7 0-16,-10-7 0 15,0 0 0-15,0 0 0 16,0 0 0-16,0 0 0 0,0 0 0 16,0 0 0-16,0 0-19 15,-8 0-68-15,8 0-4 16</inkml:trace>
  <inkml:trace contextRef="#ctx0" brushRef="#br0" timeOffset="43976.3559">18257 7196 219 0,'0'0'4'15,"0"0"3"-15,-5-7 2 16,5 7 2-16,0 0 2 0,0 0 2 16,0 0 2-16,-5-11 3 15,5 11-1-15,0 0 0 16,8 0 0-16,-8 0 0 16,0 0-2-16,0 0-2 15,7 0-2-15,-7 0-2 0,0 0-3 16,7 12-2-16,-7-12-1 15,8 19-1-15,-1-9 1 16,3 2 0-16,3 3 1 0,2 2-1 16,2-5 1-1,-2 6-1-15,3-6 0 0,-2 0-1 16,2 2-4-16,-3-3 0 16,-3-1 0-16,3-2 0 15,-8 2 0-15,-7-10 0 0,16 12 0 16,-16-12 0-16,9 9 0 15,-9-9 0-15,0 0 0 16,0 0 0-16,9 11 0 0,-9-11 0 16,0 0 0-16,0 0-16 15,-4 22-61-15,4-22-10 16</inkml:trace>
  <inkml:trace contextRef="#ctx0" brushRef="#br0" timeOffset="45995.4842">15373 9787 270 0,'0'0'4'0,"0"0"3"0,0 0-1 16,0 0 4-16,0 0 2 15,7-13 3-15,-7 13 2 16,16-14 2-16,-9 7-1 16,5-3-1-16,1 0-1 0,6-2-2 15,-1-1-1-15,0 2-5 16,4-1-1-16,0-3-1 15,2 1-2-15,5-1 0 16,-2-4-1-16,3-1 1 0,5-3-1 16,-3 1 0-16,0-3 0 15,1 6 0-15,0-6 0 16,-3 5 0-16,-1 0-1 16,0 0 0-16,-4 3 0 15,0 0 0-15,2-1-1 0,-2 1 0 16,2-3 0-16,-3 0 0 15,2 3 0-15,2 0 1 16,-6-1 0-16,5 0 0 0,-2 1-2 16,2-2 0-16,-1-1 0 15,-4 2 0-15,2-1 0 16,0 1 0-16,0-2 0 16,-1 3 0-16,-2 1 0 15,-1 0 0-15,1 0 0 0,-2 2 0 16,1-1 0-16,0-2 0 15,0 4 0-15,-3-3 0 16,4 1 0-16,-2-4 0 16,3 5 0-16,-4-1 0 15,2 1 0-15,0-1 0 16,-4 0 0-16,4 2 0 0,1-2 0 16,-2 3 0-16,-1 0 0 15,5-1 0-15,-6-1 0 0,5 1 0 16,-2 4 0-16,2-7 0 15,1 4 0-15,-3-3 0 16,0 5 0-16,-4-2 0 0,0 0 0 16,1 0 0-16,-4 1 0 15,4 2 0-15,-4-3 0 16,2-2 0-16,0 2 0 0,-1 0 0 16,7-3 0-16,-5 0 0 15,5-2 0-15,1 1 0 16,-1-1 0-16,-1 2 0 15,4 0 0-15,-2 3 0 16,-5-3 0-16,-1 6 0 16,1-3 0-16,-2-1 0 0,-1 0 0 15,2 1 0-15,-4-3 0 16,6-2 0-16,-1-1 0 16,5 2 0-16,-2-5 0 15,4 1 0-15,1 1 0 0,0-1 0 16,1 3 0-16,-1-1 0 15,-4 3 0-15,-1 0 0 16,1 0 0-16,-7 1 0 0,2 1 0 16,-1-1 0-16,2 2 0 15,-4-2 0-15,6-1 0 16,0 1 0-16,1-1 0 0,-2 2 0 16,7-3 0-16,-6 0 0 15,-1 4 0-15,2-1 0 16,-3 1 0-16,-2-1 0 15,0 4 0-15,-3-1 0 0,1 3 0 16,-2-5 0-16,3-1 0 16,-2 3 0-1,0-1 0-15,4-1 0 0,-2 0 0 16,2 0 0-16,0 0 0 16,-2 5 0-16,0-6 0 15,1 0 0-15,-3 3 0 16,4-3 0-16,-4 4 0 0,3-1 0 15,0-3 0-15,0 2 0 16,0-1 0-16,0-1 0 0,-2 1 0 16,4-4 0-16,0 1 0 15,0 1 0-15,-4 3 0 16,2 2 0-16,-1-4 0 16,4 1 0-16,-6 3 0 0,1-2 0 15,-1 4 0-15,0-6 0 16,1 6 0-16,-3-4 0 15,0 4 0-15,0-2 0 0,0 2 0 16,-2-1 0 0,4-1 0-16,-5 1 0 0,3 2 0 15,0 0 0-15,-10 6 0 16,15-16 0-16,-15 16 0 16,13-10 0-16,-13 10 0 15,10-7 0-15,-10 7 0 0,0 0 0 16,0 0 0-16,0 0 0 15,0 0 0-15,0 0 0 16,0 0 0-16,0 0 0 0,0 0 0 16,0 0 0-16,0 0 0 15,0 0 0-15,0 0 0 16,0 0 0-16,0 0-64 0,-8 0-29 16</inkml:trace>
  <inkml:trace contextRef="#ctx0" brushRef="#br0" timeOffset="49885.9881">16485 8286 290 0,'0'0'9'0,"0"0"5"15,0 0 4-15,2-7 2 16,-2 7 4-16,0 0 2 15,5-15 0-15,-5 15 2 0,0 0-8 16,5-10-5-16,-5 10-3 16,0 0-3-16,0 0-9 15,0 0 0-15,0 0 0 16,0 0 0-16,0 0 0 0,-2 7 0 16,2-7 0-16,-5 15 0 15,2-8 0-15,1 6 0 16,-1-3 0-16,3 2 0 15,0 1 0-15,3-4 0 0,4 0 0 16,0-2 0-16,8-5 0 16,0 4 0-16,5-6 0 15,-4-3 0-15,8-2 0 16,-4-5 0-16,-4 0 0 0,0-3 0 16,-4-2 0-16,-2-2 0 15,-8 2 0-15,2 0 0 16,-4-1 0-16,-8 3 0 15,-4 0 0-15,-2 2 0 0,0 7 0 16,-6 2 0-16,1 2 0 16,-2 0 0-16,1 5 0 15,1 2 0-15,1 5 0 16,6-2 0-16,-1 8 0 0,6 0 0 16,2 1 0-16,5-2 0 15,3 1 0-15,4 0 0 16,8-6 0-16,2 0 0 15,3-4 0-15,3-6 0 0,-4-2 0 16,4 0 0-16,-3-5 0 16,-3-4 0-16,-2-6 0 15,-6-2 0-15,-1-2 0 16,-6-1 0-16,-2 1 0 0,-4-3 0 16,-4 4 0-16,-6 3 0 15,-4 4 0-15,-2 2 0 16,-2 7 0-16,0 2 0 15,0 0 0-15,1 5 0 0,2 4 0 16,3 2 0-16,2 1 0 16,4 3 0-16,4 0 0 15,4 2 0-15,2-2 0 16,2 2 0-16,11-2 0 0,2-3 0 16,3-3 0-16,4-5 0 15,0-4 0-15,0 0 0 16,1-3 0-16,-2-9 0 15,-1 0 0-15,-1-6 0 0,-8 1 0 16,-1-2 0-16,-4-4 0 16,-6 3 0-16,0-1 0 15,-8 5 0-15,-2 3 0 16,-8 4 0-16,2 4 0 16,-8 2 0-16,2 3 0 15,3 3 0-15,-3 7 0 0,1 2 0 16,5 3 0-16,3 5 0 15,5 0 0-15,4 2 0 0,4 0 0 16,0 0 0-16,4-2 0 16,9-2 0-16,2-6 0 15,5-2 0-15,2-5 0 16,-1-5 0-16,5 0 0 0,-2-5 0 16,0-5 0-16,-5-8 0 15,1 1 0-15,-8-5 0 16,-1 2 0-16,-6-4 0 15,-5 1 0-15,0 0 0 16,-11 7 0-16,-3 0 0 0,-2 9 0 16,-5 5 0-16,-2 2 0 15,-3 2 0-15,2 8 0 16,0 0 0-16,1 6 0 16,3 2 0-16,6 2 0 15,6 3 0-15,3-3 0 0,5 2 0 16,5-5 0-16,10 4 0 15,2-9 0-15,4-3 0 0,5-3 0 16,2-6 0-16,2 0 0 16,-8-8 0-16,0-2 0 15,-2-8 0-15,-4 1 0 0,-9-5 0 16,-5 2 0-16,-2-4 0 16,-5 1 0-16,-8 3 0 15,-6 3 0-15,-1 2 0 16,-6 8 0-16,2 0 0 15,-4 7 0-15,4 0 0 0,-1 4 0 16,3 9 0-16,7-1 0 16,0 5 0-16,8 1 0 15,2 7 0-15,5-3 0 16,2 0 0-16,8 0 0 16,5-1 0-16,2-7 0 0,6-2 0 15,2-6 0-15,0-4 0 16,1-2 0-16,-1-8 0 15,0-4 0-15,-4-2 0 0,-5-4 0 16,-3-7 0-16,-5 3 0 16,-3-3 0-16,-5 0 0 15,-5 0 0-15,-5 6 0 0,-6 2 0 16,-4 6 0-16,-1 4 0 16,-2 5 0-16,-4 4 0 15,2 8 0-15,3 2 0 16,-1 5 0-16,6 2 0 15,5 2 0-15,2 4 0 0,7-3 0 16,3 1 0-16,5-4 0 16,7-1 0-16,6-4 0 15,4-3 0-15,3-7 0 16,0-4 0-16,1 0 0 16,3-9 0-16,-8-3 0 15,4-9 0-15,-7-1 0 0,-8 0 0 16,1-3 0-16,-11-3 0 15,0 6 0-15,-9 3 0 0,-3 2 0 16,-6 5 0-16,-7 4 0 16,-1 8 0-16,-1 2 0 15,-1 8 0-15,1 5 0 0,2 5 0 16,4 4 0-16,9-1 0 16,3-1 0-16,6 0 0 15,3-2 0-15,10-3 0 16,4-2 0-16,4-7 0 0,7-4 0 15,0-4 0-15,-1-1 0 16,1-8 0-16,-2-3 0 16,-3-5 0-16,-3-3 0 15,-6 1 0-15,-4-1 0 16,-7-3 0-16,-5 5 0 0,-6 2 0 16,-8 3 0-16,-3 6 0 15,-2 7 0-15,-6 0 0 16,4 4 0-16,-2 9 0 15,7-3 0-15,5 7 0 0,7-2 0 16,4 0 0-16,5 0 0 16,9-3 0-16,3-2 0 15,9-3 0-15,1-4 0 0,3-3 0 16,1 0 0-16,0-5 0 16,-6-5 0-16,0-2 0 15,-6 0 0-15,-4-3 0 0,-4-1 0 16,-6 4 0-16,-2 0 0 15,-9 2 0-15,-3 3 0 16,-5 4 0-16,-3 3 0 16,1 0 0-16,0 3 0 15,1 4 0-15,6 3 0 0,-2-1 0 16,10 6 0-16,6-15-20 16,-15 16-68-16,19-4-3 15</inkml:trace>
  <inkml:trace contextRef="#ctx0" brushRef="#br0" timeOffset="51159.0954">16595 8261 219 0,'0'0'4'0,"0"0"5"15,0 0 4-15,0 0 2 0,0 0 3 16,0 0 0-16,0-7 1 16,0 7 1-16,0 0-4 15,-1-18-2-15,1 18-3 16,-3-14-1-16,-1 3-3 0,1-1 0 15,-2 0-1-15,-3-5 0 16,1 0-1-16,-3-6 1 16,0 3-2-16,-5-5 0 0,0-2 0 15,-2-3 0-15,-3-4-2 16,-5-3-1-16,-2-1 1 16,-6-4-1-16,1 3 0 15,-4-1-1-15,0 0 2 16,-6 3 0-16,4 2 1 15,-1 3 0-15,-1 6 1 0,0-3-1 16,0 9 1-16,3-1-1 16,0 2 0-16,2 1 0 15,0 3-1-15,0-1 1 0,0 4-1 16,6 2 0-16,-1 3-1 16,2 2 1-16,7 3-1 15,-4 0 0-15,7 2 0 16,3 0 0-16,0 0 0 0,3 0 0 15,1 2-1-15,1 0 1 16,10-2-1-16,-11 2 0 16,11-2 0-16,0 0 1 15,-11 0-1-15,11 0 0 0,0 0 1 16,0 0-1-16,0 0 0 16,0 0-2-16,0 0-3 15,0 0-8-15,0 0-8 16,0 0-42-16,0 0-22 15</inkml:trace>
  <inkml:trace contextRef="#ctx0" brushRef="#br0" timeOffset="52325.7903">15219 7127 365 0,'0'0'7'0,"0"0"5"0,0 0 2 16,0-10 1-16,0 10 3 15,-2-7 0-15,2 7 0 0,0 0 1 16,0 0-8-16,0 0-3 16,0 0-2-16,-11 7-6 15,11 8 0-15,-2 5 0 16,-1 2 0-16,3 3 0 0,-2 0 0 15,2-1 0-15,0-5 0 16,0 1 0-16,2-4 0 16,-2-6 0-16,3 0 0 15,-3-10 0-15,2 8 0 16,-2-8 0-16,0 0 0 16,-2-6 0-16,-1-4 0 0,-1-2 0 15,1-10 0-15,-2-3 0 16,1-4 0-16,1-2 0 15,3-2 0-15,0 4 0 0,0 5 0 16,3-1 0-16,1 5 0 16,1 5 0-16,2 5 0 15,4 5 0-15,3 5 0 0,2 0 0 16,1 5 0-16,1 9 0 16,1 4 0-16,-1 7 0 15,-2 0 0-15,0 2 0 0,-6-2 0 16,0 2 0-16,-5-4 0 15,-3-7 0-15,-2 2 0 16,0-9 0-16,0-9 0 16,-7 14 0-16,7-14 0 15,-10 0 0-15,10 0 0 16,-13-23 0-16,10 5 0 0,-1-6 0 16,2-3 0-16,2-3 0 15,0-2 0-15,6 2 0 16,2 0 0-16,2 5 0 15,5 8 0-15,-3 3 0 0,1 6 0 16,-1 5 0-16,-2 3 0 16,1 6 0-16,1 3 0 15,1 8 0-15,-6 4 0 0,1-2 0 16,4 6 0-16,-5 0 0 16,-2-3 0-16,0-3 0 15,-4 1 0-15,5-4 0 16,-3-4 0-16,-3-2 0 0,0-10-8 15,2 10-6-15,-2-10-5 16,0 0-16-16,0 0-51 16,3-7 0-16</inkml:trace>
  <inkml:trace contextRef="#ctx0" brushRef="#br0" timeOffset="53041.5871">15691 7129 383 0,'0'0'9'0,"0"0"3"16,0 0 3-16,0 0 2 15,11-9 1-15,-11 9 1 16,0 0-1-16,9-5 2 16,-9 5-20-16,7 5 0 0,-7 4 0 15,3 4 0-15,-1 1 0 16,2 1 0-16,-2 4 0 15,1 0 0-15,-1 0 0 0,0-1 0 16,1-4 0-16,-1-1 0 16,-2-1 0-16,3-4 0 15,-3-8 0-15,2 10 0 0,-2-10 0 16,0 0 0-16,0 0 0 16,0 0 0-16,0 0 0 15,0 0 0-15,0 0 0 16,0 0-7-16,7 0-81 15,-7 0-3-15</inkml:trace>
  <inkml:trace contextRef="#ctx0" brushRef="#br0" timeOffset="62104.9096">16810 8470 121 0,'0'0'6'0,"0"10"3"16,0-10 7-16,0 0 4 0,2 9 3 15,-2-9 3-15,0 0 4 16,0 0 1-16,0 0-3 15,0 0-2-15,0 0-4 16,0 0-1-16,0 0-2 0,0 0-2 16,0 0-3-16,0 0-2 15,0 0-2-15,0 0-1 16,0 0-1-16,0 0-2 0,0 0-2 16,0 0-1-16,8 12-1 15,-8-12-1-15,5 10 0 16,-5-10 1-16,5 17-1 15,1-6 1-15,0-2 0 0,-2 1 0 16,8 1 1-16,-8-2 0 16,6 4 0-16,1-1 0 15,-2 0-1-15,1 1 1 16,-2-1-3-16,2 3 0 0,-1-2 0 16,1 0 0-16,-2-1 0 15,2 2 0-15,-1 1 0 16,0-5 0-16,0 2 0 15,-2 3 0-15,1-2 0 16,2 0 0-16,-3-1 0 16,3 5 0-16,-2-5 0 0,-1 5 0 15,3-2 0-15,-3 3 0 16,1-4 0-16,-3 6 0 0,5-2 0 16,-4-2 0-16,3 3 0 15,-4-1 0-15,1-2 0 16,3 1 0-16,-5 1 0 15,2-1 0-15,-1-2 0 0,1 3 0 16,0-1 0-16,-2-5 0 16,5 5 0-16,-4 0 0 15,0 1 0-15,-1-4 0 16,1 4 0-16,0-5 0 16,1 4 0-16,-1 2 0 0,-1 1 0 15,1 3 0-15,0-3 0 16,0 2 0-16,-3 2 0 15,4 2 0-15,-1-2 0 16,0 1 0-16,0 3 0 16,-1-7 0-16,-1 5 0 0,3-4 0 15,-2 0 0-15,1-3 0 16,0 5 0-16,0-4 0 0,-3-6 0 16,3 3 0-16,1 0 0 15,-4 1 0-15,1 0 0 16,-1 2 0-16,3-1 0 15,-3-2 0-15,5 5 0 0,-4-2 0 16,0 0 0-16,4 3 0 16,-4-4 0-16,-1 1 0 15,1-1 0-15,-1 2 0 16,1-1 0-16,-3-3 0 16,2 0 0-16,-2 3 0 15,0-2 0-15,0-1 0 0,1 0 0 16,-1 3 0-16,0-3 0 15,4 3 0-15,-4 0 0 16,3-1 0-16,0 2 0 16,-3-2 0-16,2 1 0 0,0 0 0 15,-2 0 0-15,0 0 0 16,3-1 0-16,-1 0 0 16,-2 1 0-16,0 1 0 0,0-1 0 15,0-1 0-15,0-2 0 16,3 1 0-16,-3 0 0 15,0-3 0-15,0-1 0 0,0 1 0 16,0-3 0-16,0 3 0 16,0 0 0-16,-3-3 0 15,3 3 0-15,-2 0 0 16,2-2 0-16,0 1 0 16,-3 1 0-16,3 0 0 15,-2-2 0-15,2-1 0 0,-2 3 0 16,2-3 0-16,0 0 0 15,0 1 0-15,0-1 0 16,0 1 0-16,0 2 0 16,0-1 0-16,0-1 0 0,0 2 0 15,0 0 0-15,-3-3 0 16,0 0 0-16,-1 3 0 0,4-3 0 16,-1 2 0-16,1 0 0 15,-2 1 0-15,2-3 0 16,-3 6 0-16,1-4 0 15,2 1 0-15,-3 1 0 0,1-2 0 16,-1-2 0-16,1-1 0 16,0-2 0-16,-1 1 0 15,0 0 0-15,3-10 0 16,-3 17 0-16,3-17 0 0,-2 15 0 16,0-7 0-16,-1 4 0 15,3-2 0-15,-2 0 0 16,-1 0 0-16,1-3 0 15,2-7 0-15,-2 17 0 16,2-17 0-16,-3 12 0 16,3-12 0-16,0 8 0 0,0-8 0 15,-2 10 0-15,2-10 0 16,0 0 0-16,-3 11 0 16,3-11 0-16,0 0 0 0,-5 9 0 15,5-9 0-15,0 0 0 16,0 0 0-16,0 0 0 15,0 0 0-15,0 0 0 0,0 0 0 16,-3 10 0-16,3-10 0 16,0 0 0-16,0 0 0 15,-2 13-18-15,2-13-65 16,0 0-9-16</inkml:trace>
  <inkml:trace contextRef="#ctx0" brushRef="#br0" timeOffset="65299.0063">17053 10972 319 0,'0'0'8'0,"0"0"1"16,0 0 4-16,0 0 3 0,0 0 2 16,0 0 1-16,0 0 1 15,-4-11 1-15,4 11-6 16,0 0-3-16,0 0-3 15,0 0-2-15,7 0-1 0,-7 0-1 16,8 18-2-16,-3-8 1 16,2 2 0-16,0 5-1 15,4 3-3-15,-1 1 0 16,2-2 0-16,-2 3 0 0,0 3 0 16,1-3 0-16,0 0 0 15,1 1 0-15,-2-1 0 16,-2-2 0-16,-1-3 0 15,-2-2 0-15,0-2 0 0,0 0 0 16,-3-4 0-16,-2-9 0 16,6 10 0-16,-6-10 0 15,0 0 0-15,0 0 0 16,0 0 0-16,0 0 0 16,0 0 0-16,0 0 0 0,0 0 0 15,0 0 0-15,0 0 0 16,0 0 0-16,0 0 0 15,0 0 0-15,0 0 0 0,0 0 0 16,0-7 0-16,0 7 0 16,0-12 0-16,0 12 0 15,0-23 0-15,7 14 0 16,1-9 0-16,5-1 0 16,1 0 0-16,4-5 0 0,1-1 0 15,4 0 0-15,-3-2 0 16,-2 2 0-16,1 3 0 15,-2 4 0-15,-3 3 0 16,-4 6 0-16,-4-2 0 0,-6 11 0 16,0 0 0-16,0 0 0 15,8-9 0-15,-8 9 0 16,0 0 0-16,0 0 0 0,0 0 0 16,0 0 0-16,0 0 0 15,0 0 0-15,0 0 0 16,0 0 0-16,14 9 0 15,-3-6-82-15,-1-3-11 0</inkml:trace>
  <inkml:trace contextRef="#ctx0" brushRef="#br1" timeOffset="72930.367">14627 10047 116 0,'0'0'2'0,"0"0"2"16,0 0 0-16,0 0-1 15,0 0 2-15,0 0-1 16,0 0 0-16,0 0 0 0,16 6-12 15,-4-2-26-15,5 1-14 16</inkml:trace>
  <inkml:trace contextRef="#ctx0" brushRef="#br1" timeOffset="73118.1426">15084 10079 185 0,'0'0'2'0,"0"0"1"16,0 0 1-16,15 0-1 16,0 0 1-16,3 3-2 15,7 0-4-15,5-2-18 16,9 10-31-16,-1-7-5 0</inkml:trace>
  <inkml:trace contextRef="#ctx0" brushRef="#br1" timeOffset="73272.7844">15681 10159 221 0,'0'0'3'0,"0"0"0"15,0 0 1-15,16 0-1 16,-7 2 1-16,14 1-2 16,-1-1-9-16,5 1-23 0,14 4-29 15,-9-2-2-15</inkml:trace>
  <inkml:trace contextRef="#ctx0" brushRef="#br1" timeOffset="73432.5983">16178 10224 263 0,'0'0'5'15,"0"0"4"-15,11 2-1 16,-11-2 3-16,17 2-1 16,-7 1 0-16,7 0 1 0,3-1-1 15,5 1-7-15,5-3-7 16,5 7-14-16,4-5-12 15,1 3-22-15,8 3-14 16</inkml:trace>
  <inkml:trace contextRef="#ctx0" brushRef="#br1" timeOffset="73589.7042">16766 10293 318 0,'0'0'5'16,"0"0"0"-16,0 0 1 15,0 0 0-15,0 0 2 16,14 0 0-16,-7 1 1 0,4 2-1 15,3-3-3-15,2 0-2 16,-2 5-7-16,-3-5-30 16,-2 5-37-16,-1 2-4 0</inkml:trace>
  <inkml:trace contextRef="#ctx0" brushRef="#br1" timeOffset="75991.8885">14625 9094 184 0,'0'0'6'0,"0"0"5"0,0-8 0 16,0 8 2-16,0 0 1 15,0 0 0-15,-8-9-1 16,8 9 0-16,-12 2-6 16,4 4-3-16,-4 0-2 0,0 4-1 15,-6 5 1-15,6 0 0 16,-8 5 0-16,4-3 1 16,0 4 0-16,3-7 0 15,-2 8 0-15,3-7 1 0,-2 2-1 16,6 1 1-16,-3-3-1 15,-1 0-1-15,5 2 1 16,-4-3 0-16,4 3 0 16,-2 1 1-16,1 0-1 0,2-1 0 15,2 0 1-15,-1 3-1 16,2-3 0-16,-1 0-1 16,1-1 0-16,3 4 0 15,-2-3 1-15,2 0-2 16,0-3 1-16,0 4 0 0,0-5-1 15,0 5 1-15,2-6 0 16,1 2-1-16,1-1 1 16,1-1-1-16,0 3 1 15,3-3 1-15,0 1-1 0,1 0 0 16,2-4 0-16,-2 3 1 16,3 0-1-16,1-2 1 15,-2 2-1-15,6-4 0 0,-4 2 0 16,4 1-1-16,-4-2 0 15,4-1 0-15,-1-1-1 16,-3 1 0-16,4-1 0 16,-4 0 1-16,1 0-1 15,2 1 0-15,-2-1 0 0,4 1 1 16,-3 2-1-16,3-2 1 16,-2 2-1-16,-3-1 0 15,4 2 0-15,-1-4 1 0,-2 3-1 16,4-3 1-16,-6 3 0 15,2-1 0-15,4-1 0 16,2 0 0-16,1 1 1 16,-2-2-1-16,4 4 0 15,-1-1 0-15,2-2-1 0,1 1 1 16,0-1-1-16,3 2 0 16,-3-3 1-16,2 0-1 15,1 0 1-15,4 1-1 16,-5-1 1-16,6 1 0 0,-4-1-1 15,4-1 1-15,-3 1 0 16,-1-2-1-16,1 0 1 16,-2 0-1-16,2-2 1 0,-1 1 0 15,4-1 0-15,-1-1 0 16,0 3 0-16,5-3 0 16,3-2 2-16,5 6-3 15,-1-4 1-15,4 3 0 0,-4 0 0 16,4-3 0-16,-4 3 0 15,1 0 0-15,-5 3-1 16,-3-7 1-16,-2 7-1 16,0-2 1-16,0-2 0 15,0 2-1-15,-1-1 1 0,3-3-1 16,0 5 1-16,4-4 0 16,1 2-1-16,0-2 1 15,-2 4 0-15,2-5-1 16,-2 6 1-16,2-6-1 0,0 3 0 15,-1 2 1-15,-7-2-1 16,5 1 1-16,-1-2-1 16,2 1 1-16,0-1-1 15,-1 2 1-15,-1-4-1 0,2 3 0 16,2-2 0-16,-5 1 0 16,-2 0 1-16,2 1-1 15,-2-3 0-15,-4 1 0 0,7-1-1 16,-6 0 2-1,1-2-2-15,-1 3 1 0,1-3 0 16,0 3 0-16,-7-1 1 16,1 1-2-16,0-3 2 15,-1 0-1-15,1 1 0 0,-2-1 0 16,0 3 0-16,-1-3 0 16,4 3 0-16,4-3 1 15,-4 2-1-15,4 1 0 16,-2-1 0-16,0 1 0 0,-1-3 1 15,1 4-1-15,0-1 0 16,-5-1 1-16,0 1-1 16,-2-1 1-16,-4 1-1 15,4 2 1-15,-3-2 0 0,-1-2 1 16,1 4-1-16,3-2 0 16,-4 0 0-16,1 1-1 15,3-1 1-15,2-3-1 0,-3 5 0 16,-1-3 0-16,3 1 0 15,-1 0 1-15,0-2-1 16,0-1 0-16,0 3 0 16,0-3 0-16,-2 0 0 15,2 3 1-15,0-3-1 0,-3 0 0 16,-1 0 1-16,1 3-1 16,-1-3 0-16,2 0 0 15,-1 2 0-15,3-2 0 0,-7 3 0 16,2-3 0-16,-3 3 0 15,3-3 0-15,-4 1 1 16,-1 2-1-16,1-3-1 16,-1 3 1-16,2-3 1 0,-3 2-2 15,1 1 2-15,-4-3-1 16,4 2 0-16,-3 0 0 16,-3-2 0-16,-7 0 0 15,18 3 0-15,-18-3 0 16,0 0 0-16,7 0 1 15,-7 0-1-15,0 0 0 16,0 0 0-16,0 0-1 0,0 0 1 16,0 0 0-16,0 0-3 15,-4 7-3-15,4-7-7 16,-11 5-36-16,11-5-32 0,-19 8-3 16</inkml:trace>
  <inkml:trace contextRef="#ctx0" brushRef="#br1" timeOffset="77121.4567">18764 9489 244 0,'0'0'8'0,"0"0"5"15,0 0 3-15,0 0 3 16,-5-12 0-16,5 12 2 16,0 0-2-16,0 0 1 15,0 0-6-15,0 0-5 0,0 0-3 16,-3 16-1-16,3-2-2 15,-3 4 1-15,3 6 1 16,-2 6 2-16,2 1-1 16,-2 3 1-16,2 3-1 15,-2 5 0-15,-1-3 0 0,-2 3 0 16,3 1-1-16,-6 2 1 16,2 2 1-16,-3-4-2 15,2 6 0-15,-3-1 0 0,-5 0 0 16,2 1-1-16,-1-1-4 15,4-4 0-15,-2-2 0 16,6-5 0-16,-3-2 0 16,4-6 0-16,-1-5 0 15,4-3 0-15,2-3 0 0,0-3 0 16,-3-3 0-16,3 0 0 16,-2-4 0-16,2-8 0 15,-3 12 0-15,3-12 0 0,0 0 0 16,0 10 0-16,0-10 0 15,0 0 0-15,0 0 0 16,0 0 0-16,0 0 0 16,0 0 0-16,0 0 0 15,0 0 0-15,0 0 0 0,0 0-9 16,0-4-30-16,0-7-48 16,8-2-1-16</inkml:trace>
  <inkml:trace contextRef="#ctx0" brushRef="#br1" timeOffset="79847.7679">16173 9171 149 0,'0'0'6'15,"0"0"2"-15,0 0 6 16,0 0 2-16,0 0 3 16,0 0 2-16,0 0 1 0,-7-11 0 15,7 11-4-15,0 0-3 16,0 0-2-16,0 0-2 16,0 0-2-16,0 0 0 15,5 0-1-15,-5 0 2 0,15 0-1 16,-3 0 0-16,0 0-1 15,6 3-1-15,3-3-1 16,4 5 0-16,4-5-1 16,4 3 0-16,1 0-1 0,3-2-1 15,8 1 0-15,-2 2 0 16,3-2-1-16,0 4-1 16,-2-5 1-16,1 4-1 15,-1-2 0-15,2 2 0 16,-6 0 0-16,9-3 0 0,-5 3 0 15,-1 0 0-15,4 0 0 16,1-2 0-16,-4 1 0 16,4 1 0-16,-2 0 0 15,-3-3 0-15,1 3-1 0,-4 1 1 16,3-1 0-16,-4-4-1 16,-2 2 1-16,1 2-1 15,-1-2 1-15,5 0-1 16,-1 0 1-16,-2 0 0 0,1 1 0 15,2-2 0-15,-2 1 1 16,-1-1-1-16,-1 0 0 16,0 1 0-16,-6-1-1 15,2 1 1-15,-4 0 0 0,0-1-1 16,0 1 1-16,-3-1 0 16,3 0-1-16,-2 1 1 15,2-1 0-15,-5 1-1 0,3-1 1 16,2 0 0-16,-2 1-1 15,2 0 0-15,-3 1 1 16,1-1-1-16,-6-1 1 16,3 3-1-16,-6-2 1 0,2-1-1 15,-8 0 1-15,4 1 0 16,-4 0-1-16,3-1 1 16,-4-2-1-16,1 3 1 15,-1-2-1-15,0 2 0 16,-1-3 1-16,-1 3-1 0,-1-3 0 15,2 2 1-15,-1-2-1 16,-10 0 1-16,15 6-1 16,-15-6 0-16,17 3 0 15,-7-2 1-15,-10-1-1 0,17 6 0 16,-11-4 0-16,-6-2 0 16,17 3 0-16,-17-3 0 15,13 5 0-15,-13-5 0 0,11 2 0 16,-11-2 0-16,11 5 0 15,-11-5-1-15,0 0 1 16,12 5 0-16,-12-5 0 16,0 0 0-16,10 5 0 15,-10-5 0-15,0 0 0 0,0 0 0 16,7 5 0-16,-7-5 0 16,0 0 0-16,0 0 0 15,8 12 0-15,-8-12 0 0,0 0 0 16,7 10 0-16,-7-10 0 15,0 0 0-15,8 13 0 16,-8-13-1-16,5 6 1 16,-5-6 0-16,5 13 0 15,-5-13 0-15,4 13 0 0,-4-13 0 16,5 18 0-16,-5-18 0 16,6 13 0-16,-6-13 0 15,2 16 0-15,1-7 0 0,-1 1 0 16,-2 0 0-16,3 0 0 15,-3 0 0-15,0 3 0 16,0 0 0-16,0-1 0 16,0 0 0-16,0 0 1 0,0 3-1 15,-3-3 0-15,1 3 0 16,2-2 0-16,-3 0 0 16,3-1 1-16,0 0-1 15,0 0 0-15,0 0 0 16,0 0 0-16,0 1 0 0,0 0-1 15,0 2 1-15,0-3 0 16,-2 0 0-16,2 0 0 16,-3 3 0-16,3-3-1 15,0 3 1-15,-3 0 0 16,0 1 0-16,1-4 0 0,2 3-1 16,0-1 1-16,-2 2 0 15,2-1 0-15,-2 0 0 0,2 0 0 16,-3-3 0-16,1 0-1 15,2 0 1-15,-3 0 0 16,3-1 0-16,-2 1 0 16,2-3 0-16,-3 4 0 0,3 0 0 15,0-1 0-15,-2-2 0 16,2 2 0-16,-3-2-1 16,3 3 1-16,-3-4 0 15,3 1 0-15,0 1 0 16,-3-2 0-16,2 2 0 0,1-2 0 15,0 1 0 1,-3 0 0-16,3 0 0 0,0-1 0 16,-2 1 0-16,2 0 1 15,-3 1-1-15,3 1 0 0,-2-2 0 16,0-3 0-16,2 3 1 16,0 2-1-16,-3-2 1 15,3 0 0-15,0 0 0 0,0-3 0 16,0 5 0-16,0-3 0 15,0 0 0-15,0-9-1 16,0 15 1-16,0-15-1 16,-3 15 0-16,3-15 0 0,-2 15 1 15,2-15-1-15,-3 14 0 16,3-14 0-16,-2 13 1 16,2-13-1-16,-4 7 0 15,4-7 1-15,-1 10-1 16,1-10 0-16,-3 10 0 0,3-10 1 15,0 0-1-15,-2 11 1 16,2-11-1-16,0 0 1 16,-2 9 0-16,2-9 1 15,0 0 0-15,-8 10 0 0,8-10 1 16,-10 5-1-16,10-5-2 16,-17 2 0-16,10 1 0 15,-9 0 0-15,4-3 0 0,-6 2 0 16,4-2 0-16,1 2 0 15,-1-2 0-15,0 0 0 16,2 3 0-16,5-3 0 0,7 0-2 16,-18 2-34-16,18-2-50 15,0 0-3-15</inkml:trace>
  <inkml:trace contextRef="#ctx0" brushRef="#br1" timeOffset="80658.2962">14615 8898 233 0,'0'0'7'0,"0"0"3"16,0 0-2-16,0 0 1 16,0 0 3-16,0 0 1 15,0 0 0-15,2 5 1 0,8 0-4 16,3 2-4-16,9 1 2 16,5-1 0-16,9 3-2 15,3-1-7-15,14 2-16 16,-2 7-37-16,11-9-12 0</inkml:trace>
  <inkml:trace contextRef="#ctx0" brushRef="#br1" timeOffset="80820.4768">15612 9041 287 0,'0'0'5'0,"0"0"0"0,9 3 2 15,-9-3 0-15,10 5 1 16,-10-5 1-16,20 10 0 0,-10-5 1 15,6 2-8-15,-7-1-18 16,4 2-47-16,22 1-5 16</inkml:trace>
  <inkml:trace contextRef="#ctx0" brushRef="#br1" timeOffset="80957.1137">16124 9186 361 0,'0'0'4'16,"0"0"4"-16,0 0 0 15,0 0 1-15,0 0 0 16,0 0-2-16,12 4-13 0,9 1-60 16,-5-2-3-16</inkml:trace>
  <inkml:trace contextRef="#ctx0" brushRef="#br1" timeOffset="85522.1121">16699 9740 343 0,'0'0'7'15,"0"0"3"-15,0 0 5 16,0 0 1-16,0 0 1 16,0-9 0-16,0 9 2 0,0 0 0 15,0 0-6-15,-6-5-3 16,6 5-3-16,0 0-3 15,-15 0 0-15,15 0-2 16,-13 9 0-16,9 1-1 0,-4-2 0 16,4 1 0-16,1 3 0 15,1-1 1-15,2 2-2 16,0-1 0-16,7-4 0 16,0-1 0-16,6 0 0 0,-1-4 0 15,4-3 0-15,1 0 0 16,0-3 0-16,0-4 0 15,3-3 0-15,-8-4 0 16,4 2 0-16,-8-3 0 0,1 3 0 16,-4-3 0-16,-5 3 0 15,-5 0 0-15,-7 3 0 16,0-2 0-16,-1 4 0 16,-2 5 0-16,-3-4 0 15,4 6 0-15,-1 0 0 0,2 8 0 16,3-1 0-16,0 4 0 15,3 3 0-15,0-2 0 16,3 3 0-16,4 2 0 0,0-2 0 16,4-1 0-16,5-3 0 15,8-1 0-15,-1-7 0 16,4-1 0-16,2-2 0 16,0 0 0-16,-2-5 0 0,2-7 0 15,-3 2 0-15,-5-5 0 16,-2-1 0-16,-4 0 0 15,-6 1 0-15,-2-2 0 16,-2 2 0-16,-8 5 0 0,0-3 0 16,-7 8 0-16,-1 0 0 15,-2 5 0-15,0 0 0 16,-2 5 0-16,2 5 0 16,3 3 0-16,2 4 0 15,-1 3 0-15,9-5 0 0,0 6 0 16,5-1 0-16,2 1 0 15,5-4 0-15,4-2 0 16,7-5 0-16,1-1 0 0,3-3 0 16,-1-4 0-16,4-2 0 15,-6-2 0-15,3-4 0 16,-5-3 0-16,0-4 0 16,-5-1 0-16,-5-1 0 0,-3-2 0 15,-2-1 0-15,0 0 0 16,-7 3 0-16,-3 3 0 15,-2 3 0-15,-4 1 0 16,-3 1 0-16,3 4 0 0,-3 3 0 16,-1 0 0-16,0 3 0 15,5 4 0-15,-3 3 0 16,2 0 0-16,0 2 0 16,7 0 0-16,1 0 0 15,2 3 0-15,4-3 0 0,2 2 0 16,6-4 0-16,1 0 0 15,5-6 0-15,1 1 0 16,4-5 0-16,-2 0 0 16,2 0 0-16,-1-7 0 0,3-3 0 15,-4-2 0-15,-3-2 0 16,1 0 0-16,-5-1 0 16,-5-2 0-16,-3 5 0 0,0-3 0 15,-6 2 0-15,-3 4 0 16,-4-1 0-16,1 4 0 15,-6 4 0-15,1 2 0 0,-1 0 0 16,0 8 0-16,1 2 0 16,0 2 0-16,2 3 0 15,2 2 0-15,5 1 0 16,4 1 0-16,4-2 0 16,0 4 0-16,7-9 0 15,6 2 0-15,1-4 0 0,5-2 0 16,2-3 0-16,0-3 0 15,1-2 0-15,1-2 0 16,-2-8 0-16,-5-3 0 0,1-1 0 16,-7-4 0-16,-2 0 0 15,-6-3 0-15,-2 1 0 16,-5 0 0-16,-5 3 0 16,-4 2 0-16,-5 4 0 0,5 2 0 15,-6 2 0-15,0 4 0 16,-5 3 0-16,5 3 0 15,-3 4 0-15,4 8 0 16,-2 0 0-16,8 5 0 0,-4-1 0 16,9 4 0-1,5-2 0-15,3 3 0 0,3-5 0 16,9 1 0-16,8-8 0 16,2 1 0-16,2-6 0 15,6-5 0-15,0-2 0 0,-2-2 0 16,1-5 0-16,-5-8 0 15,3 0 0-15,-10-5 0 16,-5-1 0-16,-2-5 0 0,-8-1 0 16,-2 0 0-16,0 3 0 15,-9-2 0-15,-3 6 0 16,-6 5 0-16,-5 3 0 16,-2 5 0-16,1 7 0 0,-3 0 0 15,-1 7 0-15,1 5 0 16,-1 8 0-16,3 3 0 15,9-1 0-15,-2 5 0 0,8 2 0 16,5-2 0-16,5 2 0 16,3-5 0-16,9-2 0 15,8-5 0-15,-1-4 0 16,3-5 0-16,6-3 0 16,-3-5 0-16,5-3 0 15,-5-5 0-15,-1-4 0 0,-5-6 0 16,3 1 0-16,-8-5 0 15,-6 1 0-15,-3-5 0 16,-5 3 0-16,0-1 0 0,-10 5 0 16,-5 1 0-16,-5 4 0 15,1 3 0-15,-4 4 0 16,-4 4 0-16,2 3 0 16,-1 5 0-16,1 5 0 0,4 3 0 15,2 4 0-15,6 3 0 16,0-1 0-16,5 4 0 15,8-2 0-15,0 3 0 16,12-7 0-16,0 0 0 0,6-4 0 16,2-1 0-16,3-4 0 15,2-4 0-15,-1-4 0 16,1 0 0-16,-2-4 0 16,-3-7 0-16,-1-1 0 15,-3-6 0-15,-4 2 0 0,-7-7 0 16,-4 3 0-16,-1-3 0 15,-4 4 0-15,-8 2 0 0,-6 2 0 16,1 5 0-16,-5 5 0 16,-1 5 0-16,2 0 0 15,0 8 0-15,3 2 0 16,-1 4 0-16,6-2 0 16,6 6 0-16,2-1 0 0,5 1 0 15,5-3 0-15,5-3 0 16,5-2 0-16,8-3 0 15,-4-4 0-15,4-1 0 16,-1-2 0-16,0-2 0 16,-2-3 0-16,-5-2 0 0,-2-3 0 15,-11-3 0-15,-2 1 0 16,-7 1 0-16,-9 4 0 16,-3 2 0-16,-4 2 0 15,1 3-21-15,5 11-66 0,-1-2-2 16</inkml:trace>
  <inkml:trace contextRef="#ctx0" brushRef="#br1" timeOffset="88482.9438">16716 9665 309 0,'0'0'7'0,"0"0"4"15,0 0 4-15,-3-12 2 0,3 12 4 16,-2-7 1-16,2 7 0 15,0 0 1-15,-3-10-6 16,3 10-4-16,0 0-4 16,0 0-4-16,-9 5-1 0,3 5-2 15,-4 0-1-15,3 7-1 16,-4 1-1-16,4 0 1 16,0 1 0-16,5-2 0 0,2 2 0 15,4-3 1-15,8-3-1 16,4-4 2-16,4-1-1 15,-1-5 0-15,4-3 1 16,2 0 0-16,-2-8 1 0,-2-2-1 16,0-3-2-16,-9-5 0 15,1-1 0-15,-9 0 0 16,-4-4 0-16,0 3 0 16,-9 0 0-16,-8 3 0 15,-2 7 0-15,-5 3 0 0,-1 7 0 16,-2 5 0-16,2 5 0 15,-1 5 0-15,7 4 0 16,1 4 0-16,9-3 0 16,9-1 0-16,0-4 0 0,9 2 0 15,9-7 0-15,6-3 0 16,1-3 0-16,5-4 0 16,0-4 0-16,-4-5 0 15,1-2 0-15,-7-6 0 0,-7 0 0 16,-5 0 0-16,-8-5 0 15,-9 4 0-15,-10 0 0 16,-4 6 0-16,-7 3 0 0,-2 9 0 16,-6 0 0-16,5 9 0 15,1 8 0-15,7 1 0 16,7 2 0-16,6 0 0 16,10-3 0-16,4 3 0 0,14-5-6 15,6-3-8-15,2-6-6 16,10-4-5-16,-4-2-3 15,-1 0-1-15,-5-13-7 16,-8 3-5-16,-4-2-3 16,-12 2 3-16,0 0 3 0,-15 5-1 15,2 3-17-15,-6-1-8 16</inkml:trace>
  <inkml:trace contextRef="#ctx0" brushRef="#br1" timeOffset="88722.2572">16723 9723 393 0,'0'0'4'0,"0"0"-1"16,0 0 1-16,0 0-4 16,0 0-14-16,0 0-35 15,0 0-22-15,0 0-4 16</inkml:trace>
  <inkml:trace contextRef="#ctx0" brushRef="#br1" timeOffset="88865.6339">16745 9706 394 0,'0'0'4'0,"0"0"1"16,0 0 0-16,0 0-2 0,0 0-13 15,0 0-38-15,0 0-22 16,0 0-4-16</inkml:trace>
  <inkml:trace contextRef="#ctx0" brushRef="#br1" timeOffset="89853.5223">14806 8978 182 0,'0'0'6'16,"0"0"3"-16,0 0 4 15,-9-3 4-15,9 3 0 16,-16 0 3-16,16 0 0 0,-14-5 0 15,4 5-3-15,-3 0-5 16,-4 0-4-16,2 0-1 16,0 3-2-16,-5 5-1 15,-2 5-1-15,-6 0 2 0,1 12-1 16,-3 2 0-16,0 3 0 16,0 5 0-16,4 1 0 15,-2 2-1-15,3 1 0 16,7 2-2-16,6-5 1 15,3 1-1-15,3-6-1 0,1 1 0 16,5-3-3-16,0-4-8 16,5 0-11-16,-3-3-20 0,4-7-30 15,4-1-4-15</inkml:trace>
  <inkml:trace contextRef="#ctx0" brushRef="#br1" timeOffset="90140.674">14411 9275 239 0,'0'0'4'16,"0"0"2"-16,-5-11 2 15,5 11 2-15,0-15 1 0,0 3-2 16,3 0 1-16,6 0-1 15,4-3-2-15,10 0-3 16,3-5-3-16,10 2 0 0,8-3 1 16,1 1-2-16,15-2 1 15,7 1 0-15,7 1-1 16,6 6 0-16,5 1-6 0,4 6-8 16,-2 2-17-16,-4 5-34 15,5 0-1-15</inkml:trace>
  <inkml:trace contextRef="#ctx0" brushRef="#br1" timeOffset="90318.2376">16231 9138 75 0,'0'0'-16'0,"0"0"-21"0</inkml:trace>
  <inkml:trace contextRef="#ctx0" brushRef="#br1" timeOffset="93197.3828">16261 9399 336 0,'0'0'8'16,"0"0"3"-16,0-10 4 15,0 10 2-15,0 0 0 16,0-10 0-16,0 10 0 0,0 0 0 15,0 0-7-15,-3 4-4 16,3 9-3-16,0 0-1 16,0 1-1-16,0 6 0 15,0 2 0-15,3-1-1 16,-3-4 1-16,4-2-1 0,-4-3 0 16,3 0 1-16,-3-12 0 15,2 15 1-15,-2-15 0 16,0 0 0-16,0 0 0 15,-2-10 1-15,-3 0-1 0,3-5 0 16,-1-1 0-16,1-4-1 16,2-4 1-16,0 2-1 15,0 3 0-15,2-1 0 16,3 4 0-16,2 4 0 0,1 3 0 16,2 1-1-16,0 5 0 15,3 3 0-15,-1 0-1 16,1 8 1-16,-5 2-1 0,5 1 1 15,-2 1-1-15,-5 3 1 16,2-1 0-16,-3 1 0 16,-5-3 1-16,0-2-1 15,0-10 1-15,0 12 1 0,0-12 0 16,0 0-2-16,-5 0 0 16,5 0 0-16,-8-12 0 15,8 0 0-15,0-3 0 16,0-2 0-16,4 0 0 15,5-3 0-15,2 5 0 0,-2 0 0 16,6 2 0-16,-2 9 0 16,-1 1 0-16,1 3 0 15,-3 5 0-15,-1 7 0 16,-1 1 0-16,0 1 0 0,-1 4 0 16,0-3 0-16,1 2 0 15,-5-2 0-15,1-3 0 16,-1 0-5-16,-3-2 0 0,0-10-2 15,0 16-5-15,0-16-10 16,0 0-60-16,-7 0-1 16</inkml:trace>
  <inkml:trace contextRef="#ctx0" brushRef="#br1" timeOffset="93386.3006">16681 9391 402 0,'0'0'5'0,"0"0"2"16,0 0 0-16,0 0 0 15,-3 0 3-15,3 0-3 16,-2 18 1-16,0-6-4 16,2 10-20-16,19 0-60 0,-17-1-3 15</inkml:trace>
  <inkml:trace contextRef="#ctx0" brushRef="#br2" timeOffset="102563.385">16644 8361 114 0,'0'0'6'0,"0"0"2"16,0 0 1-16,0 0 3 15,0 7 1-15,0-7-1 16,0 0 2-16,0 0 1 16,0 0-4-16,0 0-1 0,0 0 1 15,0 0 1-15,0 0 1 16,0 0 0-16,0 0 0 15,0 0 0-15,0 0-1 0,0 0-1 16,0 0-2-16,0 8-2 16,0-8-2-16,0 0 0 15,0 0-2-15,0 0 0 0,0 0-1 16,0 0-1-16,0 0 1 16,0 0 0-16,0 0 2 15,0 0-1-15,0 0 1 16,0 0 0-16,0 0 0 15,0 0 1-15,0 0 0 16,0 0-1-16,0 9 0 0,0-9 0 16,0 0 0-16,0 8 0 15,0-8 0-15,0 10 0 16,0-10-1-16,0 12 0 0,0-12 0 16,0 15 0-16,0-15-1 15,0 17 0-15,0-17 0 16,2 15 0-16,-2-5 0 15,0-2-1-15,3 1-1 0,-3 3 0 16,2-2 0-16,-2 0 0 16,2 3-1-16,-2-2 1 15,0-2-1-15,2 1 1 0,-2-10 0 16,3 14 1-16,0-3 0 16,-3-11-1-16,2 14 1 15,-2-14 0-15,2 15-1 16,-2-15 1-16,6 14 0 15,-6-14-1-15,3 17 1 0,-3-17 0 16,2 16 0-16,-2-8-1 16,2 1 1-16,-2-1-1 15,0 2 0-15,3 0 1 16,-3-3-1-16,0 3 1 16,2-2-1-16,-2-8 1 15,2 18-1-15,-2-9 0 0,3 1 1 16,-1-3-1-16,-2 3 1 15,0 0-1-15,0 0 0 16,0 0 1-16,0-1-1 0,0 2 0 16,0-2 0-16,0 1 0 15,0 1 1-15,3-4-1 16,-1 3 0-16,-2-3 0 0,4 3 0 16,-4-10 0-16,0 15 0 15,0-15 1-15,2 17-1 16,-2-17 0-16,0 14 1 15,0-14-1-15,0 15 0 0,0-15 0 16,2 17 0-16,-2-17 0 16,3 13 1-16,-1-5-1 15,-2-8 0-15,0 15 0 16,0-15 0-16,3 15 0 16,-3-15 0-16,5 17 0 15,-5-17 0-15,2 12 0 0,-2-12 0 16,2 16 0-16,-2-16 1 15,0 17-1-15,0-17 0 16,5 15-1-16,-5-6 1 0,0 4 0 16,0-4-1-16,4 4 1 15,-4-3-1-15,0 1 0 16,2-2 1-16,-2-2 0 0,0-7 0 16,2 16 0-16,-2-16 0 15,0 14 0-15,0-14 0 16,3 17 0-16,-3-10 0 15,0 4 0-15,0-2 0 0,0-9 0 16,2 15 0-16,-2-15 0 16,3 15 0-16,-3-15 0 15,2 18 0-15,-2-18 0 16,2 14 0-16,-2-14 0 0,0 13 0 16,0-13 0-16,3 14 0 15,-3-14 0-15,0 18 0 16,0-18 0-16,0 12 0 15,0-1 0-15,0-11 0 16,2 15 0-16,-2-6 0 16,0-9 0-16,0 15 0 0,0-15 0 15,0 12 0-15,0-12-1 16,3 12 2-16,-3-12-1 0,0 12-1 16,0-12 1-16,2 11 0 15,-2-11 1-15,0 13-2 16,0-13 2-16,3 13-2 15,-3-13 1-15,0 12 0 0,0-12 0 16,3 12 0-16,-3-12 0 16,0 12 1-16,0-12-1 15,0 12 0-15,0-12 0 16,0 12 0-16,0-12 0 0,0 13 0 16,0-13 0-16,2 11 0 15,-2-11 0-15,0 12 0 16,0-12 0-16,0 9 0 15,0-9 0-15,0 11 0 0,0-11 0 16,0 7 0-16,0-7-1 16,0 0 1-16,0 12 0 15,0-12 0-15,0 0 0 16,0 8 0-16,0-8 0 0,0 0 0 16,0 12 0-16,0-12 0 15,3 9 0-15,-3-9 0 16,0 11 0-16,0-11 0 0,0 7 0 15,0-7 0-15,0 0-1 16,0 9 1-16,0-9 1 16,0 0-1-16,0 0 0 15,2 11 0-15,-2-11 0 0,0 0 0 16,0 0 0 0,0 0 0-16,0 0 0 0,0 0 0 15,0 0 0-15,0 0 1 16,0 0-1-16,0 0-2 15,0 0-5-15,0 0-14 0,2 10-54 16,-2-10-4-16</inkml:trace>
  <inkml:trace contextRef="#ctx0" brushRef="#br2" timeOffset="103853.7186">16569 9299 253 0,'0'0'7'0,"0"0"4"0,0 0 4 16,0 0 4-16,0 0 1 16,0 0 2-16,0 0 2 15,-10-7 2-15,10 7-8 16,0 0-2-16,0 0-4 0,0 0-3 16,0 0-2-16,0 0-3 15,0 0 0-15,0 0-1 16,0 0 0-16,0 0 1 0,5 5-1 15,-5-5 0-15,13 13 1 16,-6-4 1-16,0 1-1 16,5 5 0-16,-1 0-1 15,-1-1 0-15,-1 4-1 16,4 0 1-16,-1-1-3 0,1 0 0 16,-3 0 0-16,4 0 0 15,-3 1 0-15,-1 0 0 16,-3-6 0-16,1 3 0 15,-1-1 0-15,-2-4 0 0,0 0 0 16,0 0 0-16,-5-10 0 16,5 13 0-16,-5-13 0 15,5 10 0-15,-5-10 0 0,0 0 0 16,0 10 0-16,0-10 0 16,0 0 0-16,0 0 0 15,0 0 0-15,0 0 0 16,3 9 0-16,-3-9 0 0,0 0 0 15,0 0 0-15,2 10 0 16,-2-10 0-16,0 0 0 16,2 10 0-16,-2-10 0 15,0 0 0-15,3 10 0 16,-3-10 0-16,0 9 0 0,0-9 0 16,0 0 0-16,2 11 0 15,-2-11 0-15,0 0 0 16,0 0 0-16,0 0 0 15,0 0 0-15,0 0 0 0,0 0 0 16,0 0 0-16,0 0 0 16,0 0 0-16,0 0 0 15,0 0 0-15,0 0 0 0,0 0 0 16,0 0 0-16,0 0 0 16,0 0 0-16,0 0 0 15,0 0 0-15,0 0 0 16,12-8 0-16,-4-2 0 0,2-4 0 15,2-1 0-15,4-7 0 16,1-4 0-16,3-6 0 16,0 5 0-16,0 0 0 15,-6 0 0-15,4 2 0 0,-6 5 0 16,0 6 0-16,-3 1 0 16,-2 2 0-16,-7 11 0 15,5-9 0-15,-5 9 0 16,0 0 0-16,0 0 0 15,0 0 0-15,0 0 0 16,0 0 0-16,0 0 0 0,0 0 0 16,0 0 0-16,0 0 0 15,0 0-33-15,0 0-55 0,0 0-3 16</inkml:trace>
  <inkml:trace contextRef="#ctx0" brushRef="#br2" timeOffset="104548.2172">16625 8368 359 0,'0'0'7'0,"0"0"3"16,0 0 2-16,0 0 0 15,0 0 0-15,0 0-1 0,0 0 1 16,0 0 0-16,0 0-7 16,-4 10-2-16,4-10-3 15,-2 17 0-15,2-7 0 0,0 0 1 16,0-3 0-16,0-7 1 16,9 13-1-16,-9-13 2 15,18 0-1-15,-9-5 2 16,1-3-1-16,1-4 0 0,-4-3 0 15,0 1 0-15,-2-2 0 16,-5 1-1-16,-2 3 0 16,-8 2-2-16,1 5 1 15,-7 2-1-15,4 3 0 16,-3 3-1-16,3 5 0 0,-2 1 0 16,3 1-1-16,6 4-1 15,3-5-5-15,2 3-6 16,0-12-13-16,2 10-34 15,10-2-20-15,-1-4-5 0</inkml:trace>
  <inkml:trace contextRef="#ctx0" brushRef="#br2" timeOffset="105319.4866">16625 8368 29 0,'14'-36'6'0,"-14"36"5"15,0-9 5-15,0 9 5 16,0-10 6-16,0 10 5 15,2-10 4-15,-2 10 2 16,0 0-1-16,0-12-5 0,0 12-3 16,0 0-4-16,0 0-4 15,0 0-5-15,0 0-5 16,0 0-5-16,0 0-2 0,0 8-2 16,5 4-1-16,0 5-2 15,-1 4 1-15,4 3 1 16,0 6 1-16,-1 3-1 0,3 8 0 15,-3-2 1-15,1 3-2 16,-3-2 1-16,-2 2 0 16,2 0-1-16,-3-2 1 15,0-3-1-15,3-4 1 16,-1 3-1-16,-4-4 0 0,4 1 0 16,-1-3 0-16,-1-1 0 15,1 1-1-15,1 0 1 16,1-3-3-16,-2 5 1 15,2-4-1-15,0 1 1 16,0 0-1-16,0 3 0 0,-3-6 1 16,-2 1-1-16,3 3 2 15,-3-5 1-15,0 2 0 16,0 2 0-16,0 0 0 0,0-2 1 16,0 0 0-16,-3-3-1 15,3 2 1-15,0-2-1 16,0-4 0-16,0-1 0 0,0-4 0 15,5 2 0-15,-3-5 0 16,-2 5-1-16,5-8 1 16,-5 3 0-16,4-2 0 15,-4-2 0-15,2 1 1 16,0-2-1-16,-2-7 0 0,3 16 0 16,-3-16 0-16,0 9 0 15,0-9 0-15,0 0 0 16,2 11 1-16,-2-11-1 15,0 0-4-15,0 0-14 0,0 0-16 16,-2-7-36-16,2 7-5 16</inkml:trace>
  <inkml:trace contextRef="#ctx0" brushRef="#br2" timeOffset="106040.8754">16651 8261 179 0,'0'0'5'0,"0"0"3"0,0 0 2 16,0 0-1-16,0 0 1 16,0 0 1-16,0 0-1 15,0 0 2-15,0 0-6 0,0 8-1 16,0-8-3-16,2 17 1 16,0-7-1-16,1 5 1 15,0-3 0-15,-1 9-1 0,-2-4-10 16,2 0-36-1,2 12-18-15</inkml:trace>
  <inkml:trace contextRef="#ctx0" brushRef="#br2" timeOffset="106849.2458">16708 8315 246 0,'0'0'5'15,"0"0"-1"-15,0 0 3 0,0 0 0 16,0 0 2-16,0 0 0 16,0 5 0-16,0-5 1 15,0 12-2-15,0 2 2 0,0 5-1 16,0 11-2-16,0 10 0 16,5 10 1-16,0 10 0 15,-3 3 0-15,7 7-3 16,-5 1 0-16,1 1-1 15,0-3-1-15,2-2-1 16,-4-7-1-16,5-3-1 0,-6-5-6 16,5-7-14-16,-4-6-24 15,-3-7-28-15,5-5-5 16</inkml:trace>
  <inkml:trace contextRef="#ctx0" brushRef="#br2" timeOffset="107262.5679">16681 8291 171 0,'0'0'3'15,"0"0"8"-15,0 8 2 16,0 8 5-16,2 7 5 16,3 17 1-16,-3 6 0 0,3 12 2 15,3 11-3-15,0 3-6 16,1 5-2-16,2 2-4 15,-1 0-2-15,-1-5-3 0,2-1-1 16,-2-7-2-16,-4-4-1 16,2-5 1-16,-2-5-2 15,1-7-1-15,-1-6-3 16,0-6-4-16,-3-10-7 16,-1-4-15-16,-1-2-23 0,0-7-22 15</inkml:trace>
  <inkml:trace contextRef="#ctx0" brushRef="#br2" timeOffset="108929.2377">16532 9290 339 0,'0'0'5'0,"0"0"4"0,0 0 1 16,0 0 2-16,0 0 1 16,0 0-2-16,0 0 1 15,0 0 0-15,2 7-5 16,-2-7-2-16,13 17-2 16,-6-2-2-16,4 2 0 15,3 1 0-15,1 1 0 0,5 1 0 16,-6 0 0-16,2-3 0 15,-2-1 0-15,-1-4-1 16,-1-3-1-16,-5 2 0 16,-7-11-3-16,9 18-2 0,-9-18-4 15,0 9-4-15,0-9-3 16,-11 0-4-16,1 0-2 16,-5-9 3-16,3-4 1 0,-6-11 5 15,6 3 7-15,-6-9 10 16,4 6 8-16,-2-5 7 15,7 5 2-15,-1 2 4 16,3 5 1-16,-1 5-3 0,3 3-4 16,5 9-7-16,0 0-4 15,0 0-2-15,0 0-4 16,1 13-1-16,11 5-1 16,0 2-1-16,2 4 1 15,4 2 2-15,3-2-1 0,0 3 1 16,-3-3-1-16,2-4 0 15,-3 1 0-15,-2-6-1 16,-2-6-2-16,-6 1-1 16,-7-10 0-16,10 12-3 0,-10-12-4 15,0 0-1-15,0 0-2 16,-4-9-1-16,-7-4 2 16,1-3-1-16,-5-4 2 0,-4-9 4 15,3 3 8-15,-1-4 5 16,0 5 4-16,-2 0 5 15,5 6 3-15,2 1 1 16,4 6-2-16,8 12-4 0,-10-10-4 16,10 10-3-16,0 0-2 15,4 15-4-15,4 0 0 16,6 4 0-16,0 5-2 16,4 2 3-16,2 4 1 0,-1-3 1 15,1-3-2-15,1 2 0 16,-7-9 0-16,2-2 0 15,-4-1-3-15,-3-4 0 16,-9-10-1-16,16 10 0 16,-16-10-2-16,0 0 1 0,9 10 0 15,-9-10 2-15,0 0 0 16,0 0 1-16,0 0 2 16,0 0 0-16,0 0 2 0,0 0-1 15,0 0 0-15,0 0 0 16,0 0 0-16,0 0 0 15,0 0-1-15,0 0 0 0,0 0 0 16,0 0-3-16,0 0 1 16,0 0 0-16,0 0 0 15,0 0 2-15,0 0 0 16,0 0 3-16,7 0 1 0,-7 0 3 16,18-13 1-16,-8 1 0 15,3 0 2-15,-1-6-1 16,3-6-1-16,0-2 0 15,5 0-1-15,-3-6-1 16,1 0 0-16,-2-1 0 0,2 1-1 16,3 5 0-16,-9 0-1 15,0 4-1-15,-2 8 0 16,-3 3 0-16,-7 12-3 16,10-12 0-16,-10 12 0 0,0 0 0 15,0 0 0-15,0 0 0 16,0 5 0-16,-5 5-2 15,-2 7 0-15,0 5 0 0,-6 1-2 16,3 7 0-16,-5 1-1 16,0 4-2-16,-3-5-1 15,4 0 0-15,2-4 1 16,1-6 0-16,2-2 1 16,-1-6 2-16,4-1 2 0,6-11 2 15,0 0 1-15,0 0 0 16,0 0 1-16,0 0 1 15,0-11-1-15,2-1 1 16,7 0-1-16,-2-6 1 16,0-2-1-16,0-2 1 0,7 0 0 15,-5 0-1-15,4 4 1 16,-6-2 0-16,3 5 0 0,-5 6-1 16,-5 9 0-16,5-12-2 15,-5 12 0-15,0 0-3 16,-5 7-5-16,0 5-17 15,-5-2-56-15,3 2-1 0</inkml:trace>
  <inkml:trace contextRef="#ctx0" brushRef="#br2" timeOffset="109848.7202">16625 8395 275 0,'0'0'4'0,"0"0"0"15,0 0-1-15,0 0 0 0,0 0 0 16,0 0-5-16,0-7-4 16,0 7-5-16,0 0-10 15,0 0-22-15,0 0-22 16</inkml:trace>
  <inkml:trace contextRef="#ctx0" brushRef="#br2" timeOffset="111053.3208">16661 8365 366 0,'0'0'8'0,"0"0"2"0,0 0 2 15,0 0 1-15,0 0 1 16,0 0 2-16,0 0 2 16,0 0-1-16,0 0-5 15,0 0-2-15,0 0-2 0,0 0-1 16,0 0-7-16,2 3 0 16,-2-3 0-16,0 0 0 15,0 0 0-15,0 0 0 16,0 0 0-16,6 13 0 0,-6-13-18 15,5 9-66-15,-5-9-2 16</inkml:trace>
  <inkml:trace contextRef="#ctx0" brushRef="#br2" timeOffset="112363.5857">16991 8156 369 0,'0'0'7'16,"0"0"4"-16,0 0 2 0,3-16 2 15,-3 16 2-15,5-10 0 16,-5 10 2-16,5-10 0 15,-5 10-7-15,0 0-2 16,0 0-8-16,5 5-2 16,-2 8 0-16,-1 5 0 0,0 3 0 15,3 4 0-15,0 2 0 16,1 5 0-16,-1-4 0 16,-1-4 0-16,-1 1 0 15,-1-5 0-15,1-2 0 0,1-6 0 16,-4 0 0-16,0-12 0 15,3 7 0-15,-3-7 0 16,0 0 0-16,0-4 0 16,-3-11 0-16,-1-3 0 0,1-6 0 15,1-7 0-15,-3-3 0 16,0 2 0-16,-1-1 0 16,2 4 0-16,1 7 0 0,3 2 0 15,-5 5 0 1,5 15 0-16,-2-8 0 15,2 8 0-15,0 14 0 0,2 0 0 16,1 8 0-16,4 5 0 16,-5 3 0-16,11 7 0 15,-8-2 0-15,7 2 0 0,-6-2-26 16,9-3-62-16,-2-2-3 16</inkml:trace>
  <inkml:trace contextRef="#ctx0" brushRef="#br2" timeOffset="113428.0863">17345 9544 429 0,'0'0'5'0,"0"0"3"0,0 0 3 15,0-9 0-15,0 9 2 16,9-16 1-16,-9 16 0 16,16-16-8-16,-4 6-6 15,0 0 0-15,2 2 0 0,-1 1 0 16,0 1 0-16,-1 4 0 15,1 2 0-15,-1 0 0 16,-2 0 0-16,-2 8 0 16,-1-1 0-16,-2 6 0 0,-5 2 0 15,-2 1 0-15,-8 5 0 16,-5-1 0-16,-2 1 0 16,-3 0 0-16,1-4 0 15,5-2 0-15,-2-3 0 0,6-2 0 16,10-10 0-16,-3 14 0 15,3-14 0-15,12 3 0 16,3-3 0-16,1 0 0 16,7-3 0-16,5-3 0 0,2-2 0 15,0 1 0-15,-3-1 0 16,-2 1 0-16,-1-1 0 16,-8 4 0-16,-4 1 0 15,-12 3 0-15,10-2 0 0,-10 2 0 16,0 0 0-16,0 0 0 15,0 7-81-15,0-7-10 16</inkml:trace>
  <inkml:trace contextRef="#ctx0" brushRef="#br2" timeOffset="114248.3671">16635 8405 1 0,'0'0'10'15,"0"0"5"-15,0 0 5 16,0 0 4-16,0 0 6 16,0-10 5-16,0 10 1 15,0 0-3-15,0-10-6 16,0 10-7-16,0 0-5 15,0 0-4-15,0 0-4 0,6 8-4 16,-3 2 0-16,-1 7 0 16,5 13 2-16,-2 2 2 15,6 17 2-15,-4 6 2 16,2 11-2-16,5 9 1 0,-5 7-2 16,3 5 0-16,1 2-2 15,-5 3 0-15,-1-6-3 16,3-5-2-16,-2-3 0 0,-4-9-2 15,-1-10-1-15,-1-6-1 16,1-16-3-16,1-3-1 16,-4-11-2-16,0-6 0 0,0-7-1 15,0-10-6-15,0 0-1 16,0 0-8-16,0 0-26 16,0 0-16-16</inkml:trace>
  <inkml:trace contextRef="#ctx0" brushRef="#br2" timeOffset="114583.3703">16690 8405 268 0,'0'0'6'0,"0"0"0"16,0 0-2-16,-2 7 4 15,2 13 0-15,0 13 2 16,2 13 3-16,1 12 0 15,3 16-4-15,3 10 0 0,8 15 2 16,1 7-5-16,5 1-12 16,-7 7-58-16,5-12-6 15</inkml:trace>
  <inkml:trace contextRef="#ctx0" brushRef="#br2" timeOffset="122160.7227">14256 14492 144 0,'0'0'7'0,"0"0"4"16,0 0 3-16,0 0 3 15,-6 0 2-15,6 0 2 16,0 0 3-16,-10 0 1 15,10 0-4-15,0 0-6 0,0 0-1 16,0 0-4-16,0 0-2 16,0 0-1-16,0 0-2 15,10-13-2-15,6 5 1 0,7-4-2 16,7-3 1-16,7-2 1 16,11-10-2-16,11-3 2 15,8-5-2-15,11-9 1 16,11-8 0-16,12-7 0 15,12-11 0-15,14-2 0 16,11-5 0-16,4-6-1 0,11-2-1 16,5 1 0-16,4 1-1 15,2-1 1-15,0 4-1 16,5-5 0-16,-2 3 1 0,6-3 0 16,-1 5 1-16,3-3-1 15,0 2 0-15,3 1 0 16,-5 6 0-16,-9 5 0 15,-7 4 0-15,-13 9-1 16,-12 6 1-16,-19 5 1 16,-17 10-1-16,-17 3 1 0,-17 10 0 15,-14 5 2-15,-18 2-1 16,-9 5 1-16,-8 5 0 16,-13 5-1-16,0 0-3 0,0 0-4 15,0 0-6-15,-7-3-10 16,-6 3-43-16,-1 5-16 0</inkml:trace>
  <inkml:trace contextRef="#ctx0" brushRef="#br2" timeOffset="124148.9694">14305 14425 202 0,'0'0'7'0,"0"0"3"0,0 0 3 16,0 0 2-16,-11-5 3 15,11 5-1-15,0 0 1 16,-10 0-2-16,10 0-4 0,-12 7-5 16,4 8-2-16,-1 0-2 15,-1 5-2-15,-3 4-1 16,3 4 2-16,-2 4-1 16,-2-2 1-16,3 2-1 0,6-3 0 15,-5 4 1-15,5-1-1 16,0-2 1-16,0 2-1 15,3-2 0-15,2 2 0 16,0-3 0-16,0 5 1 16,0-2-1-16,2-6 1 0,3 2-2 15,0-1 0-15,0 0 0 16,3-8 0-16,-3 4 0 16,4-3 0-16,-1 0 0 0,2-2 0 15,2-1 1-15,0-3 1 16,0 3-1-16,1-1 1 15,4 1 0-15,-1-2-1 16,1 0 1-16,0-3 0 16,3 3 0-16,-2-3-1 0,2 1 2 15,2-4-1 1,3 1 0-16,0 1 1 0,5-7-1 16,0 4 1-16,0-6 0 15,4 1-1-15,-1 0 1 0,1-3-1 16,-1 0 0-16,-5 0 0 15,8-3 0-15,-4 0 0 16,0-4-1-16,3 0 0 16,1-1 0-16,1 1 0 0,-2-1 0 15,-1 1 0-15,3-4 0 16,1 2 0-16,-1-3 0 16,1 2-1-16,-4-3 1 0,3 1 0 15,1 0-1-15,-3-4 1 16,2 2-1-16,-3-1 1 15,6-3-1-15,-2 1 1 16,2 1-1-16,-3-4 1 16,6-1-1-16,-6 1 1 0,2-2-1 15,4 0 1-15,-4 3-1 16,3-5 1-16,1 5-1 16,-2-3 0-16,-1 2 1 15,3 1-1-15,-6 1 0 0,1-2 0 16,-4 2 1-16,4 2-1 15,-1-4 0-15,0 0 1 16,3-1-1-16,0-1 1 16,2 0-1-16,6 0 2 0,-1-4-2 15,0 5 0-15,-3-4 0 16,4 5 0-16,-5-2 0 16,1 1 0-16,-4 2 0 15,-4 2 0-15,2-3 0 0,-2 1 0 16,-2-2 0-16,1 1 0 15,2-2 0-15,-2 2 0 16,5-1 0-16,-1-3 0 16,-1 2 0-16,1 3 0 0,-1-3 0 15,-1 5 0 1,-2-1 0-16,2-2 0 0,-3 2 0 16,5 1 0-16,-5 0 0 15,6-3 1-15,-2 0 0 0,6 0-1 16,-5 3 1-16,3-3 0 15,-4 3 0-15,2-1 0 16,-2 3-2-16,0-2 1 16,-2 0 0-16,-4 2-1 0,3-2 1 15,0 2-1-15,-1-5 1 16,1 0-1-16,0 0 1 16,3-2-1-16,1 0 1 0,1-1-1 15,0 3 1-15,0-2 0 16,-1 2 0-16,4 1-2 15,-4-1 2-15,5 0-1 16,-3 0 0-16,1 1-1 16,-4-1 1-16,9 2-1 15,-8-1 0-15,-2-1 1 16,-5 2-1-16,2 2 0 0,-4 0 0 16,-4-2 0-16,0 3 1 15,0 1 0-15,2-1 0 16,-3 1 0-16,2-1 1 0,-2 2 0 15,3-2 0-15,-4 3 0 16,3-3 0-16,-2 0 0 16,0 3 0-16,0 0 1 0,-9 1-1 15,6-1 1-15,-6 3 0 16,2-1 0-16,-8-1 0 16,3 2 1-16,-4-2-1 0,1 1 0 15,1 1 0-15,1-1 0 16,-2 3 0-16,-2-3 0 15,1 2 0-15,-9 8 1 16,16-9 0-16,-16 9 0 16,0 0 0-16,9-6 0 15,-9 6 0-15,0 0 0 16,0 0-1-16,0 0-1 0,0 0-2 16,0 0-4-16,0 0-8 15,-7-3-20-15,-11 3-45 16,9 0-2-16</inkml:trace>
  <inkml:trace contextRef="#ctx0" brushRef="#br2" timeOffset="124642.7207">18568 12305 295 0,'0'0'6'16,"0"0"2"-16,0 0-2 16,0 0 2-16,0 0 0 15,0 9 2-15,4 11 2 0,5 7 4 16,5 10-4-16,1 11 0 15,7 9 1-15,1 4 0 16,2 6-1-16,2 2-2 16,0 1-2-16,1-6-2 15,-7-2-3-15,-2-7-2 16,-3-4 0-16,0-3-3 0,-9-4-7 16,-5-8-11-16,-2-9-47 15,0 2-13-15</inkml:trace>
  <inkml:trace contextRef="#ctx0" brushRef="#br2" timeOffset="124771.3891">18878 13147 377 0,'0'0'3'0,"0"0"2"0,0 0 0 16,0 0 0-16,0 0-1 16,0 0-8-16,0 0-65 15,11 0-3-15</inkml:trace>
  <inkml:trace contextRef="#ctx0" brushRef="#br2" timeOffset="128424.5631">14364 13196 51 0,'0'0'4'0,"12"8"2"16,0-2 2-16,11 9 0 16,3-3 2-16,10 12 3 15,8-5 2-15,6 10 0 0,5-4-1 16,0 8-2-16,6-3-1 15,20 15 2 1,5 2-1-16,4-3-2 16,2 8-2-16,6 0 1 15,-3-2-4-15,10-1 1 16,-2 6 0-16,-16-13-1 16,-1 0-1-16,6 2 2 15,-5-5-2-15,5 7-1 16,0 3 1-16,0-2-3 0,8 3 1 15,-8 0-2-15,-2 4 1 16,-1-4-1-16,-5 5 0 16,0 1 0-16,2-5 1 0,-4 4 0 15,-1-8 0-15,2 8-2 16,-4-6 0-16,2 1 0 16,0-1 0-16,3-1-1 15,-5-4-2-15,1-2 2 0,0 5 0 16,-3-9 0-16,-2-1 1 15,-1-3 0-15,-2-1 0 16,-7-1 0-16,0-7-2 0,-6-1 1 16,-14-4 1-1,0-3-1-15,-10-1-1 16,-3-4 0-16,-2-2 1 0,-8-1 1 16,-2-1-3-16,-5-3-4 15,-1-1-3-15,-14-4-1 16,18 8-4-16,-18-8-15 0,0 0-22 15,0 0-5-15</inkml:trace>
  <inkml:trace contextRef="#ctx0" brushRef="#br2" timeOffset="131075.2752">14372 13248 174 0,'0'0'5'0,"0"0"1"0,-8-12 2 15,8 12 2-15,-8-15 1 16,3 4 3-16,0 2-1 16,3-6 1-16,-3-2-2 15,3 2-2-15,2-6-1 0,0 2-2 16,0 2 0-16,0-5-1 16,5 0-1-16,-1-2-1 15,1 3 2-15,2 1-2 16,2-5-1-16,0 3 1 15,1-3-1-15,3 2 0 0,-3-1 0 16,5 2-1-16,-3 0 0 16,6 1 0-16,1-1-1 15,-1 2 1-15,1 4 0 0,1-2-1 16,1 1 1-16,-5-1-1 16,4 3 0-16,-4-2 0 15,-2 2 0-15,2 0 0 16,-2 1 0-16,4 4-1 0,-3-4 1 15,2 2-1-15,0 3 0 16,4-1 0-16,1 2 0 16,-3 1 0-16,3-3 0 15,4 3 0-15,-3 2 0 16,1-2 0-16,3 2 0 0,-2 1 0 16,0 0 0-16,5 2 0 15,-2-1 1-15,4 0-1 16,-5 3 0-16,5-2 0 0,3 2 0 15,-3 0 0-15,5 0 0 16,-2 0 0-16,-3 0-1 16,6 5 1-16,-4 0 0 15,-1-1-1-15,-3 5 1 0,2-2 0 16,1 3 0-16,-1-3 0 16,3 3 1-16,-1-2-1 15,2 1 0-15,3 1 0 0,-2 0-1 16,3 2 1-16,-2 0-1 15,-1 1 1-15,-2 2-1 16,-5-5 1-16,4 5-1 16,-9-1 1-16,3-1-1 15,-3 2 1-15,-1-2 0 16,1 4 0-16,0-5 0 16,0 6 0-16,0-4 1 0,2 1-1 15,1 3 0-15,-2-3 1 16,-1 5-1-16,0-6 0 0,0 6 1 15,0-3-1-15,0 4 0 16,2-7 0-16,0 5 0 16,-2-3 0-16,5 1 0 15,-5-3 0-15,5 4-1 0,-2 0 1 16,4-1 0-16,-5 3-1 16,3-1 1-16,0 1-1 15,0-1 1-15,0 2 0 16,4 1 0-16,-1 0 0 0,-1-2 0 15,1 2 0-15,1 1-1 16,6-1 2-16,-3-2-1 16,0 3 0-16,3-4-1 15,0 6 1-15,0-6 0 16,-1 6 0-16,4-3 0 16,-4 8 1-16,3 0 0 15,-1-3 0-15,-2 3 0 16,-2-2 0-16,6 1 0 0,-8-1 2 15,4-1-3-15,-6-3 1 16,1-1 1-16,3 1-1 16,1-1 0-16,-3 2 0 0,0-3 0 15,1 0 0-15,2 0 1 16,2-2 0-16,-5 5-1 16,0-5 0-16,2 0 0 15,-3 0 2-15,4-1-2 16,-3-1 0-16,0-1-1 0,-3 0 1 15,3 1 0-15,-7-2-1 16,8 2 0-16,-4 2-1 16,-2-2 0-16,2 1 0 15,1 1 1-15,0 0-1 16,-3-2-1-16,-1 1 1 0,-4-2 2 16,-4-2-1-16,3-3 2 15,-1 3-1-15,-7-1-1 16,2-2 0-16,-1 0 1 0,-1-3-1 15,-2 1 1-15,-1 3-1 16,1-3 0-16,2-1 1 16,-2 2-1-16,-1-4 0 15,-1 1 0-15,-1-1 0 0,0-2 0 16,0 0 1-16,-3 0-1 16,-8-5 0-16,19 7 0 15,-19-7 0-15,14 8 1 16,-14-8-1-16,13 5 0 0,-13-5 1 15,12 4-1-15,-12-4 0 16,16 8 0-16,-16-8 1 16,12 2-1-16,-12-2 0 0,9 3 0 15,-9-3 0 1,0 0 1-16,0 0-1 0,9 3 1 16,-9-3-1-16,0 0 1 15,0 0 0-15,0 0 0 16,0 0 0-16,0 0 0 0,0 0-1 15,0 0 1-15,0 0 0 16,0 0-1-16,0 0 1 16,0 0-1-16,0 0 0 15,0 0 1-15,0 0-2 0,0 0 1 16,0 0 0-16,0 0 0 16,0 0-1-16,0 0 1 15,0 0-1-15,0 0 0 16,0 0 0-16,0 0 0 0,0 0 0 15,0 0 0-15,0 0 0 16,5 12 0-16,-5-12 1 16,0 15-1-16,-3-9 1 15,1 11 0-15,-1-5 0 16,-3 2-1-16,-1 6 1 0,-2 0 0 16,1 5 1-16,-5 2-1 15,4 0 1-15,-7 7-1 16,4 4 1-16,-5-1-1 0,-3 3 1 15,0 2 0-15,-4 5-1 16,1-2 1-16,-6 2-1 16,1-2 1-16,-2-2-1 15,3 0 0-15,-1-1 0 0,-1-3 0 16,6-6 0-16,-2 2 0 16,6-8 0-16,3-1 0 15,2-5 0-15,-2-1 0 16,9-6 0-16,2-1-4 0,1-3-8 15,4-10-8-15,-6 9-10 16,6-9-29-16,0 0-10 16</inkml:trace>
  <inkml:trace contextRef="#ctx0" brushRef="#br2" timeOffset="131161.0471">18296 15334 177 0,'0'0'8'0,"0"0"1"0,0 0 1 16,0 0-1-16,-7 7-7 15,7-7-20-15,-12 8-31 16,12-8-4-16</inkml:trace>
  <inkml:trace contextRef="#ctx0" brushRef="#br2" timeOffset="132944.6705">16595 13825 345 0,'0'0'6'15,"0"0"3"-15,0 0 3 16,-1-12 3-16,1 12 1 15,-7-8 1-15,7 8 1 16,-8-9 1-16,8 9-7 0,0 0-2 16,-14 0-3-16,8 0-3 15,-1 7-2-15,-4 3-1 16,-1 2-2-16,3 3 1 16,0-1 0-16,2 4 0 15,5-3 0-15,2-2 1 0,0-1 0 16,7-5 1-16,4-1 0 15,1-5 1-15,0-1 0 16,3 0 0-16,-1-7 1 16,2-5-4-16,-2-3 0 0,-2-2 0 15,-2-4 0-15,-4 4 0 16,-6 1 0-16,0-5 0 16,-10 7 0-16,-6 2 0 0,-2 4 0 15,-4 3 0-15,1 5 0 16,-3 5 0-16,3 5 0 15,-1 5 0-15,7-1 0 16,0 6 0-16,8 2 0 0,4 2 0 16,3-5 0-16,5 0 0 15,10-2 0-15,5-2 0 16,2-1 0-16,3-8 0 16,5-3 0-16,-5-3 0 15,-3-3 0-15,1-7 0 0,-6-7 0 16,-7 0 0-16,-3-3 0 15,-4-5 0-15,-3 4 0 16,-6-3 0-16,-5 5 0 16,-5-1 0-16,0 8 0 0,-7 4 0 15,-2 6 0-15,2 2 0 16,-1 8 0-16,2 1 0 16,1 8 0-16,4 1 0 0,7 1 0 15,5 1 0-15,5 1 0 16,2 1 0-16,11-3 0 15,4-4 0-15,8-5 0 16,3 1 0-16,-1-8 0 16,1-3 0-16,-1 0 0 15,-3-7 0-15,-4-5 0 0,-4-2 0 16,-7-4 0-16,-6-2 0 16,-1 1 0-16,-2-2 0 15,-5 1 0-15,-10 6 0 16,1 4 0-16,-7 5 0 0,-4 3 0 15,1 2 0-15,2 9 0 16,-1 1 0-16,3 5 0 16,3 6 0-16,2-4 0 0,7-1 0 15,6 4 0-15,2-2 0 16,7-3 0-16,6-1 0 16,2-4 0-16,7-4 0 15,3-4 0-15,-2-2 0 0,1-5 0 16,0-4 0-16,-5-9 0 15,-5 3 0-15,-1-5 0 16,-8-2 0-16,-3-1 0 16,-2 3 0-16,-13 4 0 15,1 0 0-15,-6 7 0 16,-3 4 0-16,-4 5 0 0,1 0 0 16,3 7 0-16,-1 5 0 15,4 3 0-15,6 2 0 16,2-2 0-16,10 3 0 15,0-3 0-15,10-1 0 0,2-4 0 16,8-2 0-16,5-8 0 16,-3 0 0-16,2 0 0 0,2-5 0 15,-3-8 0-15,-4-4 0 16,-6 2 0-16,-6-3 0 16,-5 1 0-16,-2-2 0 15,-11 4 0-15,-5 0 0 16,-7 7 0-16,0 4 0 0,-5 4 0 15,1 0 0-15,-1 7 0 16,3 3 0-16,8 0 0 16,4 5 0-16,6-6 0 15,7 4 0-15,3-2 0 0,9-5 0 16,5 0 0-16,1-4 0 16,-1-2 0-16,3 0 0 15,-5-11 0-15,-5 4 0 16,-2 0 0-16,-8-3 0 0,-8 5 0 15,-7 2 0-15,-2 6 0 16,-8 14-75-16,5-7-15 16</inkml:trace>
  <inkml:trace contextRef="#ctx0" brushRef="#br2" timeOffset="134911.1168">16609 13684 348 0,'0'0'7'0,"0"0"4"15,0 0 3-15,0 0 2 16,-6-9 2-16,6 9 1 16,-4-8 1-16,4 8 1 15,-10-12-7-15,10 12-4 16,-18-3-2-16,6 3-3 0,-6 7-5 16,-1 6 0-16,-1-1 0 15,0 8 0-15,0-1 0 16,7 4 0-16,1 2 0 15,7-3 0-15,5-2 0 0,5-3 0 16,7-2 0-16,6-6 0 16,2 2 0-16,4-8 0 15,0-3 0-15,2 0 0 0,-3-11 0 16,-4 5 0-16,2-5 0 16,-12-4 0-16,2-2 0 15,-11-3 0-15,0 0 0 16,-9 0 0-16,-1-2 0 0,-10 5 0 15,-1 2 0-15,-2 8 0 16,-4 4 0-16,2 6 0 16,1 4 0-16,1 8 0 15,5 2 0-15,4 5 0 16,6 1 0-16,5-3 0 0,6-1 0 16,10-4 0-16,7 0 0 15,4-8 0-15,4-2 0 16,0-3 0-16,2-2 0 15,-1-7 0-15,-2-6 0 0,-7 0 0 16,-8-3 0-16,-7-3 0 16,-5 1 0-16,-5-2 0 15,-9 2 0-15,-10 4 0 0,-2 7 0 16,-4 2 0 0,-2 5 0-16,4 5 0 15,-1 4 0-15,8 11 0 0,9-4-23 16,10 1-66-16,9-2-3 15</inkml:trace>
  <inkml:trace contextRef="#ctx0" brushRef="#br2" timeOffset="135844.1779">16520 13750 196 0,'0'0'9'0,"0"0"7"16,0 0 3-16,0 0 3 15,9 0 2-15,-9 0 2 16,10 4 2-16,-10-4 1 15,10 5-7-15,-10-5-5 16,0 0-4-16,0 0-3 0,10 12-2 16,-10-12-2-16,0 0-1 15,6 8-1-15,-6-8 0 16,14 0 0-16,-4 0 0 16,0-8 0-16,-10 8 1 15,13-17 0-15,-10 4 0 0,-3 2 0 16,-1 2-2-16,-12 2 1 15,-1 4-2-15,-4 1 0 16,1 2-2-16,-3 0-4 0,5 5-8 16,2-3-23-16,13-2-50 15,0 0 0-15</inkml:trace>
  <inkml:trace contextRef="#ctx0" brushRef="#br2" timeOffset="138607.5981">16083 13597 232 0,'0'0'7'16,"0"0"3"-16,0 0 1 15,0 0 4-15,0 0 3 0,0 0 2 16,0 0 3-16,0 0 1 15,0 0-4-15,0 0-2 16,0 0-3-16,0 0-3 16,0 0-1-16,0 0-3 0,0 0-2 15,0 0-1-15,0-10-1 16,0 10-1-16,0-7-1 16,0 7 1-16,9-12-1 0,-9 12 0 15,11-16 0-15,-11 16 1 16,19-16-1-16,-12 8 0 15,3 1 1-15,3-1 0 16,-4-2-1-16,1 3 1 16,-10 7 0-16,18-13 0 0,-18 13-1 15,14-9 1-15,-3 3-1 16,-4 0 0-16,0 0 0 16,5 1 1-16,-1-2-3 15,-1 1 0-15,-1 1 0 0,2 1 0 16,-2-1 0-16,1 2 0 15,1-2 0-15,-2 3 0 16,1-3 0-16,1 0 0 16,1 2 0-16,-3-1 0 0,2 1 0 15,0 0 0-15,3-1 0 16,-5 4 0-16,6-3 0 16,-5 1 0-16,2 2 0 15,1 0 0-15,-3 0 0 0,2 0 0 16,-1 0 0-16,1 0 0 15,0 0 0-15,-2 0 0 16,1 0 0-16,3 0 0 0,-4 2 0 16,0-2 0-16,0 3 0 15,2-1 0-15,0 0 0 16,0 1 0-16,1 0 0 16,-2 1 0-16,1-1 0 15,-2 2 0-15,0-3 0 0,2 1 0 16,-2 1 0-16,-10-4 0 15,15 6 0-15,-5-4 0 16,-3 1 0-16,4 1 0 16,-2-1 0-16,4 3 0 0,-1-4 0 15,-2 1 0-15,1 1 0 16,-2 1 0-16,3-2 0 16,-1 0 0-16,-1-1 0 0,-1 2 0 15,-9-4 0-15,16 11 0 16,-16-11 0-16,16 10 0 15,-16-10 0-15,16 9 0 16,-16-9 0-16,14 12 0 16,-14-12 0-16,18 11 0 0,-18-11 0 15,14 9 0-15,-14-9 0 16,13 10 0-16,-13-10 0 16,13 15 0-16,-13-15 0 15,13 17 0-15,-13-17 0 16,7 18 0-16,-2-11 0 0,-3 3 0 15,0 0 0-15,3-1 0 16,-2 2 0-16,0-4 0 16,-1 4 0-16,1-2 0 0,-1-1 0 15,-2 2 0-15,3-3 0 16,-3 5 0-16,2-2 0 16,0 2 0-16,-2-2 0 0,0 3 0 15,0 0 0-15,3-1 0 16,-3 0 0-16,0 1 0 15,0 1 0-15,2-2 0 16,-2 3 0-16,0-1 0 0,0 0 0 16,0 1 0-16,0-3 0 15,-2 5 0-15,-1-4 0 16,1-1 0-16,0 3 0 16,-1-3 0-16,1 2 0 15,-3-2 0-15,2-3 0 16,-5 6 0-16,4-5 0 0,-1 2 0 15,0 3 0-15,-3-2 0 16,1-3 0-16,-1 2 0 16,1-2 0-16,-1 2 0 15,3 1 0-15,5-13 0 0,-14 14 0 16,14-14 0-16,-8 15 0 16,8-15 0-16,-8 10 0 15,8-10 0-15,0 0 0 0,0 0 0 16,-5 12 0-16,5-12 0 15,0 0 0-15,0 0 0 16,0 0 0-16,-9 8 0 0,9-8 0 16,0 0 0-16,0 0 0 15,-16 3 0-15,7-8-86 16,9 5-7-16</inkml:trace>
  <inkml:trace contextRef="#ctx0" brushRef="#br2" timeOffset="139217.5478">16773 14041 396 0,'0'0'7'15,"0"0"3"-15,0 0 3 16,0 0 0-16,0 0 1 16,0 0 1-16,0 0 0 15,0 0-1-15,0 0-5 0,0 0-4 16,2 5-5-16,-2-5 0 16,7 16 0-16,-4-5 0 15,3 7 0-15,-2-1 0 16,1 0 0-16,-2 0 0 0,-1 0 0 15,-1 1 0-15,-1-6 0 16,0-1 0-16,0-11 0 16,0 14 0-16,0-14 0 15,0 0 0-15,0 0 0 0,0 0 0 16,0 0 0-16,11 5 0 16,-11-5 0-16,19-5 0 15,-5 0 0-15,1 0 0 0,3-2 0 16,1-1 0-16,-4-1 0 15,2 4 0-15,-2-1 0 16,-2 3 0-16,-6 0 0 16,-7 3 0-16,13 0 0 15,-13 0 0-15,0 0 0 0,7 0 0 16,-7 0 0-16,0 0 0 16,0 0 0-16,10 0 0 15,-10 0 0-15,0 0 0 16,0 0 0-16,10 6 0 15,-10-6 0-15,0 0 0 0,0 0 0 16,0 0 0-16,0 8 0 16,0-8-26-16,0 0-65 15,0 0-2-15</inkml:trace>
  <inkml:trace contextRef="#ctx0" brushRef="#br2" timeOffset="139980.6856">16745 14030 323 0,'0'0'7'0,"0"0"4"16,0 0 2-16,0 0 1 15,0 0 1-15,0 0-1 0,0 0 1 16,0 0 1-16,8 11-6 16,-6 1-5-16,1 0 0 15,5 2-2-15,-4 3 1 16,4 2-1-16,-1-2-1 0,1 3 0 16,-1-3 0-16,-1-2 0 15,0-2-2-15,2-3 2 16,-8-10-1-16,8 9 1 15,-8-9 0-15,8 6 0 0,-8-6 0 16,22 0 1-16,-10-6-1 16,8 4 0-16,-4-8-2 15,10 6-9-15,-4 11-62 16,3-12-11-16</inkml:trace>
  <inkml:trace contextRef="#ctx0" brushRef="#br2" timeOffset="150437.4238">16624 12068 377 0,'0'0'8'16,"0"0"1"-16,0 0 3 16,0 0 2-16,-5-9 1 15,5 9 2-15,0 0 1 0,-10-11 1 16,10 11-6-16,0 0-4 15,0 0-9-15,-14 3 0 16,14-3 0-16,-8 20 0 16,3-6 0-16,-4-1 0 0,7 3 0 15,-4 1 0-15,5-5 0 16,1 3 0-16,1-5 0 16,5 0 0-16,5-5 0 15,-2-3 0-15,5-2 0 0,2-2 0 16,-4-9 0-16,-1-1 0 15,-2-5 0-15,-1 0 0 16,-6 0 0-16,-2-4 0 16,-2 1 0-16,-8 3 0 0,-6 5 0 15,0 2 0-15,-4 8 0 16,-2 0 0-16,4 4 0 16,-2 8 0-16,1 1 0 15,6 9 0-15,5-2 0 0,4 2 0 16,4 0 0-16,0 0 0 15,9-6 0-15,7 4 0 16,3-11 0-16,3 0 0 16,-1-4 0-16,0-3 0 0,4-5 0 15,-7-5 0-15,1-2 0 16,-6-8 0-16,-6 3 0 16,-2-5 0-16,-5 1 0 15,-7 4 0-15,-5-3 0 0,-6 6 0 16,-2 9 0-16,-1 0 0 15,-7 5 0-15,5 7 0 16,-3 3 0-16,8 7 0 16,3 1 0-16,5 1 0 0,5-1 0 15,5-1 0-15,8-2 0 16,6-3 0-16,6-7 0 16,8-2 0-16,-1-3 0 15,3-5 0-15,-5-7 0 16,-1-1 0-16,-6-4 0 0,-4 0 0 15,-6-2 0-15,-8 0 0 16,-2 0 0-16,-9 4 0 16,-8 5 0-16,-1 2 0 15,-3 6 0-15,0 2 0 0,-3 0 0 16,4 7 0-16,0 1 0 16,9 2 0-16,2 0 0 15,4 2 0-15,7-5 0 0,3 3 0 16,7-6 0-16,2 1 0 15,3-4 0-15,2-1 0 16,-1 0 0-16,-2-6 0 16,0 2 0-16,0-4 0 0,-14 8 0 15,9-14 0-15,-9 14 0 16,0-13 0-16,0 13 0 16,-16-7 0-16,5 7 0 15,-1 0 0-15,0 0 0 16,-1 5 0-16,3 4 0 15,3 2 0-15,1 1-28 0,6 2-61 16,0-1-4-16</inkml:trace>
  <inkml:trace contextRef="#ctx0" brushRef="#br2" timeOffset="151787.4212">16571 12168 170 0,'0'0'4'0,"0"0"2"16,0 0 2-16,0 0 0 0,0-8 1 15,0 8 2-15,0 0 3 16,0 0 1-16,0 0-3 16,0 8-1-16,0-8 0 0,0 21-2 15,2-2 0-15,2 1-2 16,-2 7-2-16,-2-1-1 16,3 5-1-16,-1-2-2 15,-2 3 1-15,0-2 0 0,3-3 0 16,-3 1-1-16,0-1 0 15,0 1-1-15,0-4 1 16,0 3-1-16,0-2 1 16,0 3 0-16,0-4 0 0,0 3 1 15,0-2-1-15,0 3 1 16,-3-1 0-16,1 0 0 16,-1-2 1-16,3 5-2 15,-6-3 0-15,4 0 0 16,2 0 1-16,-2-4-2 0,-2 4 1 15,4-8 0-15,0 1-1 16,0-3 0-16,0-1 0 16,0-2 0-16,0 1 0 0,0 3 0 15,4-4 0-15,-4-2 0 16,0 3 0-16,0 1 1 16,0-2-1-16,0 4 0 15,0 2 0-15,-4-4 1 16,3 4-1-16,-2 1 0 15,1 1 1-15,-3-3-1 0,5 2 1 16,-2-4 0-16,-1-4-1 16,3 4 0-16,0-5 0 0,0 0 0 15,0 0 0-15,0 1-1 16,0-1 1-16,0 1 0 16,0 2 1-16,0 5 0 15,0-1 0-15,3 3 0 0,-3 1 0 16,0 0 1-16,0 1 0 15,0-4-1-15,2 2-1 16,-2-5 1-16,0-5-1 16,0 1 0-16,0 0 2 0,0-3-2 15,0-3 0-15,3 3 0 16,-3-10 0-16,0 15 0 16,0-15 0-16,0 12 0 15,0-12 0-15,0 12 0 16,0-12-2-16,0 8 2 15,0-8-1-15,0 0 0 0,-3 10 0 16,3-10 0-16,0 0 0 16,0 0 1-16,0 0-1 15,0 8 0-15,0-8 1 0,0 0-1 16,0 0 1-16,0 0-1 16,-2 10-2-16,2-10-5 15,0 0-8-15,0 0-21 16,0 0-32-16,0 0-4 0</inkml:trace>
  <inkml:trace contextRef="#ctx0" brushRef="#br2" timeOffset="153223.9033">16336 12552 402 0,'0'0'5'0,"0"0"3"0,0 0 1 16,0 0 1-16,0 0 2 15,0 0 0-15,0 0 2 16,5-2 0-16,-5 2-3 16,0 0-3-16,12 0-2 0,-12 0-6 15,12 4 0-15,-12-4 0 16,17 15 0-16,-4-5 0 16,-1 2 0-16,6 4 0 15,-3-1 0-15,2 2 0 16,-2-2 0-16,3-1 0 0,-4 1 0 15,-1-2 0-15,2 2 0 16,-6-9 0-16,2 5 0 16,-11-11 0-16,12 13 0 15,-12-13 0-15,0 0 0 0,9 9 0 16,-9-9 0-16,0 0 0 16,0 0 0-16,0 0 0 15,0 0 0-15,0 0 0 0,0 0 0 16,0 0 0-16,0 0 0 15,9-4 0-15,-9 4 0 16,2-16 0-16,3 3 0 16,0 4 0-16,2-8 0 0,4-1 0 15,-4-1 0-15,5 2 0 16,1-3 0-16,1-1 0 16,-1 4 0-16,-3 0 0 15,-1 5 0-15,2 2 0 16,-11 10 0-16,7-13 0 15,-7 13 0-15,0 0 0 0,0 0 0 16,0 0 0-16,0 0 0 16,0 0 0-16,0 0 0 15,0 8-83-15,3-1-12 16</inkml:trace>
  <inkml:trace contextRef="#ctx0" brushRef="#br2" timeOffset="168859.2422">16582 12051 167 0,'0'0'9'0,"0"0"4"15,0 0 7-15,0 0 4 16,0 0 2-16,0 8 3 16,0-8 1-16,0 0 2 15,0 0-6-15,0 0-3 16,0 0-7-16,0 0-2 0,0 0-2 15,0 0-2-15,0 7-2 16,0-7 0-16,0 0-2 16,0 0 0-16,0 0-1 15,0 0-1-15,0 0 0 16,0 0-1-16,0 0-1 0,0 0 1 16,0 0-1-16,0 0-1 15,0 0 0-15,0 0 0 16,0 0-1-16,0 0 1 0,0 0 0 15,0 0-1-15,0 0 0 16,0 0 0-16,0 0-2 16,0 0-1-16,0 0-1 0,0 0-1 15,0 0-2-15,0 0-1 16,0 0 0-16,0 0-1 16,0 10 1-16,0-10 2 15,0 0 1-15,0 0 2 0,0 0 0 16,-3 9 2-16,3-9 1 15,0 0 1-15,0 0 1 16,0 0 0-16,0 0 0 16,0 0 1-16,0 0 1 0,0 0 0 15,0 0 0-15,0 0 1 16,0 0-1-16,0 0 1 16,0 0-1-16,0 0 0 15,0 0 0-15,0 0-1 0,0 0 0 16,0 0-1-16,0 0-1 15,0 0 0-15,0 0 0 16,0 0-2-16,0 0 0 16,0 0-3-16,0 0-2 15,0 0-7-15,0 0-17 0,0 12-52 16,0-12-2-16</inkml:trace>
  <inkml:trace contextRef="#ctx0" brushRef="#br2" timeOffset="169484.385">16947 11863 344 0,'0'0'8'0,"0"0"5"15,0 0 5 1,0 0 0-16,0 0 3 0,-2-8 1 16,2 8 1-16,0 0 0 15,0 0-7-15,0 0-11 16,0 0-5-16,0 0 0 16,0 8 0-16,0 5 0 0,0 4 0 15,0 3 0-15,2 4 0 16,0 1 0-16,1 0 0 0,-1 0 0 15,-2-3 0-15,8-2 0 16,-6-3 0-16,0-3 0 16,1-2 0-16,-3-12 0 0,6 9 0 15,-6-9 0-15,0 0 0 16,0 0 0-16,0 0 0 16,0 0 0-16,0 0 0 15,0 0 0-15,0 0 0 0,0 0 0 16,0-8 0-16,0 8 0 15,0 0 0-15,0 0 0 16,0 0 0-16,0 0 0 16,-13-1-15-16,13 1-3 15,0 0-3-15,-5 7-16 16,5-7-46-16,-3 12 0 16</inkml:trace>
  <inkml:trace contextRef="#ctx0" brushRef="#br2" timeOffset="170916.0477">17143 13821 386 0,'0'0'6'0,"0"0"4"0,0 0 2 15,0 0 2-15,0-11 2 16,0 11 0-16,0 0 1 16,0-10 1-16,0 10-6 15,7-7-8-15,-7 7-4 16,20-13 0-16,-7 12 0 16,-1-4 0-16,3 2 0 0,0 0 0 15,0 3 0-15,0 0 0 16,-3 6 0-16,1-1 0 0,-6 4 0 15,1-1 0-15,-4 6 0 16,-4-2 0-16,0 6 0 16,-7-1 0-16,-2 4 0 15,-4 1 0-15,-4-3 0 0,-1-1 0 16,-5 0 0-16,6-2 0 16,2-3 0-16,2-1 0 15,2-4 0-15,11-8 0 16,-13 14 0-16,13-14 0 15,0 0 0-15,4 8 0 0,10-8 0 16,0 0 0-16,4 0 0 16,-1-3 0-16,6 1 0 15,-3-3 0-15,-1 3 0 16,-4-1 0-16,-3 0 0 16,1 3 0-16,-3 0 0 0,-10 0 0 15,16 0 0-15,-16 0 0 16,0 0 0-16,7 3 0 15,-7-3 0-15,0 0 0 16,0 0 0-16,0 0 0 0,0 0 0 16,5 10 0-16,-5-10 0 15,0 0 0-15,0 0 0 16,0 0 0-16,0 9 0 0,0-9 0 16,0 0 0-16,0 0 0 15,-5 11 0-15,5-11 0 16,-20 0-73-16,20 0-21 15</inkml:trace>
  <inkml:trace contextRef="#ctx0" brushRef="#br2" timeOffset="180101.2463">19606 13733 345 0,'0'0'6'16,"0"0"4"-16,0 0 3 0,0 0 1 15,0 0 1 1,0 0-1-16,0 0 1 0,0 0 1 15,0 0-6-15,0 0-2 16,6 8-3-16,1 1 0 16,1 9-1-16,-1 0-1 0,3 6 1 15,2 0 0-15,1 5-1 16,0-5-1-16,-4 1 0 16,1-8 0-16,0 3 0 15,-2-8 1-15,4-4 1 0,4-8-2 16,3 0-2-16,5-14 0 15,12-10 0-15,8-7 0 16,16-9 0-16,12-7 0 16,8-5 0-16,7 0 0 0,9-2 0 15,4 4 0 1,-5 5 0-16,-1 6 0 0,-15 4 0 16,-12 11 0-16,-14 6 0 15,-10 3 0-15,-18 7 0 16,-6 1 0-16,-10 7 0 15,-9 0 0-15,0 0 0 0,0 0 0 16,0 0 0-16,0 0 0 16,0 0 0-16,0 0 0 15,0 0 0-15,-25-5-89 0,25 5-4 16</inkml:trace>
  <inkml:trace contextRef="#ctx0" brushRef="#br2" timeOffset="188070.566">1805 5157 296 0,'0'0'4'0,"0"0"1"16,0 0 2-16,0 0 2 0,0 0 0 16,0 0 0-16,0 0 2 15,0 0 0-15,0 0-1 16,5 0-3-16,5 0 2 16,7 3-3-16,4-1 1 0,8 1-1 15,9-1 1-15,3-2-1 16,9 0-1-16,5 0-1 15,3 0 0-15,6 0-1 16,5 0 0-16,1-2-1 0,5-3 0 16,4 2-1-16,-2-1 0 15,6-1 0-15,0-1 0 16,5 2 0-16,1-1 0 16,7-3-1-16,3 4 0 0,2-5 1 15,3 6 0-15,6-6-1 16,0 4 1-16,1-2 0 15,1 2-1-15,-6-3 1 16,-3 4-1-16,-5 1 1 16,-8-2-1-16,-12 5 0 0,-8 0 0 15,-11 0-1-15,-12 0 1 16,-7 0 0-16,-12 0-1 16,-7 0 1-16,-5 3 0 0,-4-3 0 15,-12 0 0-15,13 0 0 16,-13 0 1-16,0 0-1 15,0 0 0-15,0 0 1 16,0 0-1-16,0 0 1 0,0 0-1 16,0 0 1-16,0 0-1 15,0 0 1-15,0 0-1 16,0 0 1-16,0 0-1 16,0 0 1-16,0 0-1 15,0 0 1-15,0 0-1 16,0 0-1-16,0 0 0 0,0 0-3 15,0 0-4-15,0 0-8 16,0 0-18-16,-12 0-47 16,12 0-3-16</inkml:trace>
  <inkml:trace contextRef="#ctx0" brushRef="#br2" timeOffset="188752.299">4408 4910 282 0,'0'0'7'0,"0"0"3"0,0 0 3 16,0 0 3-16,0 0 1 16,0 0-1-16,0 0 2 15,0 0 0-15,0 0-6 0,0 0-3 16,10 0-2-16,2 0 0 16,3 4-1-16,5 4-1 15,4 2 1-15,9 0 1 0,2 0 0 16,0-3-2-16,1 5-1 15,0-2 0-15,-6-3-2 16,-3 1 0-16,-4 2 0 16,-4-2-1-16,-6 4-1 0,-3-2 1 15,-7 0 0-15,1 7 1 16,-4 0 0-16,-12 3 1 16,-4 3 0-16,-5-1 0 15,-2 0 0-15,-4 3 0 16,-6-4-1-16,0-2 0 0,3-2-1 15,4 0 1-15,1-7-2 16,6 2 0-16,1-4 0 16,6-1 0-16,1-2 0 15,11-5 0-15,-7 9 0 0,7-9 0 16,0 0 0-16,0 0 0 16,0 0 0-16,0 0 0 15,0 0 0-15,0 0 0 16,0 0 0-16,0 0 0 0,0 0 0 15,0 0 0-15,0 0 0 16,0 0 0-16,0 0 0 16,0 0 0-16,0 0 0 0,0 0 0 15,0 0 0-15,0 0 0 16,5 0-8-16,-5 0-26 16,0 0-54-16,0 0-1 15</inkml:trace>
  <inkml:trace contextRef="#ctx0" brushRef="#br2" timeOffset="191196.1606">1968 4538 65 0,'0'0'10'0,"0"0"10"16,-6-13 7-16,6 13 3 0,-5-14 6 15,2 7 1-15,-1-4 3 16,-1 1-1-16,5 10-9 15,-8-17-7-15,8 17-5 0,-17-10-5 16,4 5-3-16,-2 3-2 16,-3 2-2-16,2 0-1 15,-9 0-1-15,2 0 0 16,-2 0 0-16,0 2 0 16,-5 6 1-16,4-1-3 0,-4 2 2 15,-3 4-1 1,4 0 0-16,-5 2 0 0,8 2-1 15,-6 0 1-15,4 3-1 16,1 0-1-16,-2 3 1 16,3-1 0-16,1 5-1 0,0 0 1 15,0 4 0-15,3 0-1 16,2 1 1-16,0 3 0 0,2 2-1 16,3 0 1-16,6 3-1 15,-3-5 0-15,4 4 1 16,2 1-1-16,2 2 1 15,2-5-1-15,-2 3 1 16,4-1-1-16,0 2 1 0,0-5-2 16,0 1 2-16,6 1 0 15,-2-6 0-15,7 1 1 16,1-1-1-16,3-1 1 16,0-4 1-16,5 4-2 0,0-4-2 15,5 0 0-15,-3-6 0 16,6 3 0-16,-3-2 0 15,4-3 0-15,-4-4 0 16,-1 0 0-16,6-3 0 16,-2 2 0-16,2-7 0 0,2 2 0 15,0-4 0-15,3-2 0 16,2 0 0-16,0-3 0 0,8 0 0 16,-4-6 0-16,6 0 0 15,-2-2 0-15,2 1 0 16,-2-4 0-16,-4 1 0 15,2 0 0-15,-3 3 0 0,-3-3 0 16,-2 2 0-16,-3-1 0 16,0-3 0-16,-4 0 0 15,2-2 0-15,-3 2 0 16,0-6 0-16,-2 4 0 16,3-3 0-16,-10-3 0 0,8 3 0 15,-3-4 0-15,-6-3 0 16,5-1 0-16,-4 3 0 15,-4-2 0-15,2-2 0 16,-6-1 0-16,-1 2 0 0,2-5 0 16,-9 3 0-16,1-2 0 15,-1-3 0-15,-2-1 0 16,0-2 0-16,0 1 0 16,-5-1 0-16,-5-4 0 0,5 1 0 15,-7 6 0-15,-1 0 0 16,1-1 0-16,-6 3 0 15,-1 3 0-15,0 3 0 16,1 1 0-16,-4 4 0 0,1-4 0 16,-2 4 0-16,1-1 0 15,-3 3 0-15,3-4 0 16,-3 6 0-16,-3-2 0 16,1 3 0-16,3-1 0 0,-4 1 0 15,1 0 0-15,-3 4 0 16,3 0 0-16,-1 0 0 15,-2 4 0-15,3 0 0 16,-1 4 0-16,1-1 0 16,1 3 0-16,1 3 0 0,0 2 0 15,-2-1 0-15,6 4 0 16,2-1 0-16,-2-2 0 16,1 4 0-16,3-5 0 0,2-2 0 15,0 4 0-15,2-4 0 16,3 1 0-16,0-3 0 15,10 0 0-15,-12 4-6 16,12-4-23-16,2 18-60 0,-2-18-2 16</inkml:trace>
  <inkml:trace contextRef="#ctx0" brushRef="#br2" timeOffset="191881.9654">1782 5242 344 0,'0'0'6'16,"0"0"3"-16,0 0 3 16,-2-10 2-16,2 10 0 0,0 0 1 15,-3-10 1-15,3 10-1 16,0 0-5-16,0 0-4 16,0 0-2-16,0 0-2 0,-9 10-1 15,9-10 0 1,0 17-1-16,5-7 1 0,2-3-1 15,0-2 2-15,6-2 0 16,2-3 0-16,-2 0 0 16,4-8 1-16,0-4 0 0,-2-3 0 15,-2 1 0-15,-6-4 1 16,0 0-1-16,-7 4-1 16,0-1 0-16,-7 5 0 15,-5 2-1-15,-3 7 0 16,0 1-2-16,-3 0 1 0,4 4-1 15,-2 6-1-15,4 0 1 16,4 0-1-16,6 2 1 16,2-3 1-16,0-1-1 0,0-8 1 15,18 12 1-15,-4-12 0 16,2 0 0-16,3-3 0 16,-1-6 1-16,-1 0 0 15,-2-4 0-15,-6-2-1 0,0-2 1 16,-9 5 0-16,-5-1-2 15,-8 3 0-15,-2 4 0 16,-5 0 0-16,0 3 0 16,-2 3 0-16,2 3-3 0,5 3-2 15,0 0-5-15,10 7-8 16,5-13-27-16,-2 14-42 16,7-8-2-16</inkml:trace>
  <inkml:trace contextRef="#ctx0" brushRef="#br2" timeOffset="192424.8949">1872 4836 349 0,'0'0'5'0,"0"0"3"16,0 0 3-16,0 0 1 16,0-11 0-16,0 11 1 15,7-7 1-15,-7 7 1 16,18-12-3-16,-6 6-4 0,7 2 0 15,3 1-2-15,3 3 0 16,7 0-1-16,-2 0-1 16,2 7 0-16,3 2-1 15,-1 3-1-15,-4 3 0 16,1 4 0-16,-5 3 0 0,-3 5 0 16,-2 1-1-16,-7 1 0 15,-8 4 0-15,0 2 2 16,-4-1-3-16,-2-2 0 15,-2 3 0-15,-4-5 0 16,-3-1 0-16,1-2 0 0,-2-1 0 16,1-7 0-16,-2-1 0 15,4-6 0-15,0 3 0 0,7-15 0 16,-10 12 0-16,10-12 0 16,0 0 0-16,0 0 0 15,0 0 0-15,0 0-8 16,0 0-9-16,0 0-28 0,0 0-44 15,0 0 0-15</inkml:trace>
  <inkml:trace contextRef="#ctx0" brushRef="#br2" timeOffset="192814.3117">2129 5300 403 0,'0'0'4'0,"0"0"0"0,0 0 1 16,0 0 0-16,0 0 0 15,0 0 0-15,2 6 2 16,0 5-3-16,1 3-2 15,2 4 0-15,-1 1 0 0,1 1 1 16,3 1-1-16,-5 0 0 16,2-4 0-16,2-2 0 15,-2-5 3-15,-5-10-2 16,20 7 0-16,-10-7 0 0,3-5 1 16,1-2 0-1,6-3 0-15,2-6 0 0,5-2-2 16,3 2-1-16,2 1-3 15,-2-4-24-15,4 7-58 16,-6 1-3-16</inkml:trace>
  <inkml:trace contextRef="#ctx0" brushRef="#br2" timeOffset="203838.0309">1350 6334 395 0,'0'0'6'0,"0"0"2"15,5-10 3-15,-5 10 0 16,0 0 1-16,0 0 0 16,10-5 2-16,-10 5 0 0,13 15-4 15,-9 4-3-15,4 7-2 16,2 1 1-16,0 5-6 16,2 5 0-16,-1-2 0 15,-4 1 0-15,-1-5 0 0,2-1 0 16,-2-6 0-16,-1-2 0 15,0-1 0-15,-5-4-2 16,0-2-11-16,0-15-8 16,0 0-43-16,0 0-24 0,0 0-3 15</inkml:trace>
  <inkml:trace contextRef="#ctx0" brushRef="#br2" timeOffset="204378.2415">1691 6270 395 0,'0'0'5'0,"0"0"2"16,0 0 1-16,9-4 2 15,-9 4 1-15,7 6 1 0,-3 7 1 16,-4 4 0-16,0 5-4 16,-5 3-1-16,-8 5-2 15,-4 2-2-15,-3-1-1 16,-10-3-1-16,-2 0 0 0,2-9-1 15,-2-2 1 1,2-2-2-16,2-7 0 0,6-4 0 16,5-4 0-16,4 0 0 15,3 0 0-15,10 0 0 16,0-12 0-16,0 12 0 0,10-9 0 16,4 3 0-16,4 4 0 15,2 2 0-15,5 5 0 16,3 3 0-16,-3 4 0 0,5 3 0 15,2 5 0-15,-2-3 0 16,2 3 0-16,-1 0 0 16,-2-1 0-16,-2 1 0 15,-5-2 0-15,0-3 0 0,-4-1 0 16,-6-4 0-16,0-1 0 16,-12-9 0-16,13 11 0 15,-13-11 0-15,0 0 0 16,0 0 0-16,0 0 0 0,8 0 0 15,-8 0 0-15,0 0 0 16,0 0 0 0,0-5 0-16,0 5 0 0,0 0 0 15,0 0 0-15,0 0 0 16,0 0-16-16,0 0-27 0,0 0-47 16,0-7 0-16</inkml:trace>
  <inkml:trace contextRef="#ctx0" brushRef="#br2" timeOffset="205062.8758">1977 6475 396 0,'0'0'5'0,"0"0"4"0,0 0 2 15,1-9 1-15,-1 9 1 16,0 0 0-16,0 0 0 16,0 0 0-16,9 0-4 15,-2 12-3-15,-5 8-2 16,3 4-1-16,1 6-1 0,-1 2 0 16,-1 3-2-16,1-1 0 15,0-1 0-15,0-6 0 16,-3-2-4-16,2-6-7 15,-2-4-9-15,0-2-26 0,-2-13-41 16,3 7-2 0</inkml:trace>
  <inkml:trace contextRef="#ctx0" brushRef="#br2" timeOffset="205280.9579">1977 6436 378 0,'0'0'8'0,"0"0"1"15,0 0 3-15,0 0 2 0,0 0 1 16,-6-11 0-16,6 11 1 16,0 0-1-16,13-7-5 15,1 5-4-15,4-3-2 16,3 5-1-16,0-2-2 16,9 2-3-16,0 0-3 0,2 0-8 15,-4 0-25-15,-3 0-47 16,-3 0-1-16</inkml:trace>
  <inkml:trace contextRef="#ctx0" brushRef="#br2" timeOffset="205448.6066">2101 6560 387 0,'0'0'5'0,"0"0"1"16,0 0 1-16,0 0 2 15,0 0 1-15,5 1 0 0,7-1 1 16,8 0 0-16,5 0-6 15,3-4-3-15,4 1-12 16,-2-2-32-16,2 2-39 0,-7 3-3 16</inkml:trace>
  <inkml:trace contextRef="#ctx0" brushRef="#br2" timeOffset="205614.8201">2069 6778 397 0,'0'0'3'0,"0"0"3"15,0 0 1-15,0 0 1 16,7 7 2-16,5-7-1 16,8 0 1-16,3 0-1 15,4 0-5-15,8-2-9 16,-3-3-30-16,8-3-45 0,-3 3-3 16</inkml:trace>
  <inkml:trace contextRef="#ctx0" brushRef="#br2" timeOffset="205945.6167">2550 6626 460 0,'0'0'5'0,"0"0"1"16,0 0 1-16,0 0 1 15,0 0 0-15,0 0 2 16,4 12-3-16,-2 0-7 0,1 6 0 15,-1 5 0 1,3 1 0-16,-3 3 0 0,3 1 0 16,0-3 0-16,1 0 0 15,-4-3 0-15,3-3 0 16,0-2 0-16,-3-3 0 0,3-4 0 16,-5-10 0-16,2 12 0 15,-2-12 0-15,0 0 0 0,0 0 0 16,0 0 0-16,5-7 0 15,-5-1-10-15,0 8-38 16,3-17-42-16,-3 6-1 16</inkml:trace>
  <inkml:trace contextRef="#ctx0" brushRef="#br2" timeOffset="206382.7872">2913 6498 431 0,'0'0'5'0,"0"0"2"0,0 0 2 16,0 0 1 0,-4-3 0-16,4 3 0 0,0 0 0 15,0 0 0-15,8-2-5 16,4-3-3-16,2 5-7 16,4-5-18-16,-18 5-60 0,27-3-4 15</inkml:trace>
  <inkml:trace contextRef="#ctx0" brushRef="#br2" timeOffset="206549.9088">2830 6649 426 0,'0'0'5'0,"0"0"3"16,0 0 3-16,9 9 2 0,1-9 1 16,5 0-1-16,10 0 2 15,3 0-9-15,4-5-6 16,10 2 0-16,-5-9-27 15,6 8-59-15,-6-1-4 16</inkml:trace>
  <inkml:trace contextRef="#ctx0" brushRef="#br2" timeOffset="208642.4507">4062 5937 354 0,'0'0'9'15,"0"0"5"-15,0-14 2 16,0 14 2-16,0-18 3 16,0 9 0-16,0-1 1 0,0 2-1 15,0 8-6-15,0 0-15 16,0 0 0-16,2 10 0 15,0 7 0-15,2 6 0 16,1 4 0-16,0 3 0 16,1 2 0-16,0 1 0 15,2-1 0-15,-3-3 0 0,0-2 0 16,-3-2 0-16,0 3-9 16,-2-4-28-16,-9-2-51 15,6-1-1-15</inkml:trace>
  <inkml:trace contextRef="#ctx0" brushRef="#br2" timeOffset="209047.7164">3685 6409 353 0,'0'0'7'0,"0"0"4"0,-13 2 3 0,13-2 0 16,-15 5 1-16,15-5 1 16,-15 2 1-16,15-2 1 15,0 0-6-15,0 10-2 16,18-5-2-16,9-2-1 0,10-3 2 16,13 0-9-16,10 0 0 15,7 0 0-15,13 0 0 16,1-3 0-16,-1-2 0 15,2 0 0-15,-9 0 0 0,0 3 0 16,-7-1 0-16,-10 1 0 16,-6 2 0-16,-8 0 0 15,-9 0 0-15,-9 2 0 0,-4 1 0 16,-8-3 0-16,-12 0 0 16,13 2 0-16,-13-2 0 15,0 0 0-15,-4 3 0 16,-7-1 0-16,4 3 0 0,-10 12-66 15,2-12-26-15</inkml:trace>
  <inkml:trace contextRef="#ctx0" brushRef="#br2" timeOffset="209617.8098">4050 6899 457 0,'0'0'4'15,"0"0"2"-15,0 0 2 0,-5-7 1 16,5 7 1-16,-5-18 0 16,5 8-3-16,0-2-7 15,0-6 0-15,5 4 0 16,5-2 0-16,5 4 0 15,1 3 0-15,8-2 0 16,1 7 0-16,-1 1 0 0,6 3 0 16,-3 0 0-16,-2 3 0 15,-5 9 0-15,-4 0 0 16,-4 6 0-16,-7-1 0 16,-5 5 0-16,-10 3 0 0,-10 0 0 15,-3 0 0-15,-2 1 0 16,-10-1 0-16,3 0 0 15,-3 0 0-15,3-5 0 0,0-6 0 16,5 1 0-16,0-3 0 16,12-1 0-16,-1-5 0 15,9-2 0-15,7-4 0 0,0 0 0 16,17 0 0-16,8-4 0 16,5-2 0-16,6-2 0 15,10 1 0-15,4-1 0 0,2-1 0 16,-2 3 0-1,-7 0 0-15,-2 0 0 0,-6 4 0 16,-7 2 0-16,-9 0 0 16,-4 0 0-16,-5 0 0 15,-10 0 0-15,0 0-4 16,13 8-28-16,1-7-56 16,-14-1-3-16</inkml:trace>
  <inkml:trace contextRef="#ctx0" brushRef="#br2" timeOffset="210432.2019">4953 6356 436 0,'0'0'5'0,"0"0"3"0,0 0 2 16,0 0 1-16,0 0-1 16,0 0 1-16,0 0 0 0,0 8-2 15,0 4-9-15,0 6 0 16,0 4 0-16,0 3 0 15,2 4 0-15,3 1 0 16,0-3 0-16,2-2 0 0,1-3 0 16,-3-4 0-16,0-3 0 15,-3-8 0-15,-2-7 0 16,5 10 0-16,-5-10 0 0,0 0 0 16,-5-13 0-16,-2-3 0 15,2-7 0-15,2-4 0 16,-2-5 0-16,0-1 0 15,3-2 0-15,2 6 0 16,0-3 0-16,4 10 0 16,7 1 0-16,-1 9 0 0,7 2 0 15,0 5 0-15,6 5 0 16,1 3 0-16,-1 6 0 16,2 3 0-16,-3 8 0 0,-3 4 0 15,-3 0 0-15,-4 3 0 16,-6-3 0-16,-4 2 0 0,1-4 0 15,-3-5 0-15,0-7 0 16,-5 0 0-16,5-10 0 16,0 0 0-16,-14 4 0 15,14-4 0-15,-6-17 0 16,3 3 0-16,3-6 0 0,0-5 0 16,0-4 0-16,7 4 0 15,1-5 0-15,7 2 0 16,-1 4 0-16,4 1 0 15,-1 7 0-15,3 6 0 16,-2 4 0-16,1 6 0 0,-1 0 0 16,-3 13 0-16,0 4 0 15,-3 6 0-15,-1 1 0 16,-4 4 0-16,-2 1 0 16,0-1 0-16,-3-3 0 0,0 2 0 15,-2-7 0-15,2-6 0 16,2 1 0-16,-1-3-10 0,-3-12-37 15,2 10-42-15,-2-10 1 16</inkml:trace>
  <inkml:trace contextRef="#ctx0" brushRef="#br2" timeOffset="210678.9336">5606 6425 447 0,'0'0'4'0,"0"0"2"0,0 0 0 16,0 0 2-16,6 8 1 16,1 1 0-16,-2 5 1 15,0 0 0-15,2 4-8 16,-2 4-2-16,3-3 0 16,-1 4 0-16,-2-3 0 15,0 0 0-15,-1-5 0 0,-2-3 0 16,5-5 0-16,-3 5-18 15,-4-12-68-15,8 11-3 0</inkml:trace>
  <inkml:trace contextRef="#ctx0" brushRef="#br2" timeOffset="213573.5551">5870 6329 295 0,'0'0'10'16,"0"0"6"-16,0-12 2 16,0 12 3-16,0-15 5 15,0 5-1-15,0 0 3 16,0 3 0-16,0 7-8 0,2-14-6 16,-2 14-4-16,0 0-10 15,7 0 0-15,1 11 0 16,2 2 0-16,2 4 0 15,6 2 0-15,-2 4 0 0,3 4 0 16,1 1 0-16,-1 1 0 16,-1-4 0-16,-1 2 0 15,3-2 0-15,-6-5 0 16,-3 1 0-16,1-6 0 0,-5-2 0 16,-1-3 0-16,-6-10 0 15,7 13 0-15,-7-13 0 16,0 0 0-16,5-5 0 15,-5-8 0-15,0-5 0 0,3-3 0 16,0-9 0 0,3-5 0-16,5-2 0 0,-4 2 0 15,5-4 0-15,-1 7 0 16,1 2 0-16,-3 3 0 16,-1 4 0-16,0 11 0 0,-4 0 0 15,-2 1 0-15,-2 11 0 16,6-9 0-16,-6 9 0 15,0 0 0-15,0 0 0 0,0 0 0 16,0 0 0-16,0 0 0 16,0 0 0-16,0 0 0 15,0 0 0-15,0 0 0 16,0 0 0-16,0 0 0 16,0 0 0-16,0 0 0 0,0 0 0 15,0 0 0-15,0 0 0 16,0 5 0-16,0-5 0 15,0 0 0-15,0 9 0 16,0-9 0-16,-6 30-83 0,6-30-9 16</inkml:trace>
  <inkml:trace contextRef="#ctx0" brushRef="#br2" timeOffset="213984.8843">6329 6480 427 0,'0'0'6'0,"0"0"3"16,0 0 1-16,0 0 1 15,0 0 0-15,0 0 0 0,0 13 0 16,0-3 1-16,0 2-9 15,0 5-3-15,0 3 0 16,0 0 0-16,0 3 0 0,5-1 0 16,-2-8-2-16,4 5-11 15,-4-8-25-15,-3-11-48 16,15 13-2-16</inkml:trace>
  <inkml:trace contextRef="#ctx0" brushRef="#br2" timeOffset="214460.9629">6451 5819 422 0,'0'0'7'15,"-9"-10"2"-15,0 0 2 16,1 0 2-16,2-5 1 0,-1 0 1 15,-4-5 0-15,11-2-10 16,0 5-5-16,13-1 0 16,6 4 0-16,3-1 0 0,7 8 0 15,-2-1 0-15,5 8 0 16,-2 3 0-16,-5 14 0 16,-2 3 0-16,-11 6 0 0,-5 9 0 15,-7 3 0-15,-2-2 0 16,-10 2 0-16,-4 2 0 15,-1-11 0-15,-1 0 0 16,4-5 0-16,1-5 0 0,8-4 0 16,5-5 0-1,0-10 0-15,18 7 0 0,4-7 0 16,8 0 0-16,2-3 0 16,8-1 0-16,-3-4 0 15,0 1 0-15,-7 2 0 16,-5 3 0-16,-7-1 0 0,-6 1 0 15,-12 2 0-15,0 0 0 16,0 0 0-16,0 0 0 16,-20 7-77-16,20-7-16 0</inkml:trace>
  <inkml:trace contextRef="#ctx0" brushRef="#br2" timeOffset="215673.7162">7235 6270 438 0,'0'0'5'15,"0"0"2"-15,0 0 2 0,-6-10 1 16,6 10-1-16,0 0 1 16,-11 0 0-16,7 10 1 15,2 5-9-15,-3 4-2 0,3 6 0 16,-1 2 0-16,3 1 0 16,0 1 0-16,0-4 0 15,3 3 0-15,-1-4 0 16,0-4-5-16,3-1-29 15,13-2-51-15,-18-3-3 0</inkml:trace>
  <inkml:trace contextRef="#ctx0" brushRef="#br2" timeOffset="216025.3156">6946 6436 438 0,'0'0'5'0,"0"0"2"15,0 0 1-15,0 0 1 16,0 0 1-16,8-3 1 16,9-2 1-16,5 0-1 15,11-2-11-15,8 0 0 16,5-1 0-16,5 3 0 0,3-2 0 16,2 2 0-16,-6 3 0 15,-8-1 0-15,-5 0 0 0,-11 3 0 16,0-2 0-16,-11 2 0 15,-2 0 0-15,-13 0 0 16,12 0 0-16,-12 0 0 0,0 0 0 16,0 0 0-16,0 0 0 15,0 0 0-15,0 0 0 16,0 0 0-16,-7 0 0 0,7 0 0 16,-10 5 0-16,10-5-36 15,-2 10-53-15,2-10-5 16</inkml:trace>
  <inkml:trace contextRef="#ctx0" brushRef="#br2" timeOffset="217059.6396">8340 5786 290 0,'0'0'8'0,"0"0"3"0,0 0 4 16,5-9 2-16,-5 9 2 15,6-12 4-15,-6 12-1 16,2-12 1-16,-2 12-4 16,0-12-3-16,0 12-4 0,0 0-1 15,0 0-2-15,0 0-2 16,0 0-2-16,0 0-1 15,0 0-4-15,5 12 0 16,-5 0 0-16,3 7 0 0,-1 1 0 16,0 4 0-16,3 7 0 15,0-2 0-15,-3-1 0 16,4 2 0-16,-1-3 0 16,0-3 0-16,-3-4 0 15,1-1 0-15,-3-3 0 0,2-1 0 16,-2-5-20-16,0-10-45 15,0 0-23-15,0 9-1 16</inkml:trace>
  <inkml:trace contextRef="#ctx0" brushRef="#br2" timeOffset="217609.517">8050 6186 85 0,'0'0'11'15,"0"0"9"-15,0 0 6 16,0 0 4-16,0 0 5 0,0 0 2 16,-9 9 2-16,9-9 1 15,-11 8-9-15,11-8-5 16,-8 10-5-16,8-10-3 0,-4 15-2 15,4-15-1-15,7 12-1 16,7-10 0-16,14 1-1 16,9-1-1-16,13 0-4 0,7-2-8 15,8-2 0-15,4-3 0 16,6 0 0-16,-3 0 0 16,-8 2 0-16,-6-4 0 15,-8 5 0-15,-11-1 0 0,-9 3 0 16,-5-2 0-16,-13 2 0 15,-1 0 0-15,-11 0 0 16,0 0 0-16,0 0 0 16,0 0 0-16,-8 7 0 15,-7-1 0-15,6 6-9 16,5 0-80-16,-15 6-2 0</inkml:trace>
  <inkml:trace contextRef="#ctx0" brushRef="#br2" timeOffset="218048.5293">8326 6641 452 0,'0'0'5'16,"0"0"2"-16,0 0 2 15,-7-7 2-15,7 7 0 16,-9-13 1-16,9 13-8 0,0-17-4 15,9 8 0-15,5-2 0 16,11 6 0-16,3 0 0 16,-1 3 0-16,4 2 0 15,-1 5 0-15,-5 8 0 0,-5-1 0 16,-7 5 0-16,-11 2 0 16,-7 4 0-16,-7 0 0 15,-12 4 0-15,-2-3 0 16,-6 1 0-16,-3 0 0 0,-2 0 0 15,5-6 0-15,2-2 0 16,7-2 0-16,4-5 0 16,6-3 0-16,13-7 0 15,0 0 0-15,5 4 0 16,15-4 0-16,5-4 0 0,7-3 0 16,13-3 0-16,2-2 0 15,11 0 0-15,-7 0 0 16,2 2 0-16,-6-2 0 0,0-13-57 15,-9 17-32-15</inkml:trace>
  <inkml:trace contextRef="#ctx0" brushRef="#br2" timeOffset="218459.8019">9357 6021 458 0,'0'0'5'0,"0"0"2"16,0 0 2-16,0 0 0 15,0 0 0-15,0 0 0 16,3 11-4-16,-3 1-5 16,0 3 0-16,2 5 0 0,1 2 0 15,-1 5 0-15,1 1 0 16,1 2 0-16,-1-6 0 15,-1 3 0-15,-2-4 0 0,4-4 0 16,-4-3 0-16,0 0-25 16,0-6-62-16,0-10-2 15</inkml:trace>
  <inkml:trace contextRef="#ctx0" brushRef="#br2" timeOffset="218691.2069">9186 6057 426 0,'0'0'6'16,"0"0"4"-16,-3-13 1 16,3 13 3-1,0-10-1-15,0 10 2 0,5-14 1 16,8 6-16-16,4 0 0 16,8 1 0-16,5 2 0 0,7-2 0 15,8 2 0-15,2 0 0 16,1 5 0-16,-9-2 0 15,6 2 0-15,-15 0-5 0,-23 9-83 16,13 1-2-16</inkml:trace>
  <inkml:trace contextRef="#ctx0" brushRef="#br2" timeOffset="219057.2419">9163 6430 386 0,'0'0'7'0,"0"0"2"16,-7 0 2-16,7 0 1 0,0 0 2 16,0 0 2-16,0 0 1 15,0 12 2-15,9-12-6 16,14 3-6-16,7 0-7 16,7-3 0-16,8 0 0 15,10 0 0-15,-3-3 0 16,3-1 0-16,-3-1 0 0,-5-1 0 15,-4 1 0-15,-9 3 0 16,-9 0 0-16,-8-1 0 0,-6 3 0 16,-11 0 0-16,12 0 0 15,-12 0 0-15,0 0 0 16,0 0 0-16,-5 0 0 16,5 0 0-16,-15 5 0 15,7-3 0-15,-1 1 0 0,-4-3 0 16,3 2 0-16,-2-2-5 15,-15 0-85-15,27 0-2 16</inkml:trace>
  <inkml:trace contextRef="#ctx0" brushRef="#br2" timeOffset="221350.2786">9969 6418 319 0,'0'0'9'0,"0"0"2"16,0 0 4-16,7-7 3 0,-7 7 3 16,10-10 0-16,-10 10 3 15,13-10-2-15,-13 10-4 16,7-7-3-16,-7 7-3 15,0 0-6-15,0 0-6 16,0 0 0-16,0 0 0 0,0 0 0 16,-10 0 0-16,-3 5 0 15,-1 2 0-15,-4 3 0 16,-1 2 0-16,1 0 0 16,0 3 0-16,4 2 0 0,1 1 0 15,1 2 0-15,2 0 0 16,2 0 0-16,7 1 0 15,-3-3 0-15,4 2 0 0,0-2 0 16,8-1 0-16,-1-2 0 16,6 0 0-16,2 0 0 15,2-3 0-15,3-4 0 16,3 1 0-16,-4-4 0 0,4 0 0 16,-3-2 0-16,0-3 0 15,-9 0 0-15,7 0 0 16,-6-3 0-16,1 0 0 15,-2-1 0-15,-2-1 0 16,3-2 0-16,-4-1 0 0,2-4 0 16,-10 12 0-16,16-15 0 15,-16 15 0-15,14-15 0 16,-14 15 0-16,5-15 0 16,-5 15 0-16,0-13 0 15,0 13 0-15,0-12 0 0,0 12 0 16,-3-7 0-16,3 7 0 15,0 0 0-15,-7-10 0 16,7 10 0-16,0 0 0 0,0 0 0 16,0 0 0-16,0 0 0 15,0 0 0-15,0 0 0 16,0 0 0-16,0 0 0 0,0 0 0 16,0 0 0-16,0 0 0 15,0 0 0-15,0 0 0 16,0 0 0-16,0 0 0 15,0 0 0-15,0 0 0 0,0 0 0 16,0 0 0-16,0 0 0 16,0 0 0-1,0 0 0-15,0 0 0 0,0 0 0 16,0 0 0-16,0 0 0 16,0 0 0-16,0 0 0 15,0 0 0-15,-13-5 0 0,13 5 0 16,-12 0 0-16,12 0 0 15,-18 0 0-15,6 0 0 16,-1 3 0-16,1-1 0 0,0-2 0 16,1 3 0-16,2-1 0 15,9-2 0-15,-12 2 0 16,12-2 0-16,0 0 0 0,0 0 0 16,0 0 0-16,0 0 0 15,0 0 0-15,0 0 0 16,0 0 0-16,0 0 0 15,6 3 0-15,-6-3 0 0,13 2 0 16,-13-2 0-16,17 0 0 16,-17 0 0-16,11 0 0 15,-11 0-68-15,0 0-24 16</inkml:trace>
  <inkml:trace contextRef="#ctx0" brushRef="#br2" timeOffset="222983.826">10468 6029 354 0,'0'0'8'0,"0"-8"5"16,0 8 3-16,3-14 2 15,-1 7 2-15,-2 7 0 16,0-15 2-16,0 15 0 15,0-10-8-15,0 10-10 16,0 5-4-16,-7 7 0 0,-3 8 0 16,1 2 0-16,-2 8 0 15,1 2 0-15,3 5 0 16,5-4 0-16,-1 1 0 16,6-5 0-16,4-4 0 0,7-4 0 15,7-4 0-15,1-7 0 16,0-5 0-16,3-5 0 15,0-3 0-15,0-4 0 16,-2-8 0-16,-4-6 0 0,-4 2 0 16,-3-1 0-16,-5-2 0 15,1 5 0-15,-5 2 0 16,-3 3 0-16,0 12 0 0,0 0 0 16,-7 0 0-16,7 7 0 15,0 8 0-15,0 5 0 16,4-1 0-16,6 6 0 15,8-6 0-15,4 2 0 0,5-1 0 16,3-8 0-16,2-5 0 16,1-4 0-16,-1-3 0 15,-2-5 0-15,-3-5 0 16,-4-4 0-16,-5-3 0 16,-6-7 0-16,-8 2 0 15,-4-5 0-15,-2 3 0 0,-5-1 0 16,-3-1 0-16,-8 7 0 15,3 2 0-15,-2 2 0 16,-1 7 0-16,1 7 0 0,2 1 0 16,1 0 0-16,3 4 0 15,-1 1-20-15,5 5-68 16,3 0-3-16</inkml:trace>
  <inkml:trace contextRef="#ctx0" brushRef="#br2" timeOffset="223628.0007">11152 5528 443 0,'0'0'5'0,"0"0"3"0,-5-12 1 15,2 3 2-15,2-2 0 16,-3-1 1-16,4-2 0 16,5-3-12-16,3-1 0 0,7 0 0 15,5 5 0-15,3 1 0 16,2 5 0-16,-1 2 0 16,3 5 0-16,-2 3 0 15,3 4 0-15,-6 10 0 0,-10 3 0 16,0 6 0-16,-6 0 0 15,-6 6 0-15,0 2 0 16,-8-1 0-16,-10-6 0 16,4 3 0-16,2-4 0 0,0-5 0 15,1-3 0-15,6-3 0 16,0-3 0-16,5-12 0 16,5 18 0-16,5-16 0 15,8-2 0-15,7 0 0 16,2-2 0-16,5-4 0 0,0-1 0 15,3-1 0-15,-5 1 0 16,-2-1 0-16,-8 1 0 16,-3 5 0-16,-8-1 0 0,-9 3 0 15,12-2 0-15,-12 2 0 16,0 0 0-16,0 0 0 16,0 0 0-16,0 0 0 15,0 0 0-15,0 0 0 0,0 0 0 16,0 0 0-16,0 0 0 15,0 0 0-15,0 0 0 16,0 0 0-16,-6 0 0 0,6 0 0 16,0 0 0-16,-11 2 0 15,11-2 0-15,-9 7 0 16,-1 1 0-16,4 7 0 16,10-1-64-16,-12-2-31 15</inkml:trace>
  <inkml:trace contextRef="#ctx0" brushRef="#br2" timeOffset="225836.1981">11244 6267 342 0,'0'0'7'0,"0"0"3"0,3-13 5 15,-3 13 2-15,2-9 2 16,-2 9 1-16,0-13 2 16,0 13 2-16,0-10-7 15,0 10-2-15,0 0-12 16,0 0-3-16,0 10 0 0,-5 3 0 16,3 8 0-16,-3 0 0 15,-1 9 0-15,1-1 0 16,3 1 0-16,0 0 0 0,-1-3 0 15,3-4 0-15,0-4 0 16,0-1 0-16,0-8 0 16,0 0 0-16,0-10 0 15,0 9 0-15,0-9 0 0,0 0 0 16,0 0 0-16,0 0 0 16,-9-7 0-16,6-1 0 15,1-1 0-15,-4-6 0 0,4 2 0 16,2-1 0-16,-3 0 0 15,3 2 0-15,0 12 0 16,0-17 0-16,0 17 0 16,0 0-65-16,0 0-28 15</inkml:trace>
  <inkml:trace contextRef="#ctx0" brushRef="#br2" timeOffset="230909.2452">14118 12250 209 0,'0'0'3'0,"0"-15"4"0,-3 5-3 16,0-5 4-16,-4 0 1 15,0-2 0-15,-6-1 0 16,-7-1 1-16,-2 9-3 0,-10 5 1 15,-5 5-2-15,-11 12 0 16,-1 13-1-16,-6 10-2 0,0 4 0 16,5 8-1-16,6 6-1 15,7 3 0-15,14 1-1 16,8 2 1-16,15-2 0 0,3 0 1 16,16 5 2-16,4 3 1 15,7 0-1-15,0 1 0 16,0 2-1-16,-3 0 1 15,-5 7-1-15,-7-1 0 0,-8 0-1 16,-7 6 1-16,-4 1 0 16,-11-3 1-16,-7 1-1 15,-1-3 1-15,-9-6 1 16,-2-6-1-16,3-7 0 16,1-10 0-16,-4-5 1 15,6-12-1-15,0-3 0 0,6-9-1 16,4-6-1-16,6-2-1 15,3-3-1-15,9-7 0 16,-3 15-1-16,3-7 0 16,7 10 1-16,0-4-1 0,7 11 0 15,-2 7 1-15,3 4 0 16,-6 5 0-16,6 7 1 16,-2 10-1-16,-6 4 1 0,1 5 2 15,-6 7 0-15,-2 6 2 16,-2 3-1-16,-6 4 1 15,-4 5 0-15,-5 0 0 0,0-2-1 16,-2-1 1-16,8-6-2 16,0-7 0-16,6-1-1 15,5-8 1-15,7-7-1 16,11-8 0-16,17-7 1 16,10-12-1-16,22-4-1 15,19-9-2-15,27 2-23 0,19-8-55 16,14-2-2-16</inkml:trace>
  <inkml:trace contextRef="#ctx0" brushRef="#br2" timeOffset="231801.807">13777 12148 177 0,'0'0'9'0,"0"0"5"0,0 0 0 15,0 0 3-15,8 3 1 16,-8-3 0-16,30 0 2 16,2-5 1-16,10-3-7 0,14 1-5 15,17-1-2-15,12 1-1 16,8 2-9-16,7 3-17 15,-20 2-45-15,0 2-4 16</inkml:trace>
  <inkml:trace contextRef="#ctx0" brushRef="#br2" timeOffset="236007.7653">3000 8136 327 0,'0'0'7'16,"0"0"3"-16,0 0 2 0,0 0 2 15,0 0 1-15,0 0 0 16,0 0 1-16,0 0 1 16,11 2-6-16,0 0-4 15,6-2-2-15,-1 2-1 16,7 1-4-16,7 0-9 0,-5-3-21 16,-3 2-50-16,10 4-3 15</inkml:trace>
  <inkml:trace contextRef="#ctx0" brushRef="#br2" timeOffset="236191.2754">3012 8286 365 0,'0'0'7'0,"0"0"1"16,0 0 4-16,0 0-1 0,0 0 0 15,0 0 2 1,13 0-1-16,5 0 0 0,1-3-6 15,11 1-8-15,0-7-13 16,3 6-64-16,9-2-1 16</inkml:trace>
  <inkml:trace contextRef="#ctx0" brushRef="#br2" timeOffset="237374.9584">3935 7696 381 0,'0'0'5'16,"0"0"2"-16,0 0 2 15,0 0 1-15,0-7 1 16,0 7-2-16,0 0 1 15,0 0 1-15,0 0-5 0,0 10-3 16,3 2-1-16,-1 9-2 16,3-1 1-16,1 1 0 15,-4 4-2-15,3 1-2 16,0 3-14-16,0 5-59 16,-1-10-6-16</inkml:trace>
  <inkml:trace contextRef="#ctx0" brushRef="#br2" timeOffset="237737.9868">3563 8140 355 0,'0'0'5'0,"0"0"1"15,0 0 4-15,0 0 2 16,0 0 0-16,9 0 2 0,13-4 2 16,11 0 0-16,15 2-3 15,6-3-1-15,13 0-2 16,8 0-1-16,7 0-2 16,1-2-1-16,-3-1-1 15,-2 3-2-15,-13 3-3 0,-3-3 0 16,-13 0 0-16,-6 5 0 15,-11-3 0-15,-7 1 0 16,-8 2 0-16,-6 0 0 16,-11 0 0-16,0 0 0 15,0 0 0-15,-11 5-12 0,1 2-9 16,-12 15-50-16,7-11-17 16</inkml:trace>
  <inkml:trace contextRef="#ctx0" brushRef="#br2" timeOffset="238304.3728">3785 8548 393 0,'0'0'6'16,"0"0"2"-16,-6-12 4 16,6 12 1-16,-2-15 1 0,2 5 0 15,0 0 0 1,4-4 0-16,8 1-5 0,6 4-3 15,5-2-3-15,4 4-1 16,1 4-1-16,2 3-1 16,-4 0 2-16,-3 9-2 15,-6 3-2-15,-6 5 2 0,-7 2 0 16,-4 1-1-16,-5 4 0 16,-9 0 1-16,-7 0-1 15,-1 1 1-15,-8 0 0 16,2-5 0-16,-1-1 1 15,-1-1-1-15,5-3 1 0,8-6-1 16,-1-1 0-16,6-4 0 16,12-4 1-16,0 0-1 15,0 0 2-15,10 0-2 0,12 0 0 16,2-4 0-16,6-1 0 16,8-2 0-16,2-1 0 0,0-2 0 15,0 3 0-15,-3-3-2 16,-3 6-11-16,-6-2-32 15,-4-1-41-15,2 2-1 16</inkml:trace>
  <inkml:trace contextRef="#ctx0" brushRef="#br2" timeOffset="239003.6697">4644 8015 447 0,'0'0'4'0,"0"0"2"16,0 0 1-16,0 0 1 16,0 0-1-16,0 0 1 15,0 0-1-15,-6 11 2 0,4 1-4 16,0 8-2-16,2 3-3 15,0 0 0-15,0 9 0 16,4-6 0-16,-1 1 0 16,5-5 0-16,-3-4 0 0,0-2 0 15,-3-7 0-15,-2-9 0 16,0 0 0-16,0 0 0 16,0 0 0-16,3-9 0 15,-3-4 0-15,0-8 0 16,2 2 0-16,0-8 0 15,3 0 0-15,1 4 0 0,1-2 0 16,3 6 0-16,1 4 0 16,1 3 0-16,0 6 0 15,1 6 0-15,-1 8 0 0,3 7 0 16,-3-1 0-16,4 4 0 16,-2 4 0-16,-4-1 0 15,0 0 0-15,-4-3 0 0,3-1 0 16,-8-7 0-16,-1-10 0 15,6 9 0-15,-6-9 0 16,0 0 0-16,0-4 0 16,0-8 0-16,0-4 0 0,0-1 0 15,2-7 0-15,9 1 0 16,-4-4 0-16,5 3 0 16,4-2 0-16,-2 6 0 15,4 5 0-15,-3 3 0 16,0 10 0-16,0 2 0 0,-1 2 0 15,-4 7 0 1,3 6 0-16,-1 3 0 0,-2 7 0 16,-2-2 0-16,-3 0 0 15,2 1 0-15,-6-2-5 16,5 0-7-16,-6-7-16 0,-2 0-55 16,4-1-5-16</inkml:trace>
  <inkml:trace contextRef="#ctx0" brushRef="#br2" timeOffset="248710.7006">16507 8182 148 0,'0'0'7'0,"0"0"4"0,0 0 4 16,-8-3 5-16,8 3 0 16,-12-11 4-16,4 0 3 15,-4-4 3-15,0-5-5 16,-6-7-4-16,-2-4-1 16,-5-12-4-16,-2-9-4 0,-8-10-2 15,-7-9-2-15,-2-12-3 16,-4-8-1-16,-9-1-1 15,-1-7-1-15,1-1 0 16,-3 4 1-16,4 4 0 0,1 12-1 16,8 2 0-16,7 11 1 15,6 11 0-15,1 8 1 16,11 11 0-16,4 10 0 0,6 5 0 16,2 8 0-16,2 5-2 15,8 9 0-15,-8-10-1 16,8 10-1-16,0 0-2 15,0 0-2-15,0 0-2 16,0 0-3-16,0 0-6 16,-6 5-16-16,6-5-44 0,0 10-7 15</inkml:trace>
  <inkml:trace contextRef="#ctx0" brushRef="#br2" timeOffset="249710.8603">15006 9423 200 0,'0'0'10'16,"0"0"5"-16,0 0 6 15,0 0 1-15,0 0 2 16,0 0 0-16,0-5 1 0,0 5 2 16,-8-19-7-16,-2 2-5 15,-5-6-3-15,-3-7 0 16,-7-9-1-16,4-11-1 16,-15-13-2-16,-1-10 0 0,-7-9-3 15,-10-15-1-15,-4-4-1 16,-7-8-1-16,-3-8-1 15,5 8-1-15,-3 3 1 16,6 9 0-16,7 10 1 0,4 10-1 16,9 16 0-16,4 6 0 15,7 10-1-15,1 12 1 16,3 2-1-16,7 9-1 16,1 4 1-16,4 6-1 0,4 3 0 15,9 9-1-15,-10-11-2 16,10 11-2-16,0 0 0 15,0 0-5-15,0 0-5 16,0 0-14-16,0 0-37 16,7 15-16-16</inkml:trace>
  <inkml:trace contextRef="#ctx0" brushRef="#br2" timeOffset="250723.1524">14401 8450 256 0,'0'0'6'15,"0"0"1"-15,0 0 1 0,0 0 1 16,-7-10 1-16,7 10 1 15,3-10 1-15,6 2 2 16,7-2-5-16,5-9-1 16,11-4-2-16,10-9 1 15,14-7 1-15,6-11-2 0,11-7 1 16,11-7-1-16,3-3-1 16,2-3 0-16,-2 7 0 0,0 0 0 15,-10 4-2-15,-7 11 0 16,-6 5-1-16,-11 10 0 15,-6 3-1-15,-10 7 0 16,-4 4 0-16,-6 4 0 0,-8 2-1 16,-1 9 1-16,-6-4-1 15,-4 5 0-15,-8 3-1 16,0 0 1-16,0 0-2 16,0 0 1-16,0 0-1 0,0 0 0 15,0 0 0-15,0 0 0 16,0 0 0-16,0 0 1 15,0 0 0-15,0 0 1 16,0 0 0-16,0 0 1 16,0 0 0-16,0 0 1 15,0 0-2-15,0 0 2 0,0 0-2 16,0 0 1-16,10-7 0 16,-10 7 0-16,7-7-1 0,-7 7 1 15,16-13 1-15,-7 6-1 16,3-2 0-16,6-2 0 15,-4 1 1-15,7-3 0 16,1 1 1-16,1 0-1 0,-4 2 0 16,1-2 1-16,1 0-1 15,-5 4 1-15,0-1-1 16,-6 1-1-16,-1 3 1 16,-9 5-1-16,18-13 0 0,-18 13 0 15,10-7-1-15,-10 7 0 16,0 0 1-16,10-11-1 15,-10 11-1-15,0 0 1 16,0 0 0-16,0 0-1 16,0 0-2-16,0 0-6 0,0 0-16 15,-6 3-52-15,6-3-3 16</inkml:trace>
  <inkml:trace contextRef="#ctx0" brushRef="#br2" timeOffset="251072.0019">15744 7287 333 0,'0'0'7'16,"0"0"3"-16,0 0 3 16,0 0 2-16,-8-2 2 0,8 2-2 15,0 0 0-15,0 0 0 16,0 0-7-16,0 0-2 15,8-3-2-15,5 3-1 16,2-1-2-16,11-2 2 16,-2 3-1-16,5-3 0 0,1 3 0 15,0 0-1-15,-9 0-1 16,-1 6 0-16,-2 4 0 16,-6 2 0-16,-4 2 0 15,-8 9 0-15,0-1-1 0,-5 7 2 16,-5 4-1-16,-3-1 0 15,-1 0-2-15,-2 4-5 16,-1-10-11-16,7-6-57 0,0 5-7 16</inkml:trace>
  <inkml:trace contextRef="#ctx0" brushRef="#br2" timeOffset="251755.078">14578 8028 330 0,'0'0'8'0,"0"0"2"16,0 0 3-16,0 0 3 15,0 0 1-15,-11 0-1 0,11 0 0 16,0 0 0-16,-10 0-7 16,8 8-3-16,-6 5-3 15,7 9-1-15,-8 0-1 0,2 5 0 16,0 3-1-16,-2 2 2 15,-2-6 0-15,1 0-1 16,3-6 1-16,-1-2-1 16,1-7 0-16,7-11 0 0,-8 13 0 15,8-13 0-15,0 0-1 16,0 0 0-16,0 0 0 16,0 0 0-16,10 3 1 15,6-3 0-15,0-3 0 0,5 0 1 16,4 1 0-16,4-3 0 15,6 5-1-15,0-3 1 16,-1 3-1-16,-1 0 0 16,-2 3 0-16,-3 2 0 15,-3 0 0-15,0 0 0 0,-4 0-2 16,-7 2-5-16,2-7-22 16,0 2-54-16,2 1 0 15</inkml:trace>
  <inkml:trace contextRef="#ctx0" brushRef="#br2" timeOffset="254850.9925">5397 7942 282 0,'0'0'7'16,"0"0"5"-16,0 0 1 0,0 0 3 15,0 0 1-15,0 0 1 16,0 0 0-16,0 12 0 15,0-12-7-15,-6 13-2 0,6-13-3 16,0 14-1-16,0-4 1 16,0-10 0-16,10 12 1 15,4-9 1-15,-2-3 0 0,6-7 0 16,1-3-1-16,-1-10 0 16,0-2-2-16,-2-8-1 15,0-5-1-15,-4-4-1 16,-5-6 0-16,-1-4-1 15,-6 2 1-15,0 2 1 0,-6 3-3 16,-4 2 0-16,1 10 0 16,-4 6 0-16,6 6 0 15,-3 8 0-15,10 10 0 16,-16-3 0-16,9 8-4 16,0 13 1-16,2 5 0 0,-1 6 1 15,4 8-1-15,2 4 2 16,0 2 1-16,5 0-1 15,8-1 2-15,4-6-1 0,3 0 1 16,3-9-2-16,-1-5-2 16,0 0-5-16,-4-7-16 15,-11-2-60-15,8-3 0 0</inkml:trace>
  <inkml:trace contextRef="#ctx0" brushRef="#br2" timeOffset="255452.919">5718 7798 393 0,'0'0'5'0,"0"0"3"15,0 0 0-15,0 0 1 0,0 0-1 16,0 0 0-16,0 0 0 16,2 9 1-16,-2-1-6 15,0 5-2-15,3 2 0 16,-1 2 0-16,1 2 0 16,-1 4 0-16,3-3 1 0,-3 0-1 15,4-1 0-15,-3-3 1 16,-3-4-1-16,2-1-2 15,-2 0-1-15,5-1-7 16,-5-10-15-16,0 0-57 16,0 7-1-16</inkml:trace>
  <inkml:trace contextRef="#ctx0" brushRef="#br2" timeOffset="255983.8532">5273 8219 375 0,'0'0'6'0,"0"0"4"16,0 0 0-16,0 0 1 15,0 0 0-15,0 0 1 16,15 0 2-16,2 0 1 0,3-5-5 16,12-1-1-16,12 2-2 15,9-1 1-15,9 1-1 16,4-4-1-16,3 3-6 16,-2 0 0-16,-7 0 0 0,-3 3 0 15,-10 0 0-15,-2 2 0 16,-15-3 0-16,-5 3 0 15,-6 0 0-15,-6 0 0 16,-3 0 0-16,-10 0 0 0,0 0 0 16,-5 12 0-1,-8-7-6-15,13-5-43 0,-19 17-38 16,1-5-1-16</inkml:trace>
  <inkml:trace contextRef="#ctx0" brushRef="#br2" timeOffset="256522.49">5546 8492 447 0,'0'0'5'0,"0"0"2"0,-12-10 2 16,12 10 2-16,-13-8 0 15,13 8 0-15,-9-12-1 16,9 12-10-16,0-18 0 16,7 10 0-16,11 7 0 15,2-2 0-15,4 3 0 16,-3 0 0-16,3 4 0 0,-1 7 0 16,-6 7 0-16,-11-1 0 15,-3 8 0-15,-3-1 0 16,-9 2 0-16,-6-2 0 0,-7 3 0 15,-1-4 0-15,-2-2 0 16,1-3 0-16,6-6 0 0,0-1 0 16,9-2 0-16,-1-4 0 15,10-5 0-15,0 0 0 16,0 0 0-16,19 3 0 16,1-3 0-16,5 0 0 15,5-3 0-15,5 1 0 0,2-3 0 16,-3 0 0-16,1 3 0 15,-7 2 0-15,-1 0 0 16,-7 0 0-16,-5 0 0 16,-5 2 0-16,-10-2 0 15,12 5 0-15,-12-5 0 16,0 0 0-16,0 0 0 0,0 0 0 16,3 12 0-16,-3-12 0 15,0 10 0-15,-10-5-66 16,10-5-25-16</inkml:trace>
  <inkml:trace contextRef="#ctx0" brushRef="#br2" timeOffset="258585.4493">6317 7964 354 0,'0'0'8'0,"8"-7"5"15,-8 7 3-15,9-17 1 16,-4 6 2-16,-5 11 1 16,13-15 1-16,-6 5 0 15,-7 10-7-15,0 0-6 0,0 0-8 16,5 7 0-16,-5 11 0 15,-7 5 0-15,2 4 0 0,0 9 0 16,-3 2 0-16,1 4 0 16,2 1 0-16,0 1 0 15,3-7 0-15,2 1 0 16,7-9 0-16,3-2 0 16,5-8 0-16,0-2 0 0,5-10 0 15,2-5 0-15,4-2 0 16,0-9 0-16,1-8 0 15,-2-7 0-15,0-1 0 16,-2-9 0-16,-6-4 0 0,-2-3 0 16,-8-4 0-16,-4-2 0 15,-3 2 0-15,-7 3 0 16,-9 3 0-16,-1 6 0 16,-3 6 0-16,-2 5 0 15,0 8 0-15,-1 3 0 0,1 9 0 16,-1 2 0-16,-3 2 0 15,8 9 0-15,0 3 0 0,3-2 0 16,2 3 0-16,1-1 0 16,8 4 0-16,1 0 0 15,3-1 0-15,5-4 0 0,5 1 0 16,5 3 0-16,2-4 0 16,1-2 0-16,7-5 0 15,-2 2 0-15,3-3 0 16,-3-3 0-16,-1-2 0 15,-3 0 0-15,-3 0 0 16,-4 0 0-16,1-2 0 0,-13 2 0 16,9-2 0-16,-9 2 0 15,0 0 0-15,0 0 0 16,0 0 0-16,0 0 0 16,0 0 0-16,0 0 0 0,0 0 0 15,0 0 0-15,0 0 0 16,0 0 0-16,0 0 0 15,0 0 0-15,0 0 0 0,0 0 0 16,0 0 0-16,0 0 0 16,-22 7-92-16,22-7-1 15</inkml:trace>
  <inkml:trace contextRef="#ctx0" brushRef="#br2" timeOffset="261220.553">6417 7597 393 0,'0'0'5'0,"0"0"2"0,0 0 2 15,0 0 0-15,-12-7 0 16,12 7 1-16,0 0 2 16,0 0-1-16,-6 7-3 0,6-7-2 15,0 13-1-15,0-13 0 16,5 15 0-16,-5-15 0 15,15 10-1-15,-9-8 0 16,8-2 0-16,-2 0-4 0,-2 0 0 16,3-2 0-16,-3-4 0 15,-1 0 0-15,-9 6 0 16,13-16 0-16,-13 16 0 16,0-12 0-16,0 12 0 0,-7-10 0 15,-4 7 0-15,-1 3 0 16,-1 0 0-16,1 3 0 15,3 4 0-15,-2 0 0 16,11-7 0-16,-12 18 0 16,12-18 0-16,0 15 0 0,0-15 0 15,10 5 0-15,3-5 0 16,0-2 0-16,6-4 0 16,-5 0 0-16,-1-2 0 15,-1-2 0-15,-12 10 0 0,12-15 0 16,-12 15 0-16,-7-8 0 15,-2 8 0-15,-5 0 0 16,3 8 0-16,-2 1 0 16,3 7 0-16,0-6-40 0,8 5-48 15,2 2-3-15</inkml:trace>
  <inkml:trace contextRef="#ctx0" brushRef="#br2" timeOffset="262135.6424">6782 7439 418 0,'0'0'5'0,"0"0"3"16,0-12 2-16,0 12 1 15,2-18 1-15,1 6 1 16,2 0 1-16,2-3 0 0,6-1-8 15,-1 7-6-15,8-1 0 16,0 3 0-16,3-1 0 16,6 8 0-16,-2 0 0 0,-2 5 0 15,-2 8 0-15,-7 3 0 16,-2 7 0-16,-12 4 0 16,-2 5 0-16,-7 0 0 15,-6 3 0-15,-6 1 0 0,1-5 0 16,-5-2 0-16,8 0 0 15,0-8 0-15,6-6 0 16,2-2 0-16,4-4 0 16,3-9 0-16,12 8 0 15,8-8 0-15,1 0 0 0,9-8 0 16,0 4 0-16,9-7 0 16,-2 2 0-16,-5-1 0 15,0 1 0-15,-4 3 0 16,-9 1 0-16,-4 1 0 0,-2 1 0 15,-13 3 0-15,13-2 0 16,-13 2 0-16,0 0 0 16,0 0 0-16,0 0 0 0,0 0 0 15,0 0 0-15,0 0 0 16,0 0 0-16,2 9 0 16,-2-9-61-16,2 11-33 15</inkml:trace>
  <inkml:trace contextRef="#ctx0" brushRef="#br2" timeOffset="271382.6962">7580 7885 379 0,'0'0'7'16,"0"0"3"-16,2-13 2 0,-2 13 1 16,5-9 4-16,-5 9-3 15,6-7 2-15,-6 7 0 16,0 0-5-16,7 1-4 15,-5 21-1 1,3 3-3-16,0 5-3 16,-3 3 0-16,7 0 0 15,-7 3 0-15,5 1 0 0,-7-7 0 16,3-8-8-16,-3-7-18 16,0-15-41-16,0 16-21 15</inkml:trace>
  <inkml:trace contextRef="#ctx0" brushRef="#br2" timeOffset="271700.6037">7341 8044 397 0,'0'0'6'16,"0"0"2"-16,0 0 1 15,0 0 2-15,0 0 1 0,8-11 2 16,11 6 0-16,11 3 2 15,11-1-6-15,5-5-2 16,9 4-2-16,5-4-6 0,2 4 0 16,-5-4 0-16,-6 6 0 15,-5-1 0-15,-9 0 0 16,-12 3 0-16,-7 0 0 0,-6 0 0 16,-12 0 0-16,10 0 0 15,-10 0 0-15,0 0 0 16,0 0 0-16,-5 8 0 15,5-8 0-15,-10 8 0 0,10-8-27 16,0 9-61-16,0-9-2 16</inkml:trace>
  <inkml:trace contextRef="#ctx0" brushRef="#br2" timeOffset="272158.6041">8465 7625 427 0,'0'0'5'0,"0"-8"3"15,0 8 1-15,-3-12 1 16,3 12 0-16,-2-10 1 0,2 10-1 16,0 0 0-16,0 18-4 15,0 1-3-15,2 6-1 16,1 1-2-16,-1 11 0 16,5-4 0-16,1-3-5 0,-5 2-4 15,5 1-18-15,3-6-57 16,-8 0-3-16</inkml:trace>
  <inkml:trace contextRef="#ctx0" brushRef="#br2" timeOffset="272465.3413">8119 8018 416 0,'0'0'5'0,"0"0"1"0,0 0 3 15,0 0 1-15,18 8 1 16,-1-8 1-16,13 0 1 0,8 0 0 16,11 0-3-16,6 0-4 15,12 0-6-15,2-3 0 16,1 3 0-16,-5 0 0 16,-3-2 0-16,-7 2 0 15,-11 0 0-15,-9 0 0 16,-8 0 0-16,-6 0 0 0,-9 0 0 15,-12 0 0-15,0 0 0 16,0 0 0-16,0 0 0 16,-5 5-22-16,-13 5-60 0,3-5-8 15</inkml:trace>
  <inkml:trace contextRef="#ctx0" brushRef="#br2" timeOffset="273007.3334">8448 8424 463 0,'0'0'5'15,"0"0"2"-15,-11-4 2 0,11 4 1 16,-12-15 0-16,12 15-3 15,-12-20-7-15,10 11 0 16,2-2 0-16,7-4 0 16,12 5 0-16,4 2 0 15,2 4 0-15,4-1 0 0,1 5 0 16,0 0 0-16,-7 13 0 16,-1 1 0-16,-12 4 0 15,-10 7 0-15,-5-1 0 16,-10 6 0-16,-5 3 0 15,-10-5 0-15,0 4 0 0,-2-3 0 16,0-5 0-16,4 1 0 16,4-5 0-16,4-6 0 15,2-1 0-15,13-3 0 0,5-10 0 16,0 15 0-16,13-15 0 16,6 0 0-16,9 0 0 15,7-2 0-15,3-4 0 0,6-1 0 16,0 2 0-16,-1-2 0 15,-4 2 0-15,-4-1 0 16,-7 4 0-16,-6 2 0 16,-7 0 0-16,-5 0 0 15,-10 0 0-15,10 2 0 0,-10-2 0 16,0 0 0-16,0 16-16 16,0-16-72-16,0 13-3 15</inkml:trace>
  <inkml:trace contextRef="#ctx0" brushRef="#br2" timeOffset="274447.0944">9333 7404 390 0,'0'0'6'0,"0"0"3"15,0 0 2-15,2-13 2 16,-2 13 0-16,0 0 0 16,0 0 2-16,-10 13 0 15,-5 15-4-15,-4 11-4 16,-5 15-1-16,2 6-4 15,-3 17-2-15,0 7 0 0,8 3 0 16,2-1 0-16,10 3 0 16,5-2 0-16,0 3 0 15,5-6 0-15,10-7 0 0,2-3 0 16,8-2 0-16,5-10 0 16,2-8 0-16,7-7 0 15,2-9 0-15,1-7 0 16,-1-8 0-16,-4-3 0 0,-5-10 0 15,-2-1 0-15,-13-9 0 16,-2 0-75-16,-4 0-18 16</inkml:trace>
  <inkml:trace contextRef="#ctx0" brushRef="#br2" timeOffset="275531.2948">9832 7444 388 0,'0'0'6'15,"0"-9"4"-15,0 9 2 16,-4-18 2-16,4 18 1 0,-6-15 1 15,6 15-1-15,-5-16 1 16,5 16-5-16,-2 9-3 16,2 5-8-16,0 6 0 0,0 3 0 15,0 6 0-15,-2 3 0 16,2 0 0 0,0 2 0-16,2 0-6 0,0-4-12 15,0 1-42-15,1-6-27 16,2-3-2-16</inkml:trace>
  <inkml:trace contextRef="#ctx0" brushRef="#br2" timeOffset="275845.9865">9434 7885 398 0,'0'0'5'0,"0"0"3"0,0 0 0 15,0 0 2-15,5 7 4 32,15-4 2-32,15-1-1 15,12 0 1-15,13-2-4 0,12 0-3 16,10 0-9-16,5 0 0 16,-5-2 0-16,-5-3 0 15,-10 5 0-15,-12-2 0 16,-7 2 0-16,-14 0 0 15,-12 0 0-15,-4 2 0 0,-9 1 0 16,-9-3 0-16,3 9-5 16,-3 1-23-16,-3 0-57 15,-6 6-3-15</inkml:trace>
  <inkml:trace contextRef="#ctx0" brushRef="#br2" timeOffset="276132.6787">9596 8165 444 0,'0'0'5'0,"0"0"2"15,0 0 0-15,0 0 0 16,0 0 1-16,2 5 1 15,1 2-1-15,0 8 1 16,-1 1-4-16,0 5-3 0,3 4-2 16,0 4 0-16,0-1 0 15,-2 1 0-15,2-4 0 0,-3 3-8 16,1-11-34-16,-1 0-43 16,1-2-2-16</inkml:trace>
  <inkml:trace contextRef="#ctx0" brushRef="#br2" timeOffset="276600.3365">9808 8257 471 0,'0'0'4'0,"0"0"2"15,-6-11 1 1,6 11 2-16,-4-12-1 0,3 4-2 15,1-2-6-15,0-2 0 16,5 3 0-16,8 3 0 16,4-1 0-16,3 4 0 0,5 3 0 15,0 0 0-15,-3 8 0 16,-2 4 0-16,-2 3 0 16,-9 3 0-16,-6 4 0 0,-6 0 0 15,-6 1 0-15,-7 1 0 16,-6 2 0-16,0-7 0 15,-3 1 0-15,0-3 0 16,5 0 0-16,3-4 0 0,0-4 0 16,11 0 0-16,6-9 0 15,0 0 0-15,0 9 0 16,16-9 0-16,1 0 0 16,7-2 0-16,6-1 0 15,3-1 0-15,6-2 0 0,-1 3 0 16,2-1 0-16,-9 0 0 15,2 3 0-15,-8 1 0 16,-4 0 0-16,-5 0 0 16,-9 0 0-16,-7 0 0 0,0 0 0 15,0 0-78-15,0 0-11 16</inkml:trace>
  <inkml:trace contextRef="#ctx0" brushRef="#br2" timeOffset="278831.3175">10491 7800 343 0,'0'0'8'0,"0"0"4"16,0 0 4-16,-12 0 1 16,12 0 1-16,0 0 0 0,0 0 1 15,-11 0 0-15,11 0-8 16,0 6-3-16,0 3-3 15,0 4-1-15,3 2-2 0,-1 7 1 16,1 0 0 0,2 5 0-16,0-1-1 15,0-2-2-15,0 3 0 16,-3-3 0-16,3-6 0 16,-2-2 0-16,0-4 0 0,-1-2 0 15,-2-10 0-15,0 10 0 16,0-10 0-16,0 0 0 15,0-3 0-15,-5-7 0 16,-3-5 0-16,3-5 0 0,0 1 0 16,1-9 0-16,-1 3 0 15,2-4 0-15,3 4 0 16,0-3 0-16,3 6 0 0,2 3 0 16,4-1 0-16,1 8 0 15,3 1 0-15,1 4 0 16,4 5 0-16,-3 2 0 0,5 4 0 15,-2 9 0-15,1 8 0 16,-1 0 0-16,-2 4 0 16,-3 0 0-16,0-1 0 15,-3 4 0-15,-5-6 0 16,0 0 0-16,-3-5 0 16,-2-2 0-16,0-2 0 0,-5-5 0 15,5-8 0-15,-13 14 0 16,13-14 0-16,-12 3 0 15,2-3 0-15,10 0 0 16,-15-20 0-16,8 5 0 0,5-5 0 16,2-5 0-16,0-2 0 15,0 1 0-15,7-5 0 16,2 4 0-16,2 2 0 0,4 4 0 16,-3 0 0-16,5 6 0 15,-1 2 0-15,1 6 0 16,-2 3 0-16,2 4 0 15,1 0 0-15,0 9 0 0,-4 4 0 16,1 4 0-16,-1 4 0 16,-5 5 0-16,1-4 0 15,-3 5 0-15,-3-4 0 16,-1 2 0-16,-1-5 0 0,-2-4 0 16,0-3 0-16,3-3 0 15,-3-10 0-15,2 12 0 16,-2-12 0-16,0 0 0 15,0 0 0-15,0 0 0 16,0 0 0-16,0 0-19 0,0 0-68 16,8 5-3-16</inkml:trace>
  <inkml:trace contextRef="#ctx0" brushRef="#br2" timeOffset="279133.0374">11043 7957 467 0,'0'0'4'0,"0"0"1"16,0 0 0-16,0 0 1 15,4 7 0-15,-4-7 1 16,6 17 0-16,-1-7-3 16,-3 2-4-16,3 3 0 0,0 0 0 15,2 1 0-15,-1-4 0 16,-1 5 0-16,-3-7-32 16,1 0-53-16,-2-1-3 0</inkml:trace>
  <inkml:trace contextRef="#ctx0" brushRef="#br2" timeOffset="283446.6968">11306 7949 349 0,'0'0'6'0,"0"0"2"16,0 0 5-16,-4 8 1 0,4-8 0 16,0 15 2-16,-3-6 2 15,3 4-2-15,0 1-4 16,3 1-2-16,1-2-2 15,4 0-1-15,1-4 0 0,7-6-2 16,4-3 0-16,1-10-2 16,4-5-3-16,-2-7 0 15,4-9 0-15,-4-3 0 16,-1-8 0-16,-7-8 0 0,-5-7 0 16,-5-2 0-16,-5-5 0 15,-8 2 0-15,-6 0 0 16,-6 4 0-16,-3 9 0 15,-4 10 0-15,-1 9 0 16,7 10 0-16,-3 13 0 16,2 7 0-16,6 12 0 0,0 15 0 15,7 11 0-15,6 9 0 16,3 7 0-16,0 8 0 0,12 5 0 16,6-4 0-16,6-5 0 15,8-6 0-15,4-7 0 16,1-10 0-16,0-11 0 15,0-1 0-15,-7-13-9 0,-5-3-79 16,5-4-3-16</inkml:trace>
  <inkml:trace contextRef="#ctx0" brushRef="#br2" timeOffset="283631.01">11704 7850 433 0,'0'0'5'15,"0"0"1"-15,0 0 2 16,0 10 1-16,2 5 1 16,3 0 0-16,0 5 1 15,3-1-1-15,-1 4-6 16,1-3-6-16,5 4-12 16,-6 12-56-16,2-24-16 0</inkml:trace>
  <inkml:trace contextRef="#ctx0" brushRef="#br2" timeOffset="284030.1094">11739 7357 461 0,'0'0'5'16,"-8"-15"1"-16,3 5 2 0,1-5 0 15,-2-2 1-15,1-5 0 16,5 0-4-16,0-3-5 16,13 3 0-16,4 3 0 15,8 6 0-15,0 5 0 0,5 2 0 16,0 6 0-16,-4 8 0 16,-2 10 0-16,-8 6 0 15,0 6 0-15,-13 2 0 0,-3 8 0 16,-6-3 0-16,-4 2 0 15,-4-1 0-15,1-6 0 16,3-5 0-16,0-2 0 0,8-7 0 16,2-4 0-16,6-6 0 15,10-8 0-15,6 0 0 16,8-5 0-16,0-4 0 16,5-5 0-16,-1 2 0 15,1-6 0-15,-10 6-83 0,-1 3-6 16</inkml:trace>
  <inkml:trace contextRef="#ctx0" brushRef="#br2" timeOffset="284367.4744">12223 6899 476 0,'0'0'4'0,"0"0"0"0,0 0 2 16,0 0 0-16,0 0 2 15,8 12-1-15,5 8-7 16,6 10 0-16,11 12 0 16,3 9 0-16,4 17 0 15,3 6 0-15,-6 11 0 16,1 5 0-16,-13 10 0 0,-4 1 0 15,-13 4 0-15,-7-4 0 16,-19 3 0-16,-11-3 0 16,-2-1 0-16,-12-8 0 15,2-3 0-15,-4-15 0 0,9-5-3 16,9-6-88-16,-5-17-2 16</inkml:trace>
  <inkml:trace contextRef="#ctx0" brushRef="#br2" timeOffset="286112.1308">12880 7539 392 0,'0'0'7'0,"0"-8"4"15,0 8 2-15,-5-12 2 16,5 12 1-16,-10-16 0 15,10 16 1-15,-20 0 0 0,10 5-10 16,-2 12-7-16,-4 11 0 16,2 4 0-16,1 8 0 15,1 5 0-15,4 0 0 16,6 4 0-16,2-6 0 0,10 6 0 16,2-13 0-1,6-6 0-15,4-5 0 16,1-8 0-16,-1-2 0 15,5-13 0-15,1-2 0 0,-3-9 0 16,1-14 0-16,-6-4 0 16,3-8 0-16,-8-9 0 15,0-11 0-15,-13-1 0 16,-2-5 0-16,-9 5 0 0,-9-1 0 16,-2 7 0-16,-2 6 0 15,-6 12 0-15,-1 4 0 16,4 10 0-16,-3 9 0 0,6 6 0 15,0 6 0-15,-1 11 0 16,6 4 0-16,2 8 0 16,5 5 0-16,3 4 0 15,7 4 0-15,0 0 0 0,7 5 0 16,8-10 0-16,5-2 0 16,7-7 0-16,3-3 0 15,1-6 0-15,5-10 0 16,1 0 0-16,-2-6 0 15,-5 0 0-15,-3-6 0 16,-7 4 0-16,-5-5 0 16,-5 4 0-16,-10 3 0 0,0 0 0 15,0-17 0-15,0 17-49 16,-4-5-42-16,-9 2-3 0</inkml:trace>
  <inkml:trace contextRef="#ctx0" brushRef="#br2" timeOffset="286585.4138">12899 7187 409 0,'0'0'7'0,"0"0"2"15,0 0 2-15,-12 0 2 16,12 0 1-16,0 0 1 15,-9 0 1-15,9 0 1 0,0 0-17 16,0 0 0-16,0 0 0 16,-3-10 0-16,3 10 0 15,3-14 0-15,-3 14 0 16,9-17 0-16,-9 17 0 0,10-12 0 16,-10 12 0-16,6-10 0 15,-6 10 0-15,0 0 0 16,0 0 0-16,-11 0 0 15,0 3 0-15,3 2 0 16,-3 5 0-16,2-6 0 0,4 11-15 16,7-5-74-16,-2 0-2 15</inkml:trace>
  <inkml:trace contextRef="#ctx0" brushRef="#br2" timeOffset="287146.744">13191 6795 438 0,'0'0'6'0,"0"-10"2"0,0 3 2 16,0-9 1-16,4 4 0 16,4-8 2-16,7 3 1 0,5-2-14 15,0-1 0-15,7 7 0 16,-2 1 0-16,5 6 0 16,-5 6 0-16,2 6 0 0,-10 3 0 15,-1 9 0-15,-8 5 0 16,-2 6 0-16,-6 3 0 15,-6 3 0-15,-5 2 0 16,-2-3 0-16,-4 2 0 0,-3-2 0 16,2-5 0-16,4-1 0 15,4-6 0-15,2-2 0 16,8-5 0-16,8-6 0 0,9-3 0 16,10-4 0-16,8-2 0 15,6-2 0-15,0-4 0 16,6 1 0-16,-2-4 0 15,-5 2 0-15,-8 0 0 16,-4-1 0-16,-7 3 0 0,-5 2 0 16,-6 1 0-1,-10 2 0-15,0 0 0 0,0 0 0 16,0 0 0-16,0 0 0 16,0 0 0-16,0 0 0 0,0 0 0 15,0 0-65-15,0 0-29 16</inkml:trace>
  <inkml:trace contextRef="#ctx0" brushRef="#br2" timeOffset="292456.3255">2968 13779 428 0,'0'0'5'0,"0"0"2"0,0 0 2 16,0 0 2-16,0 0 1 16,0 0-1-16,0 0 1 15,0 0 1-15,0 0-10 0,13 0-3 16,2 0 0-16,10-3 0 15,5-5 0-15,7 4 0 16,2-4-4-16,9 6-28 0,7-2-55 16,-16 4-3-1</inkml:trace>
  <inkml:trace contextRef="#ctx0" brushRef="#br2" timeOffset="292616.9062">2998 13929 410 0,'0'0'5'0,"-7"5"2"15,7-5 0-15,-10 3 2 0,10-3 2 16,0 0 0-16,0 0 2 16,15 12-1-16,14-12-4 15,8 0-2-15,11-3-7 16,5-4-24-16,6 2-57 0,-1-3-5 16</inkml:trace>
  <inkml:trace contextRef="#ctx0" brushRef="#br2" timeOffset="299733.9569">4167 13479 389 0,'0'0'6'15,"0"0"3"-15,0-11 2 16,0 11 1-16,0-12 2 16,0 12 0-16,-8-12 0 0,8 12 1 15,-15-2-6-15,1 7-3 16,-4 12-1-16,0 8-1 16,-3 14-1-16,-2 11-3 15,-1 6 0-15,8 1 0 16,2 6 0-16,8-4 0 15,1 0 0-15,5-6 0 0,8-14 0 16,4-7 0-16,8-7 0 16,5-11 0-16,5-6 0 15,2-8 0-15,2-2 0 16,6-13 0-16,-2-10 0 0,-3-5 0 16,-3-12 0-16,-9-3 0 15,-4-6 0-15,-12-3 0 16,-3-7 0-16,-11 5 0 15,-7 1 0-15,-8 8 0 16,-6 2 0-16,-4 11 0 16,0 9 0-16,-3 5 0 0,3 13 0 15,0 7 0-15,4 3 0 16,2 12 0-16,5 4 0 16,4 8 0-16,6 2 0 15,6 7 0-15,5-1 0 0,8-3 0 16,8-5 0-16,13-4 0 15,2-7 0-15,7-6 0 0,3-2 0 16,3-8 0-16,-5 0 0 16,2-3 0-16,-7-4 0 15,-1 5-28-15,-3-1-60 16,-10-2-4-16</inkml:trace>
  <inkml:trace contextRef="#ctx0" brushRef="#br2" timeOffset="300160.0076">4179 13254 433 0,'0'0'5'0,"0"0"2"16,0 0 1-16,-7-11 2 0,7 11 0 15,0 0 1-15,-7-13 0 16,7 13 0-16,0 0-6 15,0 0-5-15,-6-9 0 16,6 9 0-16,0 0 0 0,8-5 0 16,-8 5 0-1,0 0 0-15,10-11 0 16,-10 11 0-16,0 0 0 0,0 0 0 16,0 0 0-16,-12-4-8 15,12 4-19-15,-19 17-59 0,10-10-4 16</inkml:trace>
  <inkml:trace contextRef="#ctx0" brushRef="#br2" timeOffset="300687.1162">4578 13119 430 0,'0'0'5'0,"0"0"3"15,-11-15 1-15,1 5 1 16,0-2 1-16,3-5 0 0,2-2 1 16,2-4 0-16,6-3-9 15,14 2-3-15,3 2 0 16,10 0 0-16,0 9 0 0,2 1 0 15,-2 9 0-15,-1 3 0 16,-6 4 0-16,-6 13 0 16,-4 0 0-16,-8 5 0 0,-5 5 0 15,0 0 0-15,-7 1 0 16,-6 4 0-16,-2-3 0 16,0-1 0-16,0-6 0 15,2 0 0-15,4-5 0 0,6-2 0 16,3-7 0-16,10-3 0 15,10-3 0-15,3-2 0 16,4 0 0-16,1-5 0 16,3 0 0-16,2 0 0 15,-9 2 0-15,-2 2 0 16,-1-2 0-16,-9 3 0 0,-4 0 0 16,-8 0 0-16,0 0 0 15,10 0 0-15,-10 0 0 16,0 0 0-16,0 0 0 0,-3 9 0 15,3-9-27-15,-18 11-61 16,18-11-4-16</inkml:trace>
  <inkml:trace contextRef="#ctx0" brushRef="#br2" timeOffset="303460.0941">4823 13872 333 0,'0'0'7'0,"0"0"4"16,0 0 3-16,0 0 4 0,0 0-2 15,0 0 1-15,-10 0 1 16,10 0 0-16,0 0-6 0,2 11-3 15,-2-11-3-15,21 14-1 16,-8-7 0-16,7-4 0 16,9-3 0-16,-2-3-2 15,8-9 1-15,2-8 1 0,0-5-5 16,3-7 0-16,-4-4 0 16,0-10 0-16,-4-8 0 15,-4-3 0-15,-8-5 0 0,-8-2 0 16,-5 0 0-16,-7 7 0 15,0 2 0-15,-7 10 0 16,-5 7 0-16,-1 11 0 16,-1 13 0-16,-2 9 0 15,-1 5 0-15,1 14 0 16,5 15 0-16,-2 10 0 0,6 10 0 16,2 8 0-16,5 6 0 15,2 3 0-15,10-2 0 16,10 1 0-16,2-13 0 0,8-5 0 15,2-9 0-15,4-4 0 16,0-12 0-16,3-12-60 16,-3 4-29-16,-6-5-1 0</inkml:trace>
  <inkml:trace contextRef="#ctx0" brushRef="#br2" timeOffset="303679.1787">5581 13750 425 0,'0'0'5'16,"0"0"3"-1,0 0-1-15,0 9 2 0,0 3 0 16,6 0 0-16,-4 3 1 0,5 5 0 16,-2-1-5-16,2 4-2 15,4 0-4-15,-6-6-5 16,2 2-14-16,-7 6-59 15,5-12-7-15</inkml:trace>
  <inkml:trace contextRef="#ctx0" brushRef="#br2" timeOffset="307975.5574">5440 7345 321 0,'0'0'8'0,"0"0"4"15,-3-10 3-15,3 10 3 16,-8-10 0-16,8 10-1 15,-12 0 1-15,-4 3 0 16,5 11-7-16,-8 8-3 0,3 13-3 16,-4 8 0-16,1 8-2 15,-2 9 1-15,6 4 0 16,3 8-1-16,5 7 1 0,2-2 0 16,3 2 0-16,-2 5 0 15,4-7 0-15,0 3-1 16,4-5-3-16,5-7 0 15,1-3 0-15,8-6 0 0,1-4 0 16,2-8 0-16,8-5 0 16,1-7-8-16,1-3-16 15,0 6-43-15,6-22-20 0</inkml:trace>
  <inkml:trace contextRef="#ctx0" brushRef="#br2" timeOffset="308590.9982">5810 7234 322 0,'0'0'8'0,"0"0"3"0,0 0 3 16,-10 2 1-16,10-2 1 16,0 0 0-16,-3 10 2 0,3 0 2 15,3-1-7-15,7 8-3 16,3 6-1-16,11 7-1 15,1 6 1-15,0 13-2 0,5 2-1 16,0 11-2-16,-5 4 1 16,-1 9-5-16,-4 3 0 15,-8-2 0-15,-1 0 0 16,-9 3 0-16,-2 2 0 0,-2-7 0 16,-9-1 0-16,-1-5 0 15,-2-3 0-15,-4-12 0 16,0-3 0-16,1-8 0 15,-1-7 0-15,4-8 0 16,3-6-15-16,-2-7-11 0,10-4-22 16,0 0-40-16,3-10-2 15</inkml:trace>
  <inkml:trace contextRef="#ctx0" brushRef="#br2" timeOffset="309678.3865">5929 7169 376 0,'0'0'8'0,"0"0"2"16,0 0 2-16,0 0 2 15,-10-10 2-15,10 10 1 16,-6-15 0-16,6 5 2 16,0 0-7-16,0 1-2 0,6-2-10 15,2 2 0-15,6 0 0 16,2 2 0-16,-4 2 0 15,8 3 0-15,-3 2 0 0,1 0 0 16,-4 10 0-16,2 0 0 16,-7 10 0-16,-4 0 0 15,-5 7 0-15,0 1 0 16,-2-2 0-16,-8 1 0 0,3-2 0 16,-1-5 0-16,3-2 0 15,0-6 0-15,5-2 0 16,0-10 0-16,0 0 0 15,5 7 0-15,5-7 0 0,5-4 0 16,5-4 0-16,-3-1 0 16,8 1 0-16,0-4 0 15,-5 3 0-15,2 0 0 16,-7 3 0-16,0 2 0 16,-5 1 0-16,-10 3 0 0,10-4 0 15,-10 4 0-15,0 0 0 16,0 0 0-16,0 0 0 15,12 11 0-15,-9 0-66 0,-3-11-28 16</inkml:trace>
  <inkml:trace contextRef="#ctx0" brushRef="#br2" timeOffset="316674.9921">5502 12919 405 0,'0'0'7'0,"0"0"1"16,-13-10 4-16,13 10 1 0,-15-13 2 16,8 3 1-16,-1 0 1 15,1-2-1-15,2 0-14 16,5-6-2-16,5 3 0 16,10 0 0-16,2 0 0 15,6 3 0-15,2 0 0 16,2 5 0-16,3 4 0 0,-7 3 0 15,1 3 0-15,-4 7 0 16,-6 4 0-16,-5 8 0 0,-7 4 0 16,-2-2 0-16,-9 6 0 15,-1-3 0-15,-3 1 0 16,-7-1 0-16,2-3 0 16,3-5 0-16,0-2 0 0,8-5 0 15,2-3 0-15,5-9 0 16,12 8 0-16,6-8 0 15,9 0 0-15,5-5 0 16,1 1 0-16,4-4 0 0,-5-1 0 16,3 6 0-16,-10-6 0 15,-5 7 0-15,-7-4 0 16,-1 5 0-16,-12 1 0 16,7 0 0-16,-7 0 0 15,0 0 0-15,0 0 0 0,0 0 0 16,-2 4 0-16,2 12 0 15,0-16-64-15,5 10-32 16</inkml:trace>
  <inkml:trace contextRef="#ctx0" brushRef="#br2" timeOffset="322588.707">6626 12326 354 0,'0'0'6'16,"4"-9"4"-16,-1-1 3 16,2-3 0-16,-3 3 1 15,-2-5 0-15,0 1 0 16,0-1 0-16,-12 8-6 0,-6 2-4 15,-5 5-2-15,-3 2-2 16,-4 8 0-16,-2 10-1 16,2 4 0-16,-4 9 1 0,11 6 0 15,0 6 0-15,8 7 1 16,5 2 0-16,8 8 1 16,2 3 0-16,7 6 1 15,6 4 0-15,-1 4 0 0,6 3-1 16,-5 3 1-16,1 1-2 15,-2 0 1-15,-2 3-1 16,-2-1 0-16,-6 1 0 16,1-2 2-16,-3-1 0 0,-5 0 0 15,-3-1 1-15,-2-1 0 16,-2-5 0-16,-2 0-4 16,6-7 0-16,-8 1 0 15,7-10 0-15,1-3 0 16,-1-5 0-16,3-11 0 0,4-4 0 15,-3-2 0-15,2-9 0 16,1-5 0-16,2-2 0 16,-3-1 0-16,1-1 0 15,2-3 0-15,-5 0 0 0,5 0 0 16,-6-2 0-16,4-1 0 16,-3 3 0-16,3-8 0 15,-1 3 0-15,1-2 0 16,-3 0 0-16,5-10 0 0,-2 15 0 15,2-15 0-15,-3 10 0 16,3-10 0-16,0 0 0 16,0 0 0-16,0 0 0 15,0 0 0-15,0 0 0 0,0 0 0 16,0 8 0 0,0-8 0-16,0 0 0 0,0 0 0 15,0 0 0-15,0 0 0 16,0 0 0-16,0 0 0 0,0 0 0 15,0 0 0-15,5 0 0 16,5 0 0-16,5 0 0 16,5-3 0-16,2 0 0 15,10-4 0-15,5 2 0 0,6-2 0 16,-3 4 0-16,2-2 0 16,-2 3 0-16,-5 2 0 15,-6-3 0-15,-3 3 0 0,-7 0 0 16,-6 0 0-16,-6 0 0 15,-7 0 0-15,0 0 0 16,3 10 0-16,-3-10 0 16,-12 10-8-16,-4 0-69 0,2-10-11 15</inkml:trace>
  <inkml:trace contextRef="#ctx0" brushRef="#br2" timeOffset="326570.5315">5059 8370 292 0,'0'0'8'16,"0"0"5"-16,0 0 5 15,0 0 2-15,0-9 3 0,0 9 2 16,0 0 1-16,-2-11 0 15,2 11-6-15,0 0-6 16,0 0-2-16,0 0-3 16,0 0-4-16,3 14-5 15,1 0 0-15,-2 3 0 0,1 3 0 16,-1 5 0-16,-2 0 0 16,3-3 0-16,0-1 0 0,-3-1 0 15,2-3 0-15,-2-4 0 16,3-2 0-16,-1-2 0 15,-2-9 0-15,2 15-7 16,-2-15-32-16,0 0-49 0,0 0-2 16</inkml:trace>
  <inkml:trace contextRef="#ctx0" brushRef="#br2" timeOffset="328085.9003">5887 13505 387 0,'0'0'7'0,"0"0"3"0,0 0 1 16,0 0 1-16,-10-2 0 15,10 2 1-15,-5 15 0 16,5 3 1-16,0 4-7 16,3 5-2-16,-1 5-2 15,3 1 0-15,0 4 0 16,0-3-1-16,0-9-1 16,0-3 0-16,-4 1 1 0,3-9-1 15,-2-4 1 1,-2-10 0-16,0 0-2 15,0 0 0-15,0 0 0 0,-9-10 0 16,3-7 0-16,1-5 0 16,-1-3 0-16,2-5 0 15,2 1 0-15,2-1 0 0,0 4 0 16,0 2 0-16,2 5 0 16,6 7 0-16,-3 1 0 0,5 9 0 15,1 2 0-15,3 0 0 16,-2 10 0-16,3 7 0 15,0 0 0-15,3 6 0 16,-4-2 0-16,-3 5 0 0,-4-4 0 16,0 0 0-16,-2-2 0 15,-5-6 0-15,0 0 0 16,0-14 0-16,-2 12 0 16,2-12 0-16,-12-2 0 15,7-8 0-15,1-6 0 0,2-2 0 16,2-6 0-16,0 2 0 15,2-5 0-15,4 4 0 16,4-4 0-16,-3 7 0 16,3 4 0-16,0 3 0 15,2 6 0-15,-1 4 0 0,1 3 0 16,-4 4 0-16,9 7 0 16,-5 6 0-16,0 0 0 15,-4 5 0-15,2 3 0 0,-5 3 0 16,-3-3 0-16,-2-1 0 15,0-2 0-15,0 1-6 16,-2-6-11-16,2-9-40 0,-4 6-31 16,0-6-1-16</inkml:trace>
  <inkml:trace contextRef="#ctx0" brushRef="#br2" timeOffset="328270.9086">6252 13689 428 0,'0'0'3'0,"0"0"2"15,0 0 0-15,8 10 2 16,-3 0-1-16,-3 4 1 0,1 4-1 16,2 7-10-16,-5 9-72 15,0-7-6-15</inkml:trace>
  <inkml:trace contextRef="#ctx0" brushRef="#br2" timeOffset="330538.1573">7356 12613 386 0,'0'0'6'15,"0"0"3"-15,0 0 2 0,0 0 2 16,3-9 0-16,-3 9-1 16,0 0 1-16,0 5 1 15,-3 9-7-15,1 7-2 16,2 3-2-16,0 5-2 16,0 9 1-16,0-1-2 0,0 0-1 15,5 4-7-15,-3-7-16 16,-9 1-59-16,7-5-3 15</inkml:trace>
  <inkml:trace contextRef="#ctx0" brushRef="#br2" timeOffset="330987.0026">6837 13285 293 0,'0'0'8'0,"0"0"1"16,0 0 5-16,-13 8 0 15,13-8 1-15,-7 7 3 16,7-7 1-16,-8 12 2 15,8-12-4-15,12 13-4 16,13-6-1-16,13-1-1 0,12-6 0 16,14 2 0-16,16-2-1 15,11-2-2-15,7-4-1 16,6-1-7-16,-2 2 0 0,-5-1 0 16,-5 4 0-1,-14 2 0-15,-7 0 0 0,-16 0 0 16,-13 2 0-16,-10 1 0 15,-11 0 0-15,-9-1 0 16,-12-2 0-16,0 0 0 16,0 12 0-16,-11-8 0 0,-1 2 0 15,-5-3-48-15,-8 5-40 16,5-1-3-16</inkml:trace>
  <inkml:trace contextRef="#ctx0" brushRef="#br2" timeOffset="331587.7642">7476 13791 404 0,'0'0'4'0,"0"-11"3"16,0 2 2-16,0-3 0 15,-3-1 2-15,-2-3-1 0,-5 2 2 16,0-1-1-16,-5 8-4 16,-4 2-2-16,-4 5-2 0,0 0-1 15,1 12 0-15,0 3-1 16,2 5 0-16,3 3 0 15,4-2 0-15,6 7 1 16,7-3 0-16,2-1 0 0,10-1 0 16,11 1 1-16,2-6-3 15,7 4 0-15,3-2 0 16,2 0 0-16,-5 0 0 16,0-1 0-16,-7-1 0 15,-4 2 0-15,-9-2 0 0,-4 1 0 16,-8-2 0-16,-11 0 0 15,-6 1 0-15,-5-3 0 16,-8-3 0-16,-2 0 0 16,-5-4 0-16,2-3 0 15,-1-5 0-15,6 0 0 0,4-7 0 16,6-8 0-16,7-2 0 16,10-9 0-16,3 1 0 0,11-4 0 15,6-1 0-15,10 0 0 16,3 1 0-16,5 2 0 15,-3 1 0-15,0 4 0 16,1 7-16-16,-12 3-38 0,5 0-34 16,-6 3-1-16</inkml:trace>
  <inkml:trace contextRef="#ctx0" brushRef="#br2" timeOffset="332138.4757">8487 13243 385 0,'0'0'6'15,"0"0"2"-15,0-9 4 16,0 9 2-16,0-11 0 0,0 11 0 15,0 0 1-15,0 0 1 16,-9 14-6-16,4 10-3 16,-1 2-3-16,4 7-2 15,-1 5 0-15,3-2-2 0,-2 3-1 16,2 2-5 0,0-7-11-16,2-12-50 15,-2 8-20-15</inkml:trace>
  <inkml:trace contextRef="#ctx0" brushRef="#br2" timeOffset="332366.458">8276 13433 416 0,'0'0'3'0,"0"0"2"16,0 0 2-16,6-1 2 15,10-2 0-15,5 3 2 0,8-3 0 16,11 1 1-16,4-4-3 16,9 4-4-16,2-3-3 15,-1 5-10-15,-7-7-24 16,-3 7-52-16,-3 0-3 0</inkml:trace>
  <inkml:trace contextRef="#ctx0" brushRef="#br2" timeOffset="332920.6153">9623 12483 426 0,'0'0'5'0,"3"-13"2"16,2 3 2-16,-3 0 1 0,3 1 1 16,-2 1 0-16,-3 8-1 15,0 0 1-15,2 5-4 16,0 25-3-16,-2 9-4 16,0 14 0-16,0 4 0 0,3 9 0 15,-1 4 0 1,4-2-9-16,-1-8-14 0,2-10-61 15,-2 2-4-15</inkml:trace>
  <inkml:trace contextRef="#ctx0" brushRef="#br2" timeOffset="333202.8637">9188 13179 416 0,'0'0'3'15,"0"0"1"-15,0 0 4 16,5 2 0-16,8-2 2 0,9 0 1 16,13 0 0-16,14 0 1 15,11 0-2-15,13 0-2 16,8-2-2-16,9-3-2 16,4 2-4-16,-6-2 0 0,-4 5 0 15,-12-2 0-15,-13 2 0 16,-12 0 0-16,-9 0 0 15,-16 2 0-15,-5 1-4 16,-17-3-14-16,0 0-60 16,0 0-10-16</inkml:trace>
  <inkml:trace contextRef="#ctx0" brushRef="#br2" timeOffset="333810.2829">9385 13637 416 0,'0'0'5'0,"0"0"2"16,-2-12 3-16,2 12 0 15,0-16 2-15,0 7 0 0,0-4 0 16,2 1 1-16,10 3-5 15,0-5-2-15,3 8-6 16,8-3 0-16,-1 5 0 16,3 4 0-16,2 3 0 0,-7 7 0 15,0 4 0-15,-7 4 0 16,-4 4 0-16,-6 4 0 16,-3 0 0-16,-10 4 0 15,-9-3 0-15,0-3 0 0,-5 2 0 16,-1-5 0-16,-5 2 0 15,3-5 0-15,-1-5 0 16,9 0 0-16,-1-6 0 16,1 2 0-16,10-4 0 15,9-5 0-15,0 0 0 0,0 0 0 16,9 0 0-16,10 0 0 16,1 0 0-16,10-5 0 15,0-4 0-15,2 6 0 0,3-1 0 16,-6-3 0-16,4 4 0 15,-9-7-10-15,-9 8-78 16,3-1-2-16</inkml:trace>
  <inkml:trace contextRef="#ctx0" brushRef="#br2" timeOffset="334187.5223">9962 13597 447 0,'0'0'3'16,"0"0"2"-16,0 0 0 16,0 0 2-16,0 0 0 15,-3 12 1-15,-2-2 0 16,-3 5 1-16,-1 1-3 0,-7 1-2 16,2 0-2-16,-6 5-2 15,-1-2 0-15,0-3 0 16,-2-1 0-16,-1-1 0 15,5-6 0-15,0 4 0 0,7-6 0 16,-1-5 0-16,13-2 0 16,0 0 0-16,0 0 0 15,18 5 0-15,3-5 0 0,9 0 0 16,4-5 0-16,7 0 0 16,-1 1 0-16,0-1 0 15,-3 0 0-15,-7-1 0 16,-6 6 0-16,-3-1 0 15,-8 1-10-15,-13 0-21 0,-9 0-56 16,9 0-4-16</inkml:trace>
  <inkml:trace contextRef="#ctx0" brushRef="#br2" timeOffset="334403.9426">10001 13682 425 0,'0'0'4'16,"0"0"2"-16,0 0 2 15,-2 7 1-15,2 3 1 16,0 5 0-16,0 1 1 0,0 4 0 16,2 6-3-16,3 3-3 15,0 3-1-15,3 2-4 16,-3-1 0-16,0-3 0 0,-4 3 0 16,5-4-12-16,-6-9-20 15,0 2-51-15,0-1-5 16</inkml:trace>
  <inkml:trace contextRef="#ctx0" brushRef="#br2" timeOffset="335314.1661">10359 12126 375 0,'0'0'6'15,"0"0"5"-15,-2-10 0 0,2 10 2 16,0-12-1-16,4 5 1 16,4-4 0-16,7-1 1 15,7 4-5-15,8 1-4 0,7-1-2 16,8 4-1-16,3 4 0 15,1 0 1-15,-2 9-2 0,-2 3 1 16,-6 5-1-16,-3 4 0 16,-12 9 1-16,-6 9-1 15,-3 8 1-15,-11 12 1 16,-4 14 0-16,-1 11 0 16,-10 13-3-16,2 5 0 15,-3 4 0-15,-1 5 0 0,-1 3 0 16,5 2 0-16,2-4 0 15,-1-3 0-15,1-5 0 16,1 2 0-16,2-4 0 16,-4-5 0-16,1-6 0 15,0-6 0-15,-4-6 0 0,4-7 0 16,0-3 0-16,-4-7 0 16,4-8 0-16,2-4 0 15,0-6 0-15,3-2 0 0,-3-4 0 16,5-1 0-16,-2-8 0 15,-2 2 0-15,4-9 0 16,-2 0 0-16,2 0 0 0,0-4 0 16,-2-3 0-16,-1 0 0 15,3-3 0-15,-2 1 0 16,2-2 0-16,0-11 0 16,-5 15 0-16,5-15 0 15,-2 13 0-15,2-13 0 0,0 0 0 16,0 7 0-16,0-7 0 15,0 0 0-15,0 0 0 16,0 0 0-16,0 0 0 16,0 0 0-16,0 0 0 15,0 0 0-15,0 0 0 0,0 0 0 16,-13 3 0-16,3-3 0 16,-7 0 0-16,-9 0 0 15,-10 0 0-15,-14 2 0 0,-7 2 0 16,-5 7 0-16,0-4 0 15,9 1-23-15,1 4-67 16,10-7-2-16</inkml:trace>
  <inkml:trace contextRef="#ctx0" brushRef="#br2" timeOffset="343736.2854">9730 8858 241 0,'0'0'6'16,"0"0"5"-16,0 0 2 15,0 0 3-15,0 0-1 16,0 0 1-16,0 0 1 16,0 0 0-16,0 0-4 0,7-1-4 15,9 1 0-15,5 0-1 16,14 0 1-16,10-6 0 15,13 0-1-15,13 1 1 0,14-2-1 16,12-2-1 0,15-6 0-16,10-2-1 0,7 2-2 15,5 0 0-15,5 0 0 16,-1 0-1-16,-5 5 0 16,-8 0-1-16,-8 3-1 0,-18-3 0 15,-15 5 0-15,-17 3 0 16,-12 2 0-16,-20-3-1 15,-13 3 1-15,-8 0-1 16,-14 0 0-16,0 0 0 0,0 0-2 16,-9 10-5-16,-3-8-6 15,-2 8-16-15,-2 0-51 16,-4-3-2-16</inkml:trace>
  <inkml:trace contextRef="#ctx0" brushRef="#br2" timeOffset="344229.1954">9842 8833 260 0,'0'0'5'16,"0"0"0"-16,0 0 3 0,0 0 1 16,7-2 3-16,3 2 2 15,8 0 3-15,1 0 1 0,11 0-1 16,11 0-1-16,12 0 1 15,11 0-4-15,10-3-1 16,13 1-2-16,12 0-1 0,6-8-2 16,9 2-2-16,0-1 0 15,6-2-1-15,-4 2-1 16,4-1 0-16,-9-1-1 16,-6 2 0-16,-13-2 0 15,-10 4 0-15,-12 2-1 0,-15 1 1 16,-14 1-1-16,-11 1 0 15,-14-1-1-15,-7 3 1 16,-9 0-2-16,0 0-1 16,-9 5-3-16,-2 2-8 15,-7-4-13-15,-6-1-45 0,-1 8-11 16</inkml:trace>
  <inkml:trace contextRef="#ctx0" brushRef="#br2" timeOffset="344734.9126">9815 8770 243 0,'0'0'4'0,"0"0"4"15,0 0 1-15,0 0 2 16,0 0 3-16,12 0 3 0,0-3 2 16,15 3 0-16,6-2-1 15,17 2 0-15,12-6-2 16,15 3-2-16,11-4-2 0,11 0-1 15,6-3-2-15,11 2-2 16,0-4-1-16,2 0-1 16,-5 2-1-16,-3-2-1 0,-5 2 0 15,-9 3-1-15,-11-2 0 16,-13 6-1-16,-10-3 1 16,-16 1 0-16,-12 5 1 15,-15-3-1-15,-3 3 1 0,-16 0 0 16,0 0-1-16,0 0 0 15,0 0 0-15,0 0 0 16,0 0-2-16,0 0 1 16,0 0-1-16,0 0 0 0,-10 8-3 15,8 1-10 1,-6 21-57-16,5-22-13 0</inkml:trace>
  <inkml:trace contextRef="#ctx0" brushRef="#br2" timeOffset="346413.7042">3090 16067 338 0,'0'0'1'16,"0"0"0"-16,0 0 0 16,8 0 1-16,2-2 0 0,2-1-1 15,13 3-11-15,0 0-38 16,2 0-21-16</inkml:trace>
  <inkml:trace contextRef="#ctx0" brushRef="#br2" timeOffset="346568.8063">3051 16261 343 0,'0'0'5'16,"0"0"1"-16,-12 5 2 0,12-5 3 15,0 0 1-15,-7 12 0 16,7-12 2-16,14 8 0 15,13-8-6-15,8-3-13 16,9 1-70-16,13-6-3 16</inkml:trace>
  <inkml:trace contextRef="#ctx0" brushRef="#br2" timeOffset="351769.0258">4530 15638 323 0,'0'0'8'0,"0"0"3"0,0 0 4 15,10-7 2-15,-10 7 0 16,0 0-1-16,8-5 1 16,-8 5 0-16,0 5-6 0,0 5-5 15,-8 5-2-15,-4 5-2 16,-1-1 1-16,-4 6-1 15,-6 0 0-15,-2 0 0 16,-2-5-1-16,-3 2 0 0,2-5 0 16,-2-1 0-16,-2-4 0 15,6-3 0-15,1-1 0 16,2-1 0-16,8-2 0 16,3-5 0-16,12 0 0 15,0 0 1-15,0 0-1 0,25 0 0 16,4-7 0-16,9 2 0 15,5 0 0-15,6 1 0 16,3-2 0-16,-3 4-1 16,-4-3 1-16,-5 3-1 15,-6 2-1-15,-6 0 0 0,-10 0-1 16,-2 0-4-16,-7 2-4 16,-9-2-11-16,5 13-36 15,-5-13-29-15,-14 12-3 16</inkml:trace>
  <inkml:trace contextRef="#ctx0" brushRef="#br2" timeOffset="352015.3664">4495 15631 358 0,'0'0'7'0,"0"0"2"15,10-11 4-15,-10 11-1 16,7-6 0-16,-7 6 1 0,10 11 2 15,-2 2-1-15,-6 15-4 16,1-1-5-16,-1 13-2 16,3 2 1-16,0 2-2 15,0 2 0-15,0-5 0 0,0-2-1 16,5 2-3 0,-5-10-4-16,5 1-13 0,-5 6-47 15,1-13-19-15</inkml:trace>
  <inkml:trace contextRef="#ctx0" brushRef="#br2" timeOffset="352400.8114">3945 16216 359 0,'0'0'6'0,"0"0"0"16,0 0 2-16,-10 2 2 16,10-2 0-16,0 0 2 15,0 10 1-15,10-5 2 16,17-1-3-16,19 2-2 16,21-4-2-16,13 1 1 15,16-3-1-15,13 0-1 0,8-5-2 16,2-2-1-16,-2 4-1 15,-7-5 0-15,-15 1 0 16,-14 5-3-16,-13-1 0 0,-15 1 0 16,-12 2 0-16,-11 0 0 15,-13 0 0-15,-17 0 0 16,8 5 0-16,-8-5-2 0,-11 12-5 16,-3-3-8-16,-7 2-27 15,-3 2-46-15,-4-4-1 16</inkml:trace>
  <inkml:trace contextRef="#ctx0" brushRef="#br2" timeOffset="352867.8896">4239 16672 441 0,'0'0'4'0,"0"0"3"15,0-13-1-15,-3 3 2 16,3 2 0-16,0-1 0 16,0-4 1-16,0 1-1 15,7 3-3-15,4 1-3 0,6 4-1 16,1 4 0-16,3 0-1 15,4 1 0-15,-3 10-1 16,-1 1 1-16,-2 5 1 16,-8 5 0-16,-6 3-1 0,-5 0 2 15,-13 2-2-15,-9 3 0 16,-5 0 0-16,-5-3 0 16,-3 0 0-16,-1 1 0 15,4-6 0-15,5-2 0 16,3-3 0-16,8-7 0 0,9-1 0 15,7-9 0-15,0 0 0 16,17 3 0-16,8-6 0 16,7-2 0-16,4-5 0 15,8 3 0-15,4-2-9 0,3 1-28 16,9-1-50-16,-13-2-2 16</inkml:trace>
  <inkml:trace contextRef="#ctx0" brushRef="#br2" timeOffset="353200.5288">4878 16619 424 0,'0'0'3'0,"0"0"1"16,0 0 1-16,0 0 0 16,0 0 0-16,0 10 2 15,-5 2 0-15,0 1 1 16,-8 5-3-16,1 0-1 15,-6 3-1-15,-1 1 1 0,-6-2 0 16,2 3-3-16,-2-5 1 16,1-1-1-16,1-8 0 15,5 1-1-15,4 0 1 0,7-8-1 16,7-2 0-16,0 0 1 16,19 0-1-16,6-5 1 15,7-5-1-15,8 1 1 16,3 2-1-16,3-3-1 0,0 0-3 15,-5 5-6-15,-11-1-14 16,-2-6-55-16,-8 12-7 16</inkml:trace>
  <inkml:trace contextRef="#ctx0" brushRef="#br2" timeOffset="353386.0298">4932 16744 396 0,'0'0'2'0,"0"0"3"15,0 0 2-15,0 9 2 16,0-1 0-16,0 5 2 0,0 1 0 16,5 6 0-16,0 2-1 15,6 5-3-15,-4 3-4 16,2 2-7-16,-1-2-25 16,-5 3-53-16,7-1-1 0</inkml:trace>
  <inkml:trace contextRef="#ctx0" brushRef="#br2" timeOffset="355697.7794">5771 15894 376 0,'0'0'5'16,"0"0"3"-16,0 0 2 15,0 0 1-15,2-8 0 0,-2 8 0 16,0 0 1-16,-6 13 1 16,1 7-3-16,-4 10-4 15,-1 7-1-15,-1 6-2 0,4 5 0 16,-2 8 0-16,0-1-1 16,7-6 0-16,2 0-2 15,8-10 1-15,4-6-1 16,4-4 1-16,3-10 0 0,6-6 0 15,0-6 1-15,5-7 0 16,2-5 0-16,-2-10 0 16,0-4 1-16,0-10-1 15,-3-9 1-15,-4-7-3 0,-9-5 0 16,-4-4 0 0,-10-4 0-16,0 0 0 0,-12 3 0 15,-6 6 0-15,-6 6 0 16,-6 7 0-16,0 11 0 15,-9 9 0-15,5 12 0 0,-3 4 0 16,5 12 0-16,2 8 0 16,8 15 0-16,1 4 0 15,14 1 0-15,7 7 0 0,7-2 0 16,16-4 0-16,5-3 0 16,11-8 0-16,4-10 0 15,4-8 0-15,0-5 0 16,1-7 0-16,-6 0 0 0,-3-7 0 15,-8-5-12-15,-1 2-30 16,-1 0-45-16,-20-5-3 16</inkml:trace>
  <inkml:trace contextRef="#ctx0" brushRef="#br2" timeOffset="355934.9984">5939 15547 472 0,'0'0'1'16,"0"0"0"-16,0 0 0 0,0 0 1 15,0 0-2-15,0 0-3 16,0 0-6-16,-5 10-37 15,5-10-36-15,3 15-3 0</inkml:trace>
  <inkml:trace contextRef="#ctx0" brushRef="#br2" timeOffset="356315.2505">6192 15515 428 0,'0'0'6'0,"0"0"1"0,-8-15 1 15,4 5 0-15,4-5 1 16,0-2-1-16,4-3-1 16,7-6 2-16,8 5-7 15,2 1-1-15,7 0-1 0,-1 6 0 16,3 3-2-16,-6 10 1 15,1 1 0-15,-10 12 0 16,-4 5 0-16,-5 5-1 0,-3 5 1 16,-6 8 0-1,-4-3 0-15,-3 2 1 0,-5-1-1 16,5-1 0-16,-2-5 1 16,4-3-1-16,3-3 1 15,5-4 1-15,10-4 0 16,5-6 0-16,8-5 0 0,7-2-1 15,4 0-5-15,6 0-17 16,-13 0-60-16,19 0-3 16</inkml:trace>
  <inkml:trace contextRef="#ctx0" brushRef="#br2" timeOffset="356767.7881">6655 16286 340 0,'0'0'4'0,"0"0"2"16,0 0 2-16,0 0 4 15,0 9-1-15,0-9 3 16,3 5 0-16,5-3 1 15,9-2-3-15,0-2-2 0,5-8-2 16,6-2-1-16,2-9 0 16,-3-3-2-16,5-5 0 15,-4-9-1-15,-1-4 0 0,-8-9-2 16,-4-5 1-16,-7-5-2 16,-7-4 1-16,-1 1-2 15,-9 5 1-15,-6 3 0 16,-4 13-1-16,-3 8-1 0,-4 15 0 15,-1 14 0-15,2 17 0 16,3 14 0-16,2 11 0 16,11 14 0-16,5 7 2 15,4 8-1-15,13 2 1 16,10 0 0-16,9-4-2 0,5 0-3 16,5-12-7-16,8-16-61 15,0 3-15-15</inkml:trace>
  <inkml:trace contextRef="#ctx0" brushRef="#br2" timeOffset="356961.2848">7251 16159 432 0,'0'0'3'0,"0"0"0"0,0 0 2 15,-3 12-1-15,3-2 1 16,0 5 1-16,0 5-1 15,6 0 1-15,2 5-5 0,-1-5-4 16,8 1-11-16,-5 4-61 16,2-11-8-16</inkml:trace>
  <inkml:trace contextRef="#ctx0" brushRef="#br2" timeOffset="357318.5325">7393 15711 454 0,'0'0'4'0,"0"0"1"15,-7-16 1-15,5 7 0 16,2-4 1-16,0-6 0 16,0 2 1-16,7-4-1 15,7 1-3-15,7 6-1 0,4 1-3 16,0 1 0-16,2 9 0 15,-5 3 0-15,3 8 0 16,-10 7 0-16,-5 4 0 0,-5 10 0 16,-5 0-2-16,-5 5 2 15,-5 1-1-15,-3 0 0 16,4-6 1-16,-1-1-1 16,4-1 0-16,4-10 1 15,2 1 0-15,8-4 1 16,4-6-1-16,11-3 0 0,2-3-1 15,1-2-4-15,12 0-20 16,9 0-59-16,-12-2-4 16</inkml:trace>
  <inkml:trace contextRef="#ctx0" brushRef="#br2" timeOffset="357966.7597">7816 16029 471 0,'0'0'1'15,"0"0"0"-15,0 0 0 0,0 0 1 16,0 0 0 0,5 14 1-16,2-4-1 0,1 2 1 15,4 3-2-15,-2 7 1 16,3-3-1-16,-3 4 0 15,-3-1-1-15,-1-2 0 0,-4 0-1 16,3-3 1-16,-5-7 0 16,0 0 0-16,0-10 0 15,0 0 1-15,0 0 0 16,-5-7 0-16,-1-11 0 0,6-4 1 16,0-5-1-16,0-6-1 15,0 1 0-15,6 1 0 16,-1 1-1-16,2 4 0 0,3 4 0 15,-2 10-1-15,4 5 0 16,-5 7 1-16,4 7 1 16,1 5-1-16,-3 3 1 15,4 7 0-15,-1 1 0 0,-3-3 0 16,0 2 1-16,-7 0-1 16,1-8 0-16,-3 0-1 15,0-4 2-15,0-10 0 16,0 0 1-16,0 0 0 15,0 0 0-15,0-16 1 0,0-1-1 16,5-10-1-16,2-3 0 16,6-5-1-16,1-2 0 15,4 3 0-15,-1 1-1 0,-1 6-1 16,0 5 1-16,0 8 0 16,-4 8 0-16,1 6 0 15,-1 10-1-15,0 7 1 16,1 8 1-16,-3 0 1 0,0 9-1 15,0 1 1-15,-5 3-1 16,-3-4-1-16,0 1-4 16,-2-6-9-16,0-8-61 0,0 3-12 15</inkml:trace>
  <inkml:trace contextRef="#ctx0" brushRef="#br2" timeOffset="358152.7762">8519 16067 465 0,'0'0'2'0,"0"0"1"16,0 18 1-16,0-3 1 0,0 9-1 16,0 3 0-16,0 6-3 15,4 16-17-15,10-7-65 16,-14 3-5-16</inkml:trace>
  <inkml:trace contextRef="#ctx0" brushRef="#br2" timeOffset="365645.9531">14118 14957 150 0,'0'0'8'0,"0"0"4"15,0 0 5-15,0 0 3 16,-6-7 5-16,6 7 1 16,0 0 2-16,-4-10 1 0,4 10-5 15,0 0-5-15,0 0-3 16,0 0-3-16,0 0-4 16,0 0-2-16,-3 5-2 15,3 7 0-15,5 6 0 0,6 4 1 16,-2 10 2-16,6 10 0 15,5 5 1-15,3 10 1 16,2 5 0-16,-1 8-1 0,3-1-1 16,3 5-1-16,0 0-2 15,-3 1 0-15,1-1-1 16,-3-6-2-16,0-2 0 16,-3-4-2-16,-2-8 0 15,0-4 0-15,-4-3 0 16,-2-9 0-16,-5-6 0 15,1-6 0-15,-3-3 0 0,-3-5 0 16,0-6 0-16,-4-2 0 16,0-10 0-16,0 12 0 15,0-12 0-15,0 0 0 0,0 0 0 16,0 0 0-16,0 0-10 16,0 0-11-16,2-17-38 15,1 9-29-15,-3-7-2 0</inkml:trace>
  <inkml:trace contextRef="#ctx0" brushRef="#br2" timeOffset="366731.9285">16504 13857 133 0,'0'0'3'0,"0"0"4"16,0 0 5-16,-2-10 3 15,2 10 3-15,-3-10 5 0,3 10 2 16,0-12 5-16,0 12-3 16,-2-12-1-16,2 12-1 15,0 0-4-15,-2-8 0 16,2 8-5-16,0 0-5 15,0 0-2-15,0 0-2 0,-3 8-2 16,3 9 1-16,5 5-1 16,2 9 2-16,6 5 0 15,2 12 1-15,7 1 0 16,3 10 1-16,-1 3 0 0,6 3-2 16,0 0 0-1,0 1-3-15,-3 1-4 0,-2-5 0 16,-2 5 0-16,-4-5 0 15,-1-3 0-15,0-1 0 16,-5-7 0-16,1-1 0 0,-2-4 0 16,-2-5 0-16,3-4 0 15,-3-3 0-15,-3-7 0 16,1-1 0-16,-1-5 0 0,-2-3 0 16,2-1 0-16,-4-5 0 15,1 0 0-15,-1-4 0 16,-3-8 0-16,8 16 0 15,-8-16 0-15,0 0 0 0,0 0 0 16,2 8 0-16,-2-8 0 16,0 0 0-16,0 0-13 15,0-8-62-15,0 8-14 0</inkml:trace>
  <inkml:trace contextRef="#ctx0" brushRef="#br2" timeOffset="367947.8781">18491 12411 292 0,'0'0'8'0,"0"0"3"0,0 0 6 16,0 0 0-16,0 0 3 15,0-5 4-15,0 5-1 16,0-18 1-16,0 6-6 16,0-8-3-16,-2 1-4 0,2-13-1 15,-9-4-2-15,5-5-1 16,-6-9-1-16,-4-5-6 15,1-4 0-15,-5-3 0 16,-2-5 0-16,-5 0 0 0,3 3 0 16,-3 2 0-16,6 8 0 15,-2 4 0-15,3 10 0 16,6 8 0-16,3 6 0 16,0 9 0-16,2 8 0 15,7 9 0-15,-4-10 0 0,4 10 0 16,0 0 0-16,0 13 0 15,-5-4-3-15,5 13-39 16,7 2-45-16,-7 0-2 0</inkml:trace>
  <inkml:trace contextRef="#ctx0" brushRef="#br2" timeOffset="368866.0304">14118 14504 116 0,'0'0'6'0,"0"0"6"16,0 0 3-16,3 10 6 15,-3-10 2-15,0 10 3 16,0-10 0-16,0 15 2 16,0-15-2-16,0 15-4 15,0-15-3-15,-3 9-2 0,3-9 3 16,0 0 0-16,0 0-3 16,0 0 0-16,-8 0-2 15,3-8-1-15,3-8-1 16,-5-4-1-16,-1-7-4 0,-2-14-2 15,-3-2-1-15,-2-12 2 16,-1-11-7-16,-3-14 0 16,-3-5 0-16,0-9 0 15,0 0 0-15,-3-3 0 0,2 3 0 16,2 10 0-16,-2 5 0 16,0 14 0-16,6 9 0 15,-3 8 0-15,2 9 0 16,2 7 0-16,0 4 0 15,3 6 0-15,2 5 0 0,2 5 0 16,-1 2 0-16,10 10 0 16,0 0 0-16,0 0 0 15,0 0-4-15,0 15-10 0,0-1-13 16,6-4-53-16,4 17-8 16</inkml:trace>
  <inkml:trace contextRef="#ctx0" brushRef="#br2" timeOffset="369679.3528">13700 13736 239 0,'0'0'3'0,"0"0"4"0,0 0-1 15,0 0 4-15,0 0 2 16,0 0 3-16,0 0 0 0,0 0 3 15,4-6-3-15,6 5-2 16,6-5-1-16,7-1 0 16,3-5-2-16,12-3-4 15,9-2-1-15,8-5-1 16,9-6-1-16,14-4 0 0,6-7-1 16,14-2 1-16,8-5 0 15,6-4 0-15,7-5-1 16,9 1 1-16,7 0 1 15,3-4-1-15,6 2 0 16,-1-1-1-16,4 0 0 0,2 0 0 16,-2 4-1-16,0-1 0 15,-5 2 0-15,-1 3 0 16,-6 2 0-16,-8 2 0 0,-10 2 1 16,-4 1-1-16,-5 3 0 15,-4 0 0-15,-7 1 1 16,-5 3-1-16,-2-4 0 0,-2 2 0 15,-1-3 0-15,-2 5 0 16,0 3 0-16,-5-2 0 16,-4 4 0-16,2-2 1 15,-9 7-1-15,1 0 1 16,-8 3-1-16,-3-1 1 0,-4 4 0 16,-5 1 0-16,-5 4-1 15,-7 2 1-15,-1-5 0 16,-5 8-1-16,-5-1 1 15,-5 3-1-15,-2 1 1 16,-5 2 0-16,-2-1 1 0,-4 3-1 16,-9 2 1-16,13-5 0 15,-13 5-1-15,0 0 1 16,0 0-1-16,0 0-1 0,0 0 0 16,0 0-2-16,0 0 0 15,0 0-2-15,0 0-4 16,-8 7-6-16,-1-5-18 0,-17 5-51 15,14 1-3-15</inkml:trace>
  <inkml:trace contextRef="#ctx0" brushRef="#br2" timeOffset="370764.4782">15440 12934 295 0,'0'0'6'0,"0"0"3"16,0 0 4-16,-5-5 2 15,5 5 1-15,-12-18 4 16,7 5 1-16,-5-1 1 15,3-6-5-15,-4-2-3 0,4-8-2 16,-3-5-3-16,3-1-1 16,5-14-2-16,2-4 0 15,2-11-2-15,8-4-1 0,4-1 0 16,6-2 0-16,5 4 0 16,5 0 0-16,3 11 0 15,0 5-3-15,3 10 0 16,-4 9 0-16,-4 9 0 15,-1 4 0-15,-7 3 0 0,-5 7 0 16,-5 4 0-16,-10 6 0 16,10-4 0-16,-10 4 0 15,0 0 0-15,0 0 0 16,2 7 0-16,-2-7-6 0,0 9-6 16,0 5-16-16,0-4-54 15,0-10-5-15</inkml:trace>
  <inkml:trace contextRef="#ctx0" brushRef="#br2" timeOffset="371196.8145">15878 11851 394 0,'0'0'5'0,"0"0"2"16,0 0 2-16,0 0 0 15,0 0 2-15,0 0 0 16,0 0 1-16,-3-11 0 0,3 11-4 16,8-14-3-16,1 2 0 15,4-2-2-15,5-7 0 16,2-7 0-16,1-6 0 16,5-3 0-16,-4-5 0 0,-2-4-1 15,-9-6-1-15,2-1 1 16,-9 1-2-16,-4 0 0 15,-11 7 0-15,-6 3 0 16,-5 7 0-16,-1 8 0 16,-4 10 0-16,2 9 0 0,1 8-2 15,-1 14 1-15,4 12 1 16,7 6 0-16,3 13 1 16,11 7 1-16,2 6-2 0,17 3 0 15,10-3 0-15,8-2 0 16,9-5 0-16,5-5 0 15,8-6-4-15,-6 6-56 0,7-21-25 16,-7-1-2-16</inkml:trace>
  <inkml:trace contextRef="#ctx0" brushRef="#br2" timeOffset="372412.8599">16430 13878 147 0,'0'0'10'0,"0"0"7"16,-2-7 7-16,2 7 5 16,-3-14 2-16,3 14 3 0,-3-17 3 15,0 7-1-15,-2 2-4 16,5 8-8-16,-2-9-6 16,2 9-4-16,0 0-5 15,0 0-1-15,-5 8-3 0,5 8-1 16,7 12-1-16,4 9 0 15,1 5 0-15,8 10 1 16,2 11 0-16,3-2 2 16,3 8-2-16,1 3 1 0,1-3-5 15,0 9 0-15,-2-4 0 16,1 5 0-16,-1-4 0 16,-3 4 0-16,-1-2 0 15,3-1 0-15,-3-4 0 0,5-3 0 16,-4-2 0-16,2-10 0 15,-2 0 0-15,-1-7 0 16,-6-8 0-16,7-2 0 16,-8-8 0-16,-4-7 0 15,2-4 0-15,-5-1 0 0,-3-7 0 16,-2-2 0-16,-5-11 0 16,7 11 0-16,-7-11 0 15,0 0 0-15,3 15-22 0,-3-15-65 16,0 0-4-16</inkml:trace>
  <inkml:trace contextRef="#ctx0" brushRef="#br2" timeOffset="373583.2771">14635 16241 170 0,'0'0'8'15,"0"0"7"-15,0 0 5 16,0 0 5-16,-13 2 2 15,13-2 0-15,0 0 2 0,0 0-1 16,-7 8-3-16,7-8-5 16,0 0-5-16,12 0-3 15,4 0-2-15,9-8 0 0,7-2 0 16,12-3-1-16,13-9-1 16,10-2-1-16,11-9-1 15,11-4-1-15,8-5 0 16,10-3 0-16,7-6-1 15,8 1 0-15,0-1-1 16,-5 2 1-16,1 6-4 0,-5-1 0 16,-9 3 0-16,-5 7 0 15,-16 6 0-15,-14 3 0 16,-12 6 0-16,-4 2 0 0,-14-1 0 16,-6 8 0-16,-8-3 0 15,-3 4 0-15,-4-2 0 16,-4 4 0-16,-2 0 0 15,2 0 0-15,-7 1 0 0,-7 6 0 16,18-9 0 0,-18 9 0-16,13-7 0 0,-13 7 0 15,14-3 0-15,-14 3 0 16,16-3 0-16,-8 1 0 16,3 2 0-16,-11 0 0 0,11-3 0 15,-11 3 0-15,14-2 0 16,-14 2 0-16,9 0 0 15,-9 0 0-15,10-3 0 0,-10 3 0 16,0 0 0-16,11-1 0 16,-11 1 0-16,0 0 0 15,0 0 0-15,0 0 0 16,0 0 0-16,0 0 0 16,0 0 0-16,0 0 0 0,7-3 0 15,-7 3 0-15,0 0 0 16,14-5 0-16,-14 5 0 15,11-6 0-15,-11 6-2 16,9-1-5-16,-9 1-4 16,0 0-13-16,12-21-53 0,-12 21-9 15</inkml:trace>
  <inkml:trace contextRef="#ctx0" brushRef="#br2" timeOffset="373962.1397">16571 15319 376 0,'0'0'8'0,"0"0"2"16,0 0 2-16,0 0 1 0,-10 0 0 15,10 0 1-15,0 0 0 16,0 0 1-16,12 7-6 15,4-1-3-15,4-1-3 16,2-1 1-16,5 1 0 16,3 3-2-16,0-3 0 0,-3-3-1 15,1 3 0-15,-6 0 0 16,-2 3 0-16,-5-1 1 16,-5 7-2-16,-8 4 0 0,-2 2 0 15,-7 7 0-15,-3 0 0 16,-5 5 0-16,-2 6 0 15,-1-4 0-15,1 4 0 16,0-6 0-16,5 0-2 0,-1-7-17 16,5-5-66-16,3-1-3 15</inkml:trace>
  <inkml:trace contextRef="#ctx0" brushRef="#br2" timeOffset="374611.4434">14788 16020 380 0,'0'0'6'15,"0"-10"2"-15,0 10 2 0,4-10 1 16,-4 10 1-16,0-12 1 16,0 12-1-16,0 0 1 15,0 5-4-15,-4 10-4 0,-3 6-1 16,2 5-2-16,-3 4-1 15,0 6 0-15,-8 0 1 16,2-2-1-16,-2 0-1 16,2-4 1-16,-2-2 0 0,0-6 0 15,0-5 0-15,2-2-1 16,3-5 1-16,11-10-1 16,-12 11-1-16,12-11 1 15,0 0 0-15,2 7 0 16,11-5 0-16,7-2-1 0,2 0 1 15,6 3 1-15,2 2-1 16,4-3-1-16,0 3-1 16,4-2-4-16,-3 6-10 15,-8-4-28-15,3 5-41 16,0 0-1-16</inkml:trace>
  <inkml:trace contextRef="#ctx0" brushRef="#br2" timeOffset="375111.0993">15450 16385 345 0,'0'0'2'0,"0"0"4"16,0 0 2-16,0 12 3 0,0-12 1 15,0 12 1-15,0-2 1 16,8 0 1-16,-3-1-1 0,3-3-3 16,9-5-2-16,-4-1-1 15,6 0-1-15,3-7-2 16,0-7 0-16,-5-1 0 0,3-3-2 15,-4-3 1-15,-9-4-1 16,-2-5-1-16,-5-2 0 16,-5 0 0-16,-7-3 0 15,-6 3-2-15,-5 5 1 16,2 6-1-16,-4 4-1 0,-2 10 0 16,6 7 1-16,0 7-1 15,5 10 0-15,4 6 1 16,10 6-1-16,2 3 1 15,7 2 1-15,13-2-1 16,4-1 1-16,6-3-1 0,8-6-1 16,-2-7-2-16,2-3-5 15,-3-7-9-15,4-10-47 16,-5 2-22-16</inkml:trace>
  <inkml:trace contextRef="#ctx0" brushRef="#br2" timeOffset="375511.3654">15886 15998 402 0,'0'0'5'0,"0"0"3"16,0 0 0-16,0 0 2 16,-5 7 1-16,2 8 1 15,3 2 1-15,-3 8 1 0,0 7-4 16,1 7-3-16,0 9 0 16,-1 4-3-16,0-4-4 0,2 5 0 15,1-2 0-15,-3-7 0 16,3 1 0-16,-2-8 0 15,2-8 0-15,0 1 0 16,0-1 0-16,0-9 0 0,0-2 0 16,0-3 0-16,2-6 0 15,-2-9-4-15,3 13-4 16,-3-13-2-16,0 0-3 16,0 0-15-16,0-18-55 15,0 8-2-15</inkml:trace>
  <inkml:trace contextRef="#ctx0" brushRef="#br2" timeOffset="376261.0326">15702 16194 344 0,'0'0'7'16,"0"0"3"-16,0 0 3 16,4-3 1-16,-4 3 0 15,0 0 1-15,8-3 0 0,-8 3 2 16,7 6-7-16,-7-6-3 15,2 17-1-15,4-5-2 16,-3 1-1-16,-3 2 0 16,4 0-2-16,-1 0 1 0,2-1-2 15,-3-1 0-15,0-1-2 16,1-5-4-16,5 6-7 16,-8-13-19-16,0 9-51 15,0-9-1-15</inkml:trace>
  <inkml:trace contextRef="#ctx0" brushRef="#br2" timeOffset="377010.5749">16060 16441 422 0,'0'0'5'0,"0"0"2"0,0 0 2 16,-7-5 2-16,7 5 0 16,-4-15 1-16,4 6 0 15,3-1 0-15,-2-2-5 16,8-1-4-16,2 1-3 0,5 2 0 16,2 4 0-16,-3 2 0 15,2 0 0-15,-2 4 0 16,0 6 0-16,-6 2 0 15,-1 7 0-15,-5 2 0 16,-3 2 0-16,-5 8 0 0,-10 2 0 16,0-5 0-16,0 3 0 15,-2-3 0-15,2 5 0 16,3-9 0-16,-2-4 0 16,12-1 0-16,2-5 0 0,0-10 0 15,20 7 0-15,0-7 0 16,7 0 0-16,3-7 0 15,4-1 0-15,-4-1 0 0,4-2 0 16,-10 5 0-16,-2 3 0 16,-9-1 0-16,-2 1 0 15,-11 3 0-15,9 0 0 16,-9 0 0-16,0 0 0 0,0 12 0 16,-9 0-77-16,9-12-14 15</inkml:trace>
  <inkml:trace contextRef="#ctx0" brushRef="#br2" timeOffset="381814.2195">16511 13768 227 0,'0'0'8'15,"0"0"6"-15,0-14 5 16,0 14 3-16,6-18 3 0,-6 5 2 16,0 1 2-16,0-2 0 15,0 1-7-15,-8 4-5 16,-2 1-4-16,-4 5-4 16,-1 3-2-16,-8 0-2 0,1 8-2 15,-3 2 0-15,-1 5 0 16,2 2 0-16,1 2-1 15,4 7 1-15,1-5 0 16,6 9-1-16,4-3 1 0,8 7 0 16,0-5 0-16,8-3 0 15,4-1-1-15,6-1 0 16,4-10-2-16,5-7 0 16,3-2 0-16,5-5 0 15,0-7 0-15,-2-5 0 0,-1-6 0 16,-2-5 0-16,-9 1 0 15,0-5 0-15,-6 0 0 16,-10-5 0-16,-5 2 0 16,-5-2 0-16,-10 4 0 0,-6 6 0 15,0 2 0-15,-11 6 0 16,-1 9 0-16,3 2 0 16,-5 6 0-16,0 9 0 0,5 8 0 15,3 4 0-15,0 6 0 16,12 2 0-16,1 2 0 15,5 4 0-15,9-1 0 16,5-5 0-16,13-2 0 0,7-5 0 16,5-5 0-1,5-6 0-15,4-6 0 0,4-8 0 16,-4-3 0-16,1-6 0 16,-2-6 0-16,-10-5 0 0,0-2 0 15,-8-8 0-15,-8 0 0 16,-6-4 0-16,-6-1 0 15,-13 0 0-15,-4 6 0 16,-9 1 0-16,-5 10 0 16,-4 6 0-16,-7 12 0 0,5 3 0 15,-1 12 0-15,4 5 0 16,4 4 0-16,5 6 0 16,5 0 0-16,11 2 0 0,6-2 0 15,5-1 0-15,9-3 0 16,8-4 0-16,8-5 0 15,3-2 0-15,2-8 0 16,1-4 0-16,1-3 0 16,-4-7 0-16,-2-6 0 15,-6-6 0-15,-7-2 0 0,-6-6 0 16,-7 2 0-16,-4-4 0 16,-10 1 0-16,-6 3 0 15,-1 3 0-15,-11 8 0 0,1 3 0 16,-4 10 0-16,3 1 0 15,3 7 0-15,0 10 0 16,6 1 0-16,7 1 0 16,7 6 0-16,4-7 0 0,3 1 0 15,10-2 0-15,4-5 0 16,9-2 0-16,2-7 0 16,2-3 0-16,-2-5 0 0,0-8 0 15,-8 4 0-15,1-8 0 16,-13 4 0-16,-5 4-8 15,-11 2-11-15,-3-4-46 16,-9 16-22-16,-2 8-2 16</inkml:trace>
  <inkml:trace contextRef="#ctx0" brushRef="#br2" timeOffset="386783.9976">14093 15057 67 0,'0'0'4'0,"0"0"2"15,0 0 4-15,0 0 4 16,0 0 5-16,0 0 4 16,0 0 3-16,0 0 2 0,-5-10-2 15,5 10 0-15,0 0-4 16,0 0-4-16,0 0-3 16,0 0-5-16,0 0-2 15,0 0-7-15,0 0-11 0,0 0-37 16,10 2-21-16</inkml:trace>
  <inkml:trace contextRef="#ctx0" brushRef="#br2" timeOffset="388509.3616">14200 14979 243 0,'0'0'7'0,"0"0"2"16,0 0 4-16,-4-7 3 15,4 7 2-15,0 0 0 0,-6-13 1 16,6 13-1-16,0 0-4 16,0 0-3-16,0 0-5 15,-10-7-3-15,10 7-1 16,0 0-2-16,0 0 1 16,-5 7-1-16,5-7 1 0,0 0 0 15,5 8 2-15,-5-8 0 16,10 0 1-16,-10 0 1 15,14-2 1-15,-3-6 0 0,-4-2 1 16,-3 0-1-16,4-2-1 16,-8 0 0-16,0-1-1 15,0 3 0-15,-2 3-2 16,2 7-1-16,-17-11 0 16,4 11-1-16,1 6-1 0,-3 3 0 15,0 4 0-15,0 5 0 16,0 0 0-16,3 3 0 15,-1-2 0-15,8 2 0 0,1-4 0 16,4-2 1-16,2 0 0 16,5-5 1-16,6-3-1 15,2-5 2-15,3-2-1 16,1-2 1-16,3-5 0 0,1-6 1 16,-4-1 0-16,-1-4-1 15,-4-1 1-15,-4 1 0 16,-2 1 0-16,-6-2-1 15,-2 3 1-15,-4 0-2 0,-6 2 0 16,-3 4 0-16,-1 5-1 16,-6 5 0-16,-1 0-1 15,0 5 0-15,-2 5 0 16,3 4 0-16,1 2-1 16,1 1 1-16,3 3-1 0,7-2 1 15,3-2 0-15,5 2 1 16,0-2-1-16,10-7 2 15,3-2-1-15,4-4 1 16,3-3 0-16,0-4 1 16,3-7-1-16,-5-6 1 0,2-1 0 15,-7-1 0-15,-5-4-1 16,-5 4 1-16,-3-4-2 16,-3 9 1-16,-8 1-1 15,0 2 0-15,-8 7-1 0,3 4 1 16,-1 0-2-16,-1 10 1 15,3 2-1-15,0 2 1 16,5 5 0-16,1-2 0 16,6 0 0-16,3 1 0 0,3-6 1 15,9 1 0-15,3-5 1 16,7-4-1-16,0-4 1 16,6 0 0-16,-1-8 0 0,-3-2 1 15,-4-2-1-15,-2-3 0 16,-6 0 0-16,-6 0 0 15,-6 3 0-15,-6 3-1 16,-6-2 0-16,-6 6 0 0,2 5-1 16,-5 0 0-16,2 0 0 15,1 8 0-15,4 4-1 16,-1-2 1-16,7 0 0 16,1 2 0-16,4-2 0 15,3 0 0-15,0-10 0 0,13 12 0 16,-4-9 1-16,4-3-1 15,-1-3 1-15,0-2 0 16,-1-4 1-16,-6-2-1 16,-3 2 0-16,-2-1 0 0,0 10-1 15,-7-10-1-15,-8 10-3 16,0 0-3-16,0 10-9 16,-2 2-13-16,-6 3-51 15,16 5-1-15</inkml:trace>
  <inkml:trace contextRef="#ctx0" brushRef="#br2" timeOffset="396436.4859">16573 8226 307 0,'0'0'7'0,"0"0"3"16,0 0 2-16,0 0 2 16,0 0 2-16,0 0 2 15,0 0 0-15,0 0 0 0,0 0-6 16,0 0-3-16,0 0-2 15,0 0-1-15,6 0-1 16,-6 0-2-16,0 0 0 16,0 0 0-16,12 6-1 0,-12-6 0 15,14 13 0-15,-4-4-1 16,3 1 1-16,0 5-1 16,1 2 1-16,2 0-1 0,3 2 0 15,-1 7 1-15,5-1 0 16,-1 7-2-16,3 3 2 15,0 0 0-15,5 4 0 16,-3 3 0-16,3 0 1 16,-3 2-1-16,5 6 1 0,-2 1 1 15,0 2 1-15,0 7-5 16,-3-1 0-16,6 9 0 16,1 0 0-16,3 4 0 15,-2 1 0-15,2 6 0 0,4-3 0 16,1 3 0-16,3 0 0 15,1 4 0-15,2-2 0 16,-1 1 0-16,5 2 0 16,-2 1 0-16,4-1 0 15,-4-1 0-15,3 2 0 16,-1 2 0-16,-5-5 0 0,3 2 0 16,-3-2 0-16,0 2 0 15,-5-7 0-15,1-3 0 16,-1 1 0-16,-5-12 0 0,1 0 0 15,-3-2 0-15,-3-8 0 16,-2-2 0-16,-3-5 0 16,-4-3 0-16,1-8 0 0,-4 0 0 15,-4-3 0-15,1-5 0 16,-4-3 0-16,-2-8 0 16,-1 1 0-16,-3-4 0 0,-2-4 0 15,-5-9 0-15,6 11 0 16,-6-11 0-16,0 0 0 15,0 0 0-15,0 0 0 16,0 0 0-16,0 0 0 16,0 0 0-16,0 0 0 0,0 0 0 15,0 0 0-15,0 0 0 16,0 0 0-16,0 0 0 16,0 0 0-16,0 0 0 15,0 0 0-15,0 0 0 16,0 0 0-16,0 0 0 0,0 0 0 15,0-5-63-15,0 5-26 16,0 0-2-16</inkml:trace>
  <inkml:trace contextRef="#ctx0" brushRef="#br2" timeOffset="397130.3513">18188 11427 411 0,'0'0'6'16,"0"0"2"-16,0 0 2 16,0 0 2-16,0 0 1 15,0 0 1-15,0 0 1 0,0 0 0 16,0 0-8-16,0 0-7 16,0 0 0-16,0 0 0 15,4 3 0-15,9 2 0 0,2 2 0 16,2 2 0-16,3 2 0 15,7-1 0-15,-1 5 0 16,6-2 0-16,0 1 0 16,0 1 0-16,-7-1 0 15,5-2 0-15,-2 5 0 16,-5-5 0-16,-2-4 0 0,-1 1 0 16,-8-5 0-16,-5-1 0 15,-7-3 0-15,13 5 0 16,-13-5 0-16,0 0 0 0,0-9 0 15,0-3 0-15,0-4 0 16,0-5 0-16,-2 0 0 16,0-6 0-16,2-6 0 0,0 3 0 15,0-2 0-15,0 0 0 16,0 2 0-16,4 1 0 16,1 0 0-16,2 3 0 15,-2 3 0-15,3 9 0 0,0-1 0 16,-4 3 0-16,1 2 0 15,-5 10 0-15,0 0 0 16,0 0 0-16,0 0 0 16,0 0 0-16,0 0 0 15,0 0 0-15,0 0 0 16,0 8 0-16,0-8 0 16,0 14 0-16,0-14-81 0,3 8-13 15</inkml:trace>
  <inkml:trace contextRef="#ctx0" brushRef="#br2" timeOffset="398073.3012">18843 11373 472 0,'0'0'5'0,"0"0"2"0,0 0 2 16,0-8 1-16,0 8-2 16,0 0-8-16,0 0 0 15,0 0 0-15,0 3 0 16,8 12 0-16,5-1 0 0,1 8 0 15,11 1 0-15,-2 4 0 16,4 4 0-16,3-2 0 16,2 3 0-16,1-4 0 0,-4 1 0 15,4 0 0-15,-6 4 0 16,-2-5 0-16,3-1 0 16,-4-3 0-16,-7-1 0 15,1-5 0-15,-6-4 0 0,0-2 0 16,-4-2 0-16,-8-10 0 15,10 4 0-15,-10-4 0 16,0-11 0-16,0-4 0 16,0-7 0-16,0-6 0 0,-5-9 0 15,-2-5 0-15,1-8 0 16,-3-1 0-16,1-4 0 16,-3 0 0-16,5-2 0 15,-4 5 0-15,5 8 0 16,-4-1 0-16,5 11 0 0,-2 6 0 15,5 6 0-15,-1 5 0 16,-1 5 0-16,3 12 0 16,-5-12 0-16,5 12 0 0,0 0 0 15,0 0 0-15,0 0 0 16,0 0 0-16,0 0 0 16,-4 9 0-16,4-9 0 15,-5 12 0-15,5-2 0 16,0-10 0-16,-1 20 0 0,-2-13 0 15,3 7 0-15,0 12-36 16,0-14-58-16,-4 8-2 16</inkml:trace>
  <inkml:trace contextRef="#ctx0" brushRef="#br2" timeOffset="398788.1299">18788 11380 376 0,'0'0'8'15,"0"0"4"-15,0 0 2 16,0 0 2-16,0 0 1 16,0 0 1-16,0 0 0 15,0 0 1-15,0 0-6 16,6 5-13-16,2 13 0 16,4 4 0-16,5 4 0 0,6 5 0 15,7 6 0-15,4-2 0 16,1 3 0-16,6-7 0 0,0-2 0 15,-1 1 0-15,-5-7 0 16,-1-1 0-16,-1-5 0 16,-8 1 0-16,-8-6 0 15,-1 0 0-15,1-1 0 0,-8-4 0 16,-2-2 0-16,-7-5 0 16,11 5 0-16,-11-5 0 15,0 0 0-15,0 0 0 0,0 0 0 16,0-10 0-16,-4 0 0 15,0-2 0-15,-3-8 0 16,-1-5 0-16,4-4 0 16,-7-9 0-16,1-7 0 15,1 1 0-15,1-8 0 0,-1 3 0 16,3-1 0-16,-3 3 0 16,3 2 0-16,1 11 0 15,3-1 0-15,-1 9 0 16,1 6 0-16,-1 1 0 0,3 7 0 15,0 2 0-15,0 10 0 16,0-10 0-16,0 10 0 16,0 0 0-16,0 0 0 0,0 0 0 15,0 0 0-15,0 0 0 16,0 0 0-16,-5 8 0 16,5-8 0-16,0 14 0 15,0-14 0-15,0 20-8 0,13-11-82 16,-13-9-2-16</inkml:trace>
  <inkml:trace contextRef="#ctx0" brushRef="#br2" timeOffset="399091.6252">19475 11338 485 0,'0'0'4'0,"0"0"1"0,0 0 2 16,0 0 0-16,0 0-4 15,5-8-3-15,5 1 0 16,-3-3 0-16,6-2 0 16,7 7 0-16,-8 1-71 15,8-7-18-15</inkml:trace>
  <inkml:trace contextRef="#ctx0" brushRef="#br2" timeOffset="399258.2476">19426 11487 472 0,'0'0'3'0,"0"0"2"16,0 0 3-16,0 0 1 16,10 0 1-16,2 0-6 15,5-7-4-15,8-4 0 16,4-4 0-16,7-7 0 0,13-7-38 16,-4 4-49-16,0 0-6 15</inkml:trace>
  <inkml:trace contextRef="#ctx0" brushRef="#br2" timeOffset="400038.9308">19840 11076 411 0,'0'0'6'0,"0"0"5"0,0 0 1 0,0 0 3 15,0 0 0 1,-4-11 2-16,4 11 1 0,0 0-12 15,-3-9-6-15,3 9 0 16,0 0 0-16,10-5 0 0,3 5 0 16,4 2 0-16,3 4 0 15,3 3 0-15,5 1 0 16,2 2 0-16,0 5 0 16,-6-2 0-16,2 2 0 0,-6 1 0 15,-8-3 0-15,-4 2 0 16,-6 1 0-16,-2-3 0 15,-5-3 0-15,-2-3 0 16,-5-1 0-16,-3-5 0 0,-3-3 0 16,3-3 0-16,0-6 0 15,3-10 0-15,2 0 0 16,5-10 0-16,2 1 0 16,6-4 0-16,5-3 0 15,4-2 0-15,5 2 0 0,3 2 0 16,2-3 0-16,3 4 0 15,-2 7 0-15,0 0 0 16,-7 5 0-16,2 2 0 0,-6 6 0 16,-1 5 0-16,-11 7 0 15,10-4 0-15,-10 4 0 16,0 0 0-16,2 9 0 0,-2-9 0 16,0 17 0-16,0-6 0 15,-2-4 0-15,2 10-20 16,-5 3-65-16,1-7-5 15</inkml:trace>
  <inkml:trace contextRef="#ctx0" brushRef="#br2" timeOffset="400640.6311">20467 10756 473 0,'0'0'3'0,"0"0"1"16,0 0 1-16,0 0 0 16,0 0 1-16,-8 0-1 15,-2 8 1-15,3 4-2 0,-2 5-4 16,0 3 0-16,0 4 0 15,4 2 0-15,3-2 0 16,2 3 0-16,7-6 0 0,7-7 0 16,2-3 0-16,4-7 0 15,4-1 0-15,-3-6 0 16,3-4 0-16,-1-8 0 16,-2-3 0-16,-5-7 0 15,-2 3 0-15,-3-2 0 0,-6 2 0 16,-1-2 0-16,-1 7 0 15,-3 5 0-15,0 12 0 16,0 0 0-16,0 0 0 0,2 12 0 16,5 3 0-16,2 5 0 15,3-5 0-15,6 2 0 16,3-3 0-16,4-10 0 16,3-4 0-16,-3-3 0 0,2-9 0 15,-4-8 0-15,-2-2 0 16,-3-6 0-16,-6-1 0 15,-4-5 0-15,-8 1 0 16,0 1 0-16,-10-1 0 0,-7 6 0 16,-3 5 0-16,-3 5 0 15,-4 7 0-15,-2 8 0 16,-2 4 0-16,1 10 0 16,6 8-4-16,4 2-85 15,2-4-2-15</inkml:trace>
  <inkml:trace contextRef="#ctx0" brushRef="#br2" timeOffset="401557.6662">20156 11555 398 0,'0'0'7'0,"0"0"3"15,0 0 2-15,0 0 2 0,0 0 1 16,0 0 1-16,6-7 2 16,-6 7 0-16,0 0-15 15,14 16-3-15,-7 1 0 16,0 3 0-16,6 2 0 16,-3 7 0-16,3 4 0 0,0-3 0 15,1 2 0-15,-4-3 0 16,0-4 0-16,0-3 0 15,-3-2 0-15,-2-5 0 16,-1-5 0-16,-4-10 0 0,6 10 0 16,-6-10 0-16,0 0 0 15,0-7 0-15,-6-4 0 16,2-1 0-16,-1 0 0 16,-2-3 0-16,1 3 0 0,-2 0 0 15,4 1 0-15,4 11 0 16,-7-7 0-16,7 7 0 15,0 7-38-15,0-7-51 16,11 20-3-16</inkml:trace>
  <inkml:trace contextRef="#ctx0" brushRef="#br2" timeOffset="402696.7732">20250 11504 321 0,'0'0'8'0,"0"0"2"16,-1-10 5-16,1 10 3 0,-4-12 2 15,4 12 1-15,0-13 1 16,0 13 0-16,0-9-6 15,0 9-3-15,0 0-3 16,0 14-2-16,0 4-1 16,0 1-7-16,0 9 0 0,5-1 0 15,1 5 0-15,3-2 0 16,1 0 0-16,1-6 0 16,-2 2 0-16,3-12 0 15,-1 1 0-15,-1-4 0 0,-1-3 0 16,-9-8 0-16,11 8 0 15,-11-8 0-15,0 0 0 16,0 0-14-16,0 0-67 16,7-5-7-16</inkml:trace>
  <inkml:trace contextRef="#ctx0" brushRef="#br2" timeOffset="403331.0998">20286 12470 403 0,'0'0'2'15,"0"0"2"-15,0 0 1 16,0 0 2-16,0 0 1 16,0 5 1-16,0-5-2 0,0 10 3 15,0-10-1-15,12 7-1 16,-3-7-1-16,2 0 0 16,-1-3-1-16,2-6 1 15,-2-3 0-15,-3-6-2 16,1-6-5-16,-4-1 0 0,-4-8 0 15,0 2 0-15,-7-10 0 16,-5 5 0-16,-6-2 0 16,-1 6 0-16,-1 2 0 0,0 11 0 15,0 4 0-15,3 7 0 16,1 8 0-16,7 13 0 16,6 7 0-16,3 7 0 0,3 3 0 15,12-1 0-15,2 3 0 16,9 1 0-16,3-3 0 15,5-8 0-15,-1-3 0 16,1-9 0-16,4 0-26 16,2-5-61-16,-10-5-3 0</inkml:trace>
  <inkml:trace contextRef="#ctx0" brushRef="#br2" timeOffset="403526.5641">20578 12222 454 0,'0'0'3'16,"0"0"1"-16,0 0 1 0,2 13 0 15,2-3 1-15,1 2-1 16,2 3 1-16,0 2-2 16,6 4-6-16,-5-6-12 15,4-11-64-15,1 11-7 16</inkml:trace>
  <inkml:trace contextRef="#ctx0" brushRef="#br2" timeOffset="403754.4716">20691 12066 457 0,'0'0'2'15,"0"0"2"-15,0 5 1 0,0 10 1 16,0 8 1-16,0 4 0 15,0 9 0-15,4 10 0 16,-1 8 0-16,2 6-5 16,0 1-2-16,3 1 0 15,-4-4 0-15,4-5 0 0,-5-6-10 16,9-6-41-16,-5-10-36 16,3-5-1-16</inkml:trace>
  <inkml:trace contextRef="#ctx0" brushRef="#br2" timeOffset="404113.1344">20860 12418 471 0,'0'0'4'0,"0"0"1"15,0 0 0-15,0-9 1 16,0 9 1-16,2-11-1 15,-2 11 1-15,15-18-7 16,0 11 0-16,0 0 0 0,3 2 0 16,-2 0 0-16,2 5 0 15,-1 0 0-15,-4 5 0 16,-1 5 0-16,-7 10 0 0,-2-2 0 16,-3 6 0-16,-8 1 0 15,-4 4 0-15,-1-1 0 16,-1-1 0-16,-1-5 0 0,2-2 0 15,6-3 0 1,5-7 0-16,2-10 0 0,12 0 0 16,10-4 0-16,8-10 0 15,5-5 0-15,17-5-22 16,5-4-66-16,-7-5-4 16</inkml:trace>
  <inkml:trace contextRef="#ctx0" brushRef="#br3" timeOffset="454330.0173">19214 16281 174 0,'0'0'3'0,"0"0"-2"0,0 0 1 15,0 5 0-15,0-5 1 16,1 14-1-16,-1-14 0 15,7 17-2-15,-5-7-8 16,3 0-10-16,0 2-15 16,-5-12-20-16</inkml:trace>
  <inkml:trace contextRef="#ctx0" brushRef="#br3" timeOffset="463173.5654">9052 16097 385 0,'0'0'6'0,"0"0"4"16,0 0 2-16,0 0 2 16,0 0 1-16,0 0 1 15,0 0 1-15,0 0-1 0,0 0-4 16,0 0-4-16,14-3-8 16,4 3 0-16,7-4 0 15,-1 1 0-15,6-2 0 16,5 5-19-16,-8 0-19 0,-9 0-50 15,5 5 0-15</inkml:trace>
  <inkml:trace contextRef="#ctx0" brushRef="#br3" timeOffset="463346.1041">9074 16225 374 0,'0'0'7'0,"0"0"6"16,0 0 0-16,-10 8 1 0,10-8 3 15,0 0 0-15,0 0 2 16,0 10 0-16,10-10-6 15,10 2-8-15,2-2-5 16,8 0 0-16,5 0 0 0,2 0 0 16,0-2-7-1,-17 2-80-15,15 0-3 0</inkml:trace>
  <inkml:trace contextRef="#ctx0" brushRef="#br3" timeOffset="464912.0665">9869 15502 369 0,'0'0'6'16,"0"0"6"-16,6-10 1 16,-6 10 3-16,4-12 1 15,-4 12 2-15,5-12-1 0,-5 12 1 16,0 0-5-16,0 0-6 15,0 0-8-15,7 19 0 16,-4 1 0-16,2 7 0 16,3 6 0-16,-3-1 0 0,-1 6 0 15,4-4 0-15,-2-2 0 16,1 0 0-16,-2-5 0 16,-3 1 0-16,0-9 0 15,3 3-12-15,-5-6-29 16,-7-1-47-16,7-3-3 0</inkml:trace>
  <inkml:trace contextRef="#ctx0" brushRef="#br3" timeOffset="465358.647">9557 16062 366 0,'0'0'7'0,"0"0"1"16,0 0 4-16,0 0 0 0,0 0 1 15,0 0 3-15,0 0 0 16,14 8 3-16,6-8-6 15,12 0-1-15,13 0-2 0,15 0-3 16,9-3-7-16,16-2 0 16,0 1 0-16,7-1 0 15,-5 1 0-15,-11 2 0 16,-8 2 0-16,-9 0 0 0,-12 0 0 16,-12 0 0-16,-10 2 0 15,-8 2 0-15,-6-4 0 16,-11 0 0-16,0 0 0 0,0 0 0 15,2 12 0 1,-2-12 0-16,-10 5 0 0,10-5 0 16,-17 7 0-16,7-2 0 15,-8 0-41-15,4 0-50 16,-2 0-1-16</inkml:trace>
  <inkml:trace contextRef="#ctx0" brushRef="#br3" timeOffset="465933.8853">10030 16300 395 0,'0'0'5'16,"0"0"4"-16,3-7 1 0,-3 7 2 15,0 0 0-15,0-10 1 16,0 10 0-16,-7 3 1 15,-3 9-5-15,-5 5-4 16,3 9-1-16,-6 8-1 16,3 0 0-16,3 10-1 0,0 1 0 15,4 2-2-15,8-5 0 16,0 0 0-16,10-1 0 16,7-9 0-16,1-3 0 15,9-10 0-15,1-1 0 0,4-7 0 16,0-7 0-16,-4-4 0 15,2-3 0-15,-5-3 0 16,-6-10 0-16,1 2 0 16,-10-7 0-16,-5 0 0 0,-5 1 0 15,-3-1 0-15,-9 0 0 16,-6 3 0-16,-3 6 0 16,-4 4 0-16,-3 8 0 15,0 0 0-15,4 5 0 0,-1 3 0 16,8 4 0-16,-1-2 0 15,13 5-21-15,-2 5-56 16,7-20-13-16</inkml:trace>
  <inkml:trace contextRef="#ctx0" brushRef="#br3" timeOffset="467080.0848">10670 15904 369 0,'0'0'6'0,"0"0"5"15,0 0 1-15,10-8 2 16,-10 8 0-16,0 0 1 0,12-8 0 15,-12 8 1-15,10 0-5 16,-10 0-4-16,10 18-1 16,-8-1-2-16,6 5 0 15,0 3 0-15,1 5-1 16,-2 2-3-16,4-2 0 0,-1 0 0 16,-3-3 0-16,1-2 0 15,-1-10 0-15,-2 0 0 16,0-5 0-16,-5-10 0 0,2 14 0 15,-2-14 0-15,0 0 0 16,-4-7 0-16,1-3 0 16,-8-8 0-16,8-6 0 15,-6-9 0-15,7 4 0 0,2-5 0 16,0 1 0-16,0-1 0 16,5 9 0-16,4-1 0 15,0 12 0-15,3 2 0 16,-3 1 0-16,7 9 0 15,-2 2 0-15,4 5 0 16,2 5 0-16,0 2 0 0,-3 8 0 16,-2 5 0-16,0-2 0 15,-5 4 0-15,-2-6 0 16,-6 3 0-16,1-7 0 16,-3-2 0-16,0-6 0 0,0-9 0 15,-3 10 0-15,3-10 0 16,0 0 0-16,-7-10 0 0,4-7 0 15,3-2 0-15,0-4 0 16,3-4 0-16,2-3 0 16,5 3 0-16,-1-1 0 15,9 6 0-15,-6 5 0 0,3 5 0 16,2 6 0-16,-4 6 0 16,2 3 0-16,0 9 0 15,-3 8 0-15,0 2 0 16,-2 6 0-16,-2 2 0 15,-1-1 0-15,-2 1 0 0,-2-3-6 16,4 0-34-16,6-5-47 16,-13-5-4-16</inkml:trace>
  <inkml:trace contextRef="#ctx0" brushRef="#br3" timeOffset="467293.5238">11376 15954 421 0,'0'0'5'0,"0"0"1"0,0 0 2 16,9 7 0-16,-3 1 2 15,-2 6 0-15,2 3 1 16,-2 6-1-16,-1-3-4 0,-1 7-2 16,2-3-3-16,1 6-3 15,-3-7-6-15,0 1-16 16,3-4-61-16,2-3-1 15</inkml:trace>
  <inkml:trace contextRef="#ctx0" brushRef="#br3" timeOffset="467762.0157">11592 16139 415 0,'0'0'3'0,"0"0"1"15,0 0 2-15,0 0 0 16,0 0 0-16,0 0 2 16,0 5-1-16,0-5 1 15,6 13-2-15,-6-13-2 0,19 14 0 16,-6-11-1-16,3-3 0 15,4 0 0-15,0-5 0 16,0-7 0-16,0-6-1 16,0-8 0-16,-5-7 0 15,-3-4-1-15,-1-11 0 0,-6-4 0 16,-5-5-1-16,-7 2 0 16,-7 1 0-16,0 7 1 15,-1 5 0-15,-5 10-1 0,0 13 0 16,0 10 1-16,6 9-1 15,-2 16 0-15,3 9 1 16,7 9-1-16,0 8 0 16,6 8 1-16,8 2 0 0,4 2 0 15,9-1 0-15,4-7-2 16,1-3-1-16,6-9-6 16,6 1-15-16,-8-14-60 0,1-4-6 15</inkml:trace>
  <inkml:trace contextRef="#ctx0" brushRef="#br3" timeOffset="467960.4972">12000 16023 396 0,'0'0'5'16,"0"0"1"-16,0 0 2 16,-5 9 2-16,5 2-1 15,0 4 2-15,0 2-1 16,3 2 0-16,1 8-3 0,1-4-4 15,2 4-3-15,4-2-6 16,-6-3-18-16,-5-3-58 16,7-2-1-16</inkml:trace>
  <inkml:trace contextRef="#ctx0" brushRef="#br3" timeOffset="468347.4483">12042 15426 443 0,'0'0'3'0,"0"0"1"16,0-14 1-16,0 14 0 15,0-14 1-15,2 7 0 0,7-4 1 16,0 2-1-16,8-1-2 15,-2 6-1-15,2-2-1 0,0 4-1 16,2 2 0-16,-5 5 0 16,2 4 0-16,-9 7 0 15,-3 5 0-15,-4 2 0 16,-2 2 0-16,-2 7 0 0,-5-5 0 16,0-1-1-16,-1-2 0 15,0-4-1-15,2-3 1 16,8-4 0-16,0-1 1 15,0-12-1-15,16 9 2 0,1-9-1 16,5 0 0-16,8 0-1 16,2-3-4-16,3-2-11 15,-3 5-68-15,3-4-2 16</inkml:trace>
  <inkml:trace contextRef="#ctx0" brushRef="#br3" timeOffset="469057.2117">12561 15755 401 0,'0'0'5'16,"0"0"4"-16,5-7 2 0,-5 7 1 15,0 0 1-15,4-13 0 16,-4 13 0-16,0 0 0 0,-13 13-4 16,1 1-4-16,-4 11-2 15,-1 4-2-15,-1 5 0 16,-2 10 1-16,5-2-2 16,0 3 0-16,6-1 0 0,6-4 0 15,3-3 0-15,5-3 0 16,7-7 0-1,6-9 0-15,7-5 0 0,2-3 0 16,3-8 0-16,0-2 0 16,0-10 0-16,-3-5 0 15,-1-9 0-15,-8-6 0 16,-2-10 0-16,-9 0 0 0,-2-7 0 16,-5 1 0-16,-2 0 0 15,-10 4 0-15,-4 7 0 0,0 6 0 16,-6 9 0-16,3 8 0 15,0 4 0-15,1 8 0 16,-2 6 0-16,5 6 0 0,2 8 0 16,1 7 0-16,7 3 0 15,5 1 0-15,0 4 0 16,10-2 0-16,6-1 0 16,5-5 0-16,4-7 0 15,0-6 0-15,5-4 0 0,-2-4 0 16,1-4 0-16,-6-7-31 15,-11-2-56-15,3-5-4 16</inkml:trace>
  <inkml:trace contextRef="#ctx0" brushRef="#br3" timeOffset="469345.489">12628 15515 494 0,'0'0'2'0,"0"0"1"0,0 0-1 15,0 0 1 1,0 0-1-16,0 0 0 0,0 0-5 16,0 0-10-16,0 0-70 15,8 0-2-15</inkml:trace>
  <inkml:trace contextRef="#ctx0" brushRef="#br3" timeOffset="469954.9135">12881 15200 419 0,'0'0'6'0,"0"0"1"0,0 0 3 16,-3-13 2-16,3 13 0 15,-3-12 1-15,3 2-1 16,0 3 2-16,0-3-8 16,12 0-6-16,-2 4 0 0,4-2 0 15,2 5 0-15,2 0 0 16,2 3 0-16,-4 6 0 15,0 2 0-15,-4 4 0 0,-5 5 0 16,-2 0 0-16,-5 7 0 16,-5 2 0-16,-4 1 0 15,-7-3 0-15,2 1 0 16,-2-3 0-16,2-2 0 0,4-5 0 16,2 0 0-16,8-15 0 15,0 15 0-15,8-13 0 16,9-2 0-16,8 0 0 15,3-5 0-15,4-3 0 16,3 1 0-16,-1-3 0 0,4 4 0 16,-8-2 0-16,-6 0 0 15,-2 4 0-15,-3 1 0 16,-10 1 0-16,-9 2 0 16,10-3 0-16,-10 3 0 15,0 0 0-15,0 0 0 0,0 0 0 16,0 0 0-16,0 0 0 15,0 0 0-15,0 0 0 16,-2 8 0-16,4 4 0 0,3-2-78 16,-5-10-18-16</inkml:trace>
  <inkml:trace contextRef="#ctx0" brushRef="#br3" timeOffset="471233.0585">9797 17127 292 0,'0'0'4'0,"0"0"0"16,-8 8 0-16,8-8 2 15,-4 17 2-15,4-7 3 16,2 2 2-16,13 3 3 16,11-7 1-16,21 2-1 15,17-7 0-15,23-1 1 16,30-2-3-16,24-5-1 0,29-5-2 15,26-1-3-15,23-3-2 16,14-1 0-16,18 3-2 16,8 2 0-16,6 0-1 15,-3 3 0-15,-6-3 1 0,-15 5-1 16,-12 0 0-16,-20 0-1 16,-25 3 1-16,-22 2-3 15,-31-3 0-15,-24 3 0 16,-28 0 0-16,-19-2 0 0,-28 2 0 15,-11 0 0-15,-21 0 0 16,-5 0 0-16,-13-4 0 16,-7 4 0-16,-3 0 0 15,-9 0 0-15,3 4-13 0,-1 1-74 16,-20-5-2-16</inkml:trace>
  <inkml:trace contextRef="#ctx0" brushRef="#br3" timeOffset="473671.5531">1151 15857 411 0,'0'0'5'16,"0"0"1"-16,0 0 2 15,0 0 0-15,0 0 0 16,0 0 2-16,0 0 1 0,-7 20 1 15,7 7-3-15,7 7-3 16,-1 4 0-16,1 11-1 16,0 1 1-16,3 4-6 15,-2-4 0-15,-2-1 0 0,0-4 0 16,-2-3 0-16,2-2 0 16,-6-8 0-16,2-3-5 15,-2-9-7-15,0-3-8 16,-2-7-23-16,2-10-46 15,0 0-2-15</inkml:trace>
  <inkml:trace contextRef="#ctx0" brushRef="#br3" timeOffset="474127.8827">1449 15956 350 0,'0'0'5'15,"0"0"2"-15,0 0 1 16,8-2 0-16,-8 2 4 15,9 7 0-15,-9 5 1 0,0 5 0 16,-4 8-3-16,-12 0-3 16,-6 8-1-16,-4-4 0 15,-10 2-1-15,2-2-3 16,-4-10 0-16,3-4-1 16,1-5 1-16,7-5-1 15,4-3 1-15,9-2-1 0,1-2-1 16,13 2 0-16,-5-10 1 15,5 10-1-15,18-5 0 16,0 5 0-16,8 0 0 0,4 2 0 16,7 8 1-16,-3 2 0 15,5 1 0-15,-5 5 0 16,-3 1 0-16,3 1 1 16,-8 2-1-16,-2 3 0 0,-3-4 0 15,0-2 0-15,-7 1 0 16,4-3 0-16,-6-5-1 15,-1 6 0-15,-2-9 1 16,1 1 0-16,-10-10-1 16,13 13 0-16,-13-13 0 0,0 0-1 15,0 0-4-15,0 0-7 16,0 0-29-16,12 0-45 16,-12-7-2-16</inkml:trace>
  <inkml:trace contextRef="#ctx0" brushRef="#br3" timeOffset="474411.1574">1795 16058 411 0,'0'0'2'0,"0"0"1"0,0 0 3 16,0 0 0-16,0 12 1 15,0 3 0-15,0 0 0 0,3 6 0 16,2 2-1-16,-3 2-2 16,5 2-2-16,1 0-4 15,0-2-9-15,-3-5-17 0,-8-1-55 16,8-4-2-16</inkml:trace>
  <inkml:trace contextRef="#ctx0" brushRef="#br3" timeOffset="474612.8284">1763 15973 421 0,'0'0'4'15,"0"0"2"-15,0 0 2 16,0 0 0-16,0 0 1 0,0 0-1 15,0 0 1-15,14-10-1 16,-1 8-2-16,9-5-4 16,8-2 0-16,5 5-3 15,3-4-5-15,4 8-11 16,-8 5-54-16,-4 0-15 0</inkml:trace>
  <inkml:trace contextRef="#ctx0" brushRef="#br3" timeOffset="474793.3503">1877 16144 377 0,'0'0'6'0,"0"0"1"0,0 0 1 16,0 0 2-16,0 0 0 15,8 0 1-15,4 0 1 16,6-3 0-16,6-2-5 0,1-2-1 16,9 2-3-16,-1-6-6 15,5 4-14-15,-8 7-35 16,-4 0-31-16,-8 0-4 15</inkml:trace>
  <inkml:trace contextRef="#ctx0" brushRef="#br3" timeOffset="474941.7345">1939 16263 386 0,'0'0'5'0,"0"0"3"16,-5 10 0-16,5-10 1 16,-2 10 2-16,2-10 0 15,0 15 0-15,7-8 1 0,8-4-4 16,9-3-4-16,5 0 0 15,8-3-8-15,2-7-17 16,-4 1-61-16,13 1-3 16</inkml:trace>
  <inkml:trace contextRef="#ctx0" brushRef="#br3" timeOffset="475174.1174">2470 16136 468 0,'0'0'4'0,"0"0"0"16,0 0 2-16,0 0 1 16,-8 0 0-16,4 11 1 15,2-1-1-15,0 7-7 16,2 5 0-16,0 5 0 0,0 1 0 16,2 2 0-16,4-1 0 15,-1-2 0-15,2 3 0 16,-7-6-49-16,5-6-41 0,-1-1-3 15</inkml:trace>
  <inkml:trace contextRef="#ctx0" brushRef="#br3" timeOffset="483723.8434">2133 10495 252 0,'0'0'5'16,"0"0"4"-16,0 0-1 15,0 0 3-15,0 0 0 16,0 0 0-16,0 0-1 0,0 0 4 16,0 0-6-16,8 0 0 15,-8 0-1-15,22 3 0 16,-2 0 2-16,6-1 0 0,7 0 1 16,8 1-2-16,5-3-1 15,12 2 0-15,4-2-1 16,13 0-1-16,4 0 0 15,9 0 0-15,8 0-1 16,16-2 0-16,5-1-1 0,7-1 0 16,7 1 0-16,12 0 0 15,1-2-1-15,3 4 0 16,7 1 0-16,2-3-1 16,3 3 1-16,4-3-1 0,5 3 0 15,4 0 0-15,0-2 0 16,8-1-1-16,4-1 1 15,0-4-1-15,1 1 1 16,4-1-1-16,-3-1 1 0,-13 3-1 16,-1-6 0-1,-13 2 0-15,-7 0-1 0,-20 0 1 16,-15 2 0-16,-18 1-1 16,-20 2 1-16,-13-2 1 15,-20 7 0-15,-14-5 0 0,-11 5 2 16,-12 0-1-16,-9 0-1 15,0 0 0-15,0 0-2 16,-7 0-3-16,-6 0-6 0,-4 7-8 16,-10 6-41-16,-8-6-25 15,-4 1-3-15</inkml:trace>
  <inkml:trace contextRef="#ctx0" brushRef="#br3" timeOffset="484673.8593">1849 12143 288 0,'0'0'4'0,"0"0"4"16,0 0 0-16,0 0 1 16,0 0 3-16,0 0 1 0,0 0 2 15,9 0 1-15,0 0-2 16,3 0-3-16,11 3 1 15,3-1-2-15,10 1 1 16,7-1-2-16,6-2 0 0,6 0 1 16,14 0-2-16,10 0 0 15,12-2-2-15,9-3 0 16,16-3 0-16,8 1-1 0,16-3-1 16,11-2-1-1,13-3-1-15,8 0 2 0,7 0-4 16,7-2 0-16,10-1 0 15,6 3 0-15,-9 3 0 16,9 0 0-16,-4-2 0 16,-3 8 0-16,1-4 0 0,-6 5 0 15,-10-3 0-15,-8 4 0 16,-5-2 0-16,-13 4 0 16,-18-3 0-16,-19 3 0 0,-15-1 0 15,-22 3 0-15,-21 0 0 16,-15 0 0-16,-14 0 0 15,-14 0 0-15,-16 0 0 0,12 0 0 16,-12 0 0-16,0 0 0 16,0 0 0-1,0 0 0-15,0 0 0 0,0 0 0 16,0 0 0-16,0 0 0 16,0 0 0-16,0 0 0 15,0 0 0-15,0 0 0 16,0 0 0-16,0 0-52 0,0 0-36 15,0 8-2-15</inkml:trace>
  <inkml:trace contextRef="#ctx0" brushRef="#br3" timeOffset="489097.3089">18893 6399 297 0,'0'0'7'16,"0"0"4"-16,0 0 5 15,0 0 1-15,0 0 3 0,0 0 1 16,0 0 0-16,0 0 1 16,5-10-7-16,-5 10-4 15,0 0-2-15,0 0-4 16,0 0-1-16,0 0-2 0,0 0 0 15,0 0-2-15,0 0 1 16,0 0-1-16,0 0 0 16,0 0-5-16,0 0-17 15,0 0-58-15,0 0-2 0</inkml:trace>
  <inkml:trace contextRef="#ctx0" brushRef="#br3" timeOffset="493336.6208">18864 6409 374 0,'0'0'9'16,"0"0"2"-16,0 0 3 16,-3-10 2-16,3 10 1 15,0 0 1-15,-5-10 1 0,5 10 0 16,0 0-7-16,0 0-10 16,0 0-2-16,-10 5 0 15,5 4 0-15,0 6 0 16,0 0 0-16,3 0 0 0,0 3 0 15,2-1 0-15,0 0 0 16,7-4 0-16,5-1 0 16,6-5 0-16,-2 1 0 15,7-6 0-15,-3-2 0 0,1-2 0 16,-5-6 0-16,-1 1 0 16,-5-5 0-16,-2-3 0 15,-8-3 0-15,0 4 0 16,-8-4 0-16,1 6 0 0,-11-3 0 15,-2 7 0-15,1 1 0 16,-4 7 0-16,1 0 0 16,2 3 0-16,0 6 0 15,0 3 0-15,6 0 0 0,6 3 0 16,-3 3 0-16,9-3 0 16,2 2 0-16,0-2 0 15,11 3 0-15,1-6 0 16,11-3 0-16,-2-4 0 0,2 1 0 15,4-6 0-15,-4-2 0 16,1-7 0-16,-6 0 0 16,0-3 0-16,-11-6 0 15,-2 1 0-15,-5-2 0 0,-8-1 0 16,-5-4 0-16,-3 10 0 16,-6-3 0-16,-2 7 0 15,0 3 0-15,-3 7 0 16,2 0 0-16,0 5 0 0,8 7 0 15,-1 2 0-15,3 3 0 16,5 3 0-16,5 1 0 16,5 1 0-16,0-2 0 15,9 1 0-15,7-6 0 0,1 1 0 16,8-1 0 0,3-10 0-16,-3-3 0 0,2-2 0 15,-3-4 0-15,-5-7 0 16,0-3 0-16,-4-4 0 15,-11-5 0-15,-1 4 0 16,-3-3 0-16,-5 0 0 0,-7 4 0 16,-2 6 0-16,-4 1 0 15,-4 4 0-15,4 7 0 0,-4 3 0 16,1 4 0-16,5 6 0 16,3 2 0-16,1 1 0 15,4 5 0-15,8-4 0 16,0 0 0-16,0 2 0 0,8-4 0 15,4-2 0-15,8-3 0 16,0-2 0-16,-1-5 0 16,4-3 0-16,-4-3 0 15,0-5 0-15,-2-4 0 0,-4-3 0 16,-5-2 0-16,-2-6 0 16,-6 4 0-16,0-1 0 15,-6 2 0-15,-3 0 0 16,-3 6 0-16,-5 3 0 15,4 6 0-15,-4 3 0 0,4 3 0 16,-5 6 0-16,9 2 0 16,-4 1 0-16,8 5 0 15,2 1 0-15,3-1 0 0,3-7 0 16,10 2 0-16,4-5 0 16,0 1 0-16,4-8 0 15,-2 0 0-15,4-10 0 16,-4 0 0-16,-1-2 0 15,-6-3 0-15,-4-5 0 0,-3 5 0 16,-5 0 0-16,0 3 0 16,-13 4 0-16,1 4 0 15,-9 1 0-15,5 3 0 0,-7 0 0 16,5 10 0-16,1-2 0 16,-1-2 0-16,9 5 0 15,2-4 0-15,7-7 0 16,-3 18 0-16,3-18 0 15,7 12 0-15,5-9 0 0,-1-3 0 16,6 0 0-16,-4 0 0 16,0-7 0-16,1-4 0 15,-2 2 0-15,-8-7 0 0,2 4 0 16,-6-1 0-16,-2 1 0 16,-8 0 0-16,-3 5 0 15,1 2 0-15,-3 5 0 16,-2 0 0-16,2 0 0 0,0 7 0 15,3 3 0-15,7 0 0 16,2 2 0-16,-2 1-45 16,10-6-46-16,10 1-2 15</inkml:trace>
  <inkml:trace contextRef="#ctx0" brushRef="#br3" timeOffset="494409.777">18799 6416 290 0,'0'0'10'0,"0"0"2"16,0 0 5-16,3-13 3 16,-3 13 3-16,0 0 1 0,2-12 1 15,-2 12-1-15,0 0-7 16,0 0-5-16,0 0-3 16,-10 5-4-16,4 8-2 15,-1 3-1-15,-2 1-1 16,1 7-1-16,3 0 0 0,2-1 1 15,3-4-1-15,3 1 1 16,7-8 0-16,2-2 0 16,6-2 1-16,7-6-1 15,-3-2 1-15,3-2 0 0,0-8 1 16,-3-2 0-16,-2-3-3 16,-2-5 0-16,-10 0 0 15,-4-2 0-15,-4 1 0 16,-10 1 0-16,-10 6 0 0,0 2 0 15,-9 5 0-15,-4 7 0 16,4 2 0-16,-4 10 0 16,6 1 0-16,4 7 0 0,5-1 0 15,9 1 0-15,6-2 0 16,3-2 0-16,8 0 0 16,9-4 0-16,6-8 0 15,7 1 0-15,2-5 0 16,0-5 0-16,1-2 0 0,-4-5 0 15,-2-5 0-15,-9-1 0 16,-3 1 0-16,-12-5 0 16,-3 2 0-16,-17 5 0 15,-2 3 0-15,-5 2 0 0,-4 10 0 16,-1 0 0-16,4 7 0 16,-3 3 0-16,9 7 0 15,3 0 0-15,14 7-17 16,2-5-69-16,14-4-4 15</inkml:trace>
  <inkml:trace contextRef="#ctx0" brushRef="#br3" timeOffset="495670.8345">18968 6584 243 0,'0'0'6'0,"0"0"2"0,0 0 4 16,0 0 2-16,0-10 2 15,0 10 0-15,0 0 2 16,0 0-1-16,0 0-4 16,0 0-2-16,0 0-2 15,0 0-4-15,0 0-2 0,0 0-1 16,0 0-2-16,0 0 1 16,0 0-2-16,0 0 0 15,0 0-2-15,0 0-5 16,0 0-10-16,0 0-24 0,7 3-30 15,-7-3-4-15</inkml:trace>
  <inkml:trace contextRef="#ctx0" brushRef="#br3" timeOffset="499775.9061">19132 6803 440 0,'0'0'5'0,"0"0"3"16,0 0 2-16,0 0 0 15,0 0 1-15,0 0-1 16,0 0 2-16,0 0-7 16,0 0-5-16,3 9 0 15,1 6 0-15,-1 0 0 0,2 4 0 16,2-2 0-16,1 4 0 16,-1-1 0-16,1-1 0 15,-1-1 0-15,-1-6 0 16,-2-2 0-16,-1 0 0 0,-3-10 0 15,2 8 0-15,-2-8 0 16,0 0 0-16,0 0 0 16,-9-11 0-16,3-4 0 15,3-2 0-15,-1-2 0 0,-1-4 0 16,0 4 0-16,5-4 0 16,-3 3 0-16,3 3 0 15,0 5 0-15,5 2 0 0,-5 10 0 16,12-10 0-16,-12 10 0 15,21 0 0-15,-9 7 0 16,0 6 0-16,5 4 0 16,-1 0 0-16,-2 6 0 0,-1-4 0 15,-1 4 0-15,-1-6 0 16,-4-3 0-16,0-1 0 16,-4-3 0-16,-3-10 0 15,2 9 0-15,-2-9 0 16,0 0 0-16,-2-4 0 0,-3-6 0 15,0-8 0-15,0-1 0 16,3-5 0-16,-2-6 0 16,4-1 0-16,0 5 0 15,4-2 0-15,3 4 0 0,0 3 0 16,3 7 0-16,3 2 0 16,-1 6 0-16,3 6 0 15,-3 0 0-15,6 8 0 16,-1 7 0-16,-1 4 0 15,0 7 0-15,-3 1 0 16,-2 2 0-16,3 3 0 0,-7-1 0 16,1-2 0-16,-3-2 0 15,-1-4 0-15,1-4 0 0,-1-4 0 16,-2 1 0-16,0-9 0 16,-2-7 0-16,0 0 0 15,0 0-42-15,8 0-48 16,-8 0-2-16</inkml:trace>
  <inkml:trace contextRef="#ctx0" brushRef="#br3" timeOffset="500303.7219">19701 6907 456 0,'0'0'5'0,"0"0"3"16,-5-5 2-16,5 5 1 0,0-13 1 15,0 6-3-15,0-4-9 16,1-1 0-16,9-1 0 0,-1 1 0 16,2 0 0-16,6 2 0 15,-4 2 0-15,3 4 0 16,-2-1 0-16,2 2 0 15,-4 3 0-15,1 8 0 0,-5 2 0 16,-4 2 0-16,-4 3 0 16,0 5 0-16,0 1 0 15,-4 0 0-15,-6-1 0 16,1-3 0-16,3-3 0 0,-2-1 0 16,6-3 0-16,2-10 0 15,0 8 0-15,0-8 0 16,14 1 0-16,2-1 0 15,3-4 0-15,6-4 0 16,-2-1 0-16,7-2 0 16,-9 4 0-16,8-5 0 0,-9 5 0 15,-1-1 0-15,-8 3 0 16,0 3 0-16,-11 2 0 0,13-2 0 16,-13 2 0-16,0 0 0 15,0 0 0-15,0 0 0 16,0 4 0-16,0-4 0 0,-10 16 0 15,5-5-71-15,5-11-23 16</inkml:trace>
  <inkml:trace contextRef="#ctx0" brushRef="#br3" timeOffset="504383.8723">14960 9382 113 0,'0'0'4'0,"0"0"3"15,0 0 5-15,0 0 2 16,0 0 3-16,0 0 2 0,8 0 2 15,-8 0 1-15,0 0-4 16,0 0 0-16,0 0-3 16,0 0-3-16,0 0 1 0,0 0-2 15,0 0 0-15,0 0 0 16,0 0-1-16,0 0-1 16,0 0-1-16,0 0 1 15,0-11 0-15,0 11-3 16,0 0 0-16,0-10 1 0,0 10-1 15,-5-10 1-15,5 10-1 16,-8-15 1-16,8 15-1 16,-7-14 1-16,0 6-1 15,7 8-1-15,-13-15 0 0,8 6-1 16,0 0 1-16,-2 0-2 16,-1 1 0-16,-2-1 0 15,3-2 0-15,-2 2 0 16,0-1-1-16,-1 0 0 0,3 1 0 15,-1 1 0-15,1-1 0 16,-3-3 0-16,1 0 0 16,-2 0 0-16,3-1-1 0,-2 1 1 15,0 0-2-15,0-3 1 16,2 3 0-16,-4-3-1 16,2 2 0-16,-1-4 1 15,3 2-1-15,-3 0 0 16,5-2 0-16,-1 2 0 0,-4-3 1 15,4 1-1-15,-5-2 0 16,4 1 1-16,-2-2-1 16,1 4 0-16,-2-1 1 15,1-4-1-15,1 6 1 0,1-2 0 16,-2-1-1-16,0 4 1 16,3-4 1-16,-3-1-2 15,-2 4 0-15,1-3 0 0,1 1 0 16,1 0 0-16,-5-1 0 15,4 3 0-15,-1-2 0 16,3 0 0-16,1 0 0 16,-3-1 0-16,3 0 0 0,-4 1 0 15,4-3 0-15,0 1 0 16,0 1 0-16,-2-2 0 16,-3 2 0-16,5-1 0 15,-3-1 0-15,0 1 0 0,0-3 0 16,-3 2 0-16,1-1 0 15,-1 2 0 1,1-1 0-16,3 1 0 0,-2-2 0 16,1 7 0-16,-2-4 0 15,2 3 0-15,0 1 0 0,-2-1 0 16,4-3 0-16,-4 4 0 16,0-2 0-16,0-3 0 15,1 1 0-15,-2-1 0 16,1-1 0-16,0-1 0 0,-1 0 0 15,1 1 0-15,-3 0 0 16,3 0 0-16,-4 0 0 16,4-2 0-16,-3 2 0 0,0 1 0 15,3-1 0-15,-3-3 0 16,1 3 0-16,-2-2 0 16,6 6 0-16,-3-4 0 15,0-1 0-15,1 1 0 0,0 6 0 16,0-6 0-16,2 3 0 15,0-3 0-15,-4-1 0 16,1 4 0-16,-2 2 0 16,2-4 0-16,3 4 0 15,-2-5 0-15,-3 6 0 0,6-7 0 16,-2 7 0-16,-2-4 0 16,7 4 0-16,-2 2 0 15,0-1 0-15,0 3 0 0,4-1 0 16,4 11 0-16,-7-12 0 15,7 12 0-15,0 0 0 16,0 0 0-16,0 0 0 16,0 0 0-16,0 0 0 15,0 0 0-15,0 0 0 0,0 0 0 16,0 0 0-16,0 0-13 16,0 0-75-16,11 0-4 15</inkml:trace>
  <inkml:trace contextRef="#ctx0" brushRef="#br3" timeOffset="505820.7521">18659 6379 282 0,'0'0'7'0,"0"0"5"16,0 0 2-16,0 0 3 15,0 0 2-15,0 0 3 16,-4-8 2-16,4 8 0 0,-3-13-6 16,3 13-2-16,-7-20-3 15,-1 8-2-15,1-3-1 16,-5-6-2-16,-1-2-1 16,-4-7-2-16,-1-4-3 0,-5-12-2 15,-1-2 0-15,-6-11 0 16,0-6 0-16,-8 0 0 15,-3-4 0-15,4 4 0 0,-3-4 0 16,-3 10 0-16,1-1 0 16,1 7 0-16,7 4 0 15,0 0 0-15,4 2 0 16,-3 0 0-16,8 0 0 16,0 2 0-16,6 3 0 0,-3 0 0 15,3 6 0-15,0-2 0 16,2 3 0-16,2 5 0 15,-4 3 0-15,8 2 0 16,-2 0 0-16,-1 6 0 0,4 2 0 16,0 2 0-16,2 0 0 15,4 2 0-15,-4 3 0 16,3-2 0-16,2 5 0 16,3 7 0-16,-7-12 0 0,7 12 0 15,-7-13 0-15,7 13 0 16,-7-7 0-16,7 7 0 15,-9-12 0-15,9 12 0 16,-7-16 0-16,7 16 0 0,-9-13 0 16,9 13 0-16,-8-9 0 15,8 9 0-15,-8-10 0 16,8 10 0-16,0 0 0 0,-9-12 0 16,9 12 0-16,-5-8 0 15,5 8 0-15,-5-12 0 16,5 12 0-16,-3-15 0 15,3 15 0-15,-5-14 0 16,5 14 0-16,-6-14 0 0,6 14 0 16,-4-12 0-16,4 12 0 15,0 0 0-15,-7-10 0 16,7 10 0-16,0 0 0 16,0 0 0-16,0 0 0 0,-8-9 0 15,8 9 0-15,0 0 0 16,0 0 0-16,0 0 0 15,0 0 0-15,3 7-9 16,4 7-25-16,13-1-55 0,-15-2-1 16</inkml:trace>
  <inkml:trace contextRef="#ctx0" brushRef="#br3" timeOffset="507686.3236">13817 7617 233 0,'0'0'7'15,"0"0"4"-15,0 0 3 16,0 0 2-16,-8-2 1 0,8 2 0 16,0 0 0-16,0 0 0 15,0 0-6-15,0 0-3 16,0 0-4-16,6-13-2 16,-6 13 0-16,14-12-1 0,-4 4 0 15,10-4 1-15,1 0-1 16,4-6 2-16,1 2-1 15,4-5 0-15,2-1 0 16,6-3-1-16,2-2 1 16,-3-3-1-16,3-2 0 0,4 0 0 15,1-8 0-15,4 1 1 16,4-1-1-16,0-2 1 16,1-3 0-16,1 1 0 0,1-1 1 15,2 1 0-15,-1 1-1 16,-2-1 1-16,5 4-1 15,-4-2 0-15,2 0 0 0,-4 2 0 16,4 1-1-16,-6 1 1 16,3-1-1-16,-3 5 0 15,-5 0-1-15,-6 0 1 16,5 5-1-16,-9-1 1 16,-4 0-1-16,1 3 0 0,-4-2 1 15,5-1-1-15,-3 2 0 16,3-4 1-16,0 1-1 15,5 2 0-15,-1-3 0 16,4 3 0-16,2-1 0 16,-4 0 1-16,2-2 0 0,-1 5-1 15,1-4 2-15,-4 5-2 16,-1-3 0-16,-4-2 0 16,4 6 0-16,-3-2 0 15,-3 3 0-15,3-4 0 0,-1 3 0 16,-4-2-2-16,5 1 2 15,2-6 0-15,-1 6-1 16,-2 1 1-16,1-2 0 0,-3 1 0 16,1 5 0-16,-4-1 0 15,1 2 1-15,-2 0 1 16,-6 5-2-16,2-3 1 0,-2 1 0 16,-1 0 0-16,4 0 1 15,-3 0-1-15,-2-1-1 16,3 3-1-16,-1-2 1 15,0 2 0-15,-2-3 0 16,5 4 0-16,-5 1 0 16,-3 1 1-16,6 0 1 0,-6-3 0 15,1 5-1-15,-2-5 1 16,5 2-1-16,-1 1 0 16,-1 0 0-16,1-1 0 15,1 0-1-15,-5 4 1 0,0-1-1 16,-2 3 1-16,-1-3-1 15,-2 3 1-15,2-4 0 16,0 5 0-16,1-7 0 0,5 0 0 16,-2-2 0-16,0 5 0 15,1-4 0-15,1-1 0 16,2 5 0-16,-4-2-1 0,-2 2 1 16,-3-3 0-16,3 2 0 15,-5 5 1-15,1-2-1 16,-2-2 0-16,-2 1 0 15,-7 9 0-15,18-15 0 16,-6 8-1-16,-2-1 1 16,3-4 0-16,-4 4 0 0,4 1 0 15,-3-1-1-15,-1-2 1 16,5 5 0-16,-5-2 0 16,-2-1 0-16,4 3-1 15,-11 5 1-15,15-12-1 0,-6 7 1 16,2 0 0-16,-2-2-1 15,-1 2 1-15,5-3 0 16,-6 4-1-16,5-1 1 0,-1-1 0 16,-4 2 0-16,-7 4 0 15,14-10 0-15,-14 10 0 16,8-8-1-16,-8 8 1 16,0 0 0-16,0 0 0 0,0 0-1 15,0 0-1-15,0 0-2 16,0 0-4-16,0 0-6 15,0 0-11-15,0 5-59 16,0-5-2-16</inkml:trace>
  <inkml:trace contextRef="#ctx0" brushRef="#br3" timeOffset="508134.6954">17391 4751 339 0,'0'0'7'0,"0"0"3"15,0 0 3-15,0 0 1 16,0 0-1-16,0 0 0 16,0 0 1-16,0 0 1 15,0 0-8-15,0 0-2 0,11-2-1 16,-1 2 0-16,2 0-1 15,1-3 1-15,7 3 0 16,-1 0 0-16,1-3 0 16,3 3-1-16,-4-2-1 15,-1 2 0-15,-3 0 0 0,-2-2-1 16,-1 2-1-16,-5 0 1 16,-7 0-1-16,10 0-1 15,-10 0 1-15,0 0 1 0,10 12 1 16,-10 0-1-16,-2 3 1 15,-6 5 0-15,-6 6 1 16,3 0-1-16,-4 4 1 16,0 3-3-16,-2-4 1 15,5 0-1-15,0-1-2 0,6-6-1 16,-1-5-4-16,7 1-10 16,0 6-50-16,0-24-18 15</inkml:trace>
  <inkml:trace contextRef="#ctx0" brushRef="#br3" timeOffset="509202.0085">13988 7224 334 0,'0'0'6'0,"0"0"3"0,5-11 2 16,-5 11 2-16,0 0 1 16,6-10-1-16,-6 10 2 15,0 0 0-15,0 0-4 0,6 13-2 16,-6 2-1-16,0 2-2 16,0 2 1-16,-4 9 0 15,-4 0-1-15,-2 1-1 16,-2 5-1-16,-5 1 0 15,0-2-1-15,-6-1 0 0,3-3-1 16,-3-1 0 0,6-6 0-16,0-5 0 0,7-2-2 15,10-15 0-15,-12 13 0 16,12-13 0-16,0 0 0 0,0 0 0 16,0 0 0-16,7-3 0 15,5-5 0-15,4 4 0 16,0-4 0-16,7 0 0 0,-3 1 0 15,8 0 0-15,-2 5 0 16,2-3 0-16,-4 3 0 16,2 2 0-16,1 0 0 0,-4 0 0 15,-4 0 0-15,4 0 0 16,-8 4 0-16,0-1 0 16,0-3 0-16,-5 0 0 15,-2 0 0-15,4 0 0 16,-12 0 0-16,14 2 0 15,-4-2 0-15,1 0 0 0,-11 0-16 16,21-7-47-16,-10 5-24 16,0-4-2-16</inkml:trace>
  <inkml:trace contextRef="#ctx0" brushRef="#br3" timeOffset="510091.8899">15309 6014 411 0,'0'0'6'16,"0"0"3"-16,0 0 3 0,0 0 0 15,0 0 1-15,0 0 2 16,0-7 0-16,0 7 1 16,7-5-14-16,-7 5-2 15,18-5 0-15,-4 5 0 16,-2 0 0-16,8 0 0 0,-2 0 0 16,2 3 0-16,2 1 0 15,-2 4 0-15,-3-3 0 16,1 2 0-16,-6 3 0 15,1-3 0-15,-3 4 0 0,-5-1 0 16,-1-1 0-16,-4 2 0 16,0-2 0-16,0 1 0 15,0-10 0-15,-12 10 0 0,12-10 0 16,-17 2 0-16,7-2 0 16,0-7 0-16,3-5 0 15,1-5 0-15,6-1 0 16,-2-7 0-16,2 0 0 15,5-2 0-15,5 0 0 16,0 0 0-16,0 4 0 0,3-1 0 16,-1 6 0-16,1-2 0 15,-4 8 0-15,3 0 0 16,-4 2 0-16,2 2 0 0,-10 8 0 16,12-9 0-16,-12 9 0 15,0 0 0-15,8-3 0 16,-8 3 0-16,0 0 0 0,0 0 0 15,0 0 0-15,0 0 0 16,0 3 0-16,0-3 0 16,0 12 0-16,0-3-63 15,0-9-30-15</inkml:trace>
  <inkml:trace contextRef="#ctx0" brushRef="#br3" timeOffset="523516.2762">15084 9426 75 0,'0'0'7'15,"0"0"4"-15,0 0 7 0,0 0 7 16,-5-10 3-16,5 10 6 15,0 0 3-15,0-10 0 16,0 10-4-16,0 0-5 16,0 0-5-16,0 0-5 0,8-3-6 15,-8 3-6-15,0 0-3 16,0 11-2-16,0 1-1 16,0 10 0-16,3 2-1 0,-3 10 0 15,0 0 1 1,3 7 2-16,-1 0-1 0,0 1-1 15,-2 2 1-15,2-7-1 16,-2-2 0-16,3-3 1 16,-3-2-1-16,0-8 0 15,0 0-1-15,0-6-1 0,0-4-2 16,0 0-2-16,0-12-8 16,0 13-20-16,0-13-39 15,0 0-4-15</inkml:trace>
  <inkml:trace contextRef="#ctx0" brushRef="#br3" timeOffset="525588.7629">18814 6631 51 0,'0'0'5'16,"0"0"4"-16,-5-10 4 15,5 10 5-15,0 0 4 0,0 0 2 16,-7-12 1-16,7 12 1 16,0 0-9-16,0 0-5 15,0 0-3-15,0 0-6 0,-3 15-2 16,3 2-1-16,0 10 1 16,0 5 2-16,0 15 2 15,0 4 2-15,3 8 1 16,1 0 1-16,4 3 2 0,-4 5-1 15,7 3 0-15,-4-4-1 16,-2 1 0-16,-3 0 1 16,6 0-2-16,-5-3 0 15,2 3-1-15,-3-2-3 0,1-6 0 16,-1 3-1 0,0 5 1-16,-2 0 1 15,0-3-1-15,0 0 0 16,-2 3 1-16,-5-7 0 15,4 8 1-15,-2-10-1 0,-3-6 0 16,6-3 0-16,-3 4 0 16,3-4-1-16,-3-1 0 15,3-2 0-15,-1 0 0 0,0-2-1 16,0 0-1-16,1 1 1 16,2-3 1-16,0-2 0 15,-2 2 0-15,2-3-1 16,0-2 0-16,0 5 1 0,0-1-1 15,0-2-1-15,0 0-1 16,0 1 1-16,0-3-1 16,0 3 0-16,0-2-1 15,0 0 1-15,-3 3-1 0,3-4 2 16,-2 2-1-16,2-4 0 16,0 5 0-16,0-4 0 15,0 5-1-15,0-5 1 16,0 5 0-16,0-5 0 15,0-1 0-15,0 1-1 0,0 2 1 16,0-5 0-16,0 0-1 16,0 1 0-16,0-3 1 0,0 1-1 15,0 1 0-15,0-3 1 16,0 2-1-16,0-2 0 16,0 2 0-16,2-2 0 15,1 2 1-15,-3-2-1 0,0 1 1 16,2-1-1-16,-2 2 1 15,0 1-1-15,0-6 1 16,0 3 1-16,0-5-1 16,2 2 0-16,-2-5 0 15,3 1 0-15,0-3 1 0,-3-1-1 16,3 1 0 0,-3-5-1-16,0-1 0 0,0-1 1 15,0-1-1-15,0 1 0 16,-3-6 1-16,0 3-1 0,3-10-1 15,-3 15 1-15,3-15-2 16,-2 9-1-16,2-9-5 16,0 0-8-16,0 0-58 0,-10 0-11 15</inkml:trace>
  <inkml:trace contextRef="#ctx0" brushRef="#br3" timeOffset="527199.6086">15013 10149 157 0,'0'0'7'0,"0"0"1"0,0 0 0 0,0 0 1 16,0 0-1 0,0 0 0-16,5 0-1 0,-5 0 1 15,0 0-8-15,0 0 0 16,0 0 1-16,0 0 1 15,0 0 3-15,0 0 0 0,15 8 2 16,-15-8 0-16,14 4 2 16,-1-1 0-16,2-1-2 0,7 1 0 15,1-1-2-15,4-2 1 16,0 0 0-16,5 0-1 16,6 0 0-16,7 0 0 0,5 0 0 15,5 0 1-15,9 0-2 16,5 0-1-16,11 0-1 15,4 0 0-15,8 0 0 16,3 0-1-16,2 0 0 16,0 0 0-16,0 0 0 15,4 0-1-15,-1 0 1 0,-8 0 0 16,7 0 0-16,-7 3-1 16,0-3 1-16,5 0-1 15,-10 0 1-15,0 0-1 16,1-3 1-16,-6 3-1 15,-6-2 0-15,0-1 0 0,-10 1 0 16,-6-1 1-16,-3 3-1 16,-7-2 0-16,0 2 0 0,-4-2 0 15,-5-1 1-15,3 0-1 16,-4 3 0-16,0-2 0 16,-5 2 0-16,-2 0 0 15,3 0 1-15,-6 0-1 0,2 0 0 16,-2 0 0-16,0 0 0 15,0 0 0-15,-1 0 0 16,-5 0 0-16,6 2 0 16,-4-2 0-16,2 0 0 15,2 0 0-15,-3 3 0 0,1-3 0 16,1 3 0-16,1-1 0 16,-7-2 0-16,7 0 1 15,-4 2-1-15,-1-2 0 16,-2 0 0-16,-4 3 0 15,-1-3 1-15,0 0 0 0,-1 0 1 16,-4 0 1-16,1 0 0 16,1 0 0-16,0 0 0 0,0-3 1 15,2 3-1-15,-2 0 0 16,0 0-1-16,0-2 0 16,-5 2-1-16,0 0 0 15,-10 0 1-15,12 0-1 0,-12 0 0 16,0 0 0-16,0 0-2 15,0 0-3-15,0 0-4 16,0 0-14-16,-11 2-48 0,11-2-6 16</inkml:trace>
  <inkml:trace contextRef="#ctx0" brushRef="#br3" timeOffset="527682.9031">18431 9961 352 0,'0'0'5'0,"0"0"3"16,0 0 0-16,0 0 0 16,0 0 2-16,0 0 1 15,2 7 2-15,-2-7 0 16,18 17-3-16,-6-2-4 0,5 0 2 16,4 1-1-16,-1-2 0 15,6 3-2-15,-1-5-2 16,0 3-1-16,0-4 0 0,-2-1-1 15,-6-1 0-15,-2-1-1 16,-3 1 1-16,-9 2-1 16,-3 1 1-16,-5 3-1 0,-10 1 1 15,-5 2 0-15,-2 2 0 16,-6 3 0-16,-2-1-1 16,3-2 0-16,-1 1 0 15,7-3-1-15,3-3-1 16,3 2-4-16,3-4-6 0,9-1-29 15,1-2-41-15,2-10-3 16</inkml:trace>
  <inkml:trace contextRef="#ctx0" brushRef="#br3" timeOffset="528633.4246">15398 10097 283 0,'0'0'9'16,"0"0"1"-16,0 0 4 15,-2-11 4-15,2 11 0 16,0 0 3-16,-2-9 1 0,2 9-2 16,0 0-6-16,0 0-4 15,0 0-4-15,0 0-1 16,0 0-2-16,-16 2-2 15,4 8 1-15,-6 1-1 0,-2 4 1 16,-4-3-1-16,-6 5 1 16,-5-2 0-16,-3 0-2 15,6-3 1-15,-2-2 0 0,6 0 0 16,0-2 0-16,9-3 1 16,4-3 0-16,5 3 1 15,10-5-1-15,-13 2 1 16,13-2-1-16,0 0-1 0,0 0 0 15,9 0 0-15,-1 3-1 16,5 2 0-16,3-2 0 16,3 6 0-16,3-1 1 15,1 4-1-15,2 1 0 0,3-1 1 16,-3 2-1 0,-1 4 0-16,1-3 0 0,-4 0 1 15,3-1 0-15,-5-1 0 16,-3-1 0-16,-5-5 0 15,-1 1 0-15,-10-8-1 0,16 9 2 16,-16-9-2-16,0 0 1 16,0 0-1-16,0 0 0 15,0 0 0-15,0 0-2 0,0 0-3 16,0 0-7-16,-12 0-10 16,4-4-41-16,-5 4-21 15</inkml:trace>
  <inkml:trace contextRef="#ctx0" brushRef="#br3" timeOffset="529069.9249">15055 10263 292 0,'0'0'5'0,"0"0"3"15,0 0 2-15,0 0 3 0,0 0-1 16,0 0 2-16,0 0 1 16,0 0 1-16,0 0-6 15,0 0-3-15,13-12-2 16,-4 7 0-16,7-1-2 15,0 0-1-15,5-4 0 0,1 0 0 16,2 0 0-16,-1-1-1 16,-3 4 0-16,-3-1 0 15,-4 1 0-15,-3 5-1 16,-10 2 0-16,9-8-2 16,-9 8 0-16,0 0-2 0,0 0 0 15,0 0 0-15,-8 8-1 16,8-8 1-16,-11 14 0 15,4-7-2-15,-1 4-2 0,0 2-14 16,4 7-38-16,1-8-15 16</inkml:trace>
  <inkml:trace contextRef="#ctx0" brushRef="#br3" timeOffset="530897.2132">17996 10181 181 0,'0'0'8'0,"0"0"4"15,0 0 6-15,0 0-1 16,0 0 5-16,-8-3 1 0,8 3 1 16,-4-12 1-16,1 0-7 15,3 0-4-15,0-3-2 0,5-6-3 16,9 0-3-16,7-7-2 16,8-1-2-16,9-2 0 15,12-1 0-15,9 1-1 0,13-5 0 16,8 2 1-1,10 5-1-15,4 1 1 0,6 6-1 16,6 5 0-16,-2 4 0 16,-3 3 0-16,-5 10-1 15,-1 0 1-15,-8 5-1 16,-4 10 0-16,-7-3-1 0,-9 5 1 16,-9-1-1-16,-4 1 0 15,-10 0 0-15,-9 0 0 16,-5-4 0-16,-8-1 0 15,-6 0 1-15,-7-2-1 16,-2-2 1-16,-7-8 0 0,4 13 0 16,-4-13 1-16,0 0-1 15,4 10 1-15,-4-10-1 0,0 0 0 16,0 0-1-16,0 10-4 16,0-10-10-16,0 12-32 15,0-12-27-15,0 0-4 16</inkml:trace>
  <inkml:trace contextRef="#ctx0" brushRef="#br3" timeOffset="531497.1238">19930 9847 381 0,'0'0'6'0,"0"0"1"16,0 0 1-16,0-12 2 0,0 12 0 16,5-16 1-16,4 9 1 15,9-1-1-15,-1 4-4 16,6 4-3-16,-1 0-1 15,6 7-2-15,-1 4 0 0,-4 6-1 16,-4 2 0-16,-4 3 0 16,-3 0-1-16,-7 4 1 15,-2-4 0-15,-3 0 0 16,-8-2-1-16,-4 0 1 0,-1-5 0 16,-1-3 0-1,-1-2 1-15,5-8 1 0,0 1-1 16,0-3 0-16,10 0 0 15,-6-19 0-15,9 0 0 16,8 0 0-16,3-6-1 0,7-2 0 16,4 0 1-16,-4 2 0 15,2 2 0-15,0 6 1 16,-9 3-1-16,1 6-1 0,-15 8 1 16,11-5-1-16,-11 5 0 15,4 13 0-15,-4-1-1 16,0 5 0-16,0 3 0 15,2 2 1-15,2 1 0 0,-3-3 0 16,2-1 0-16,5 1 0 16,0-8-1-16,6 0-4 15,-2-4-9-15,13-5-30 16,0-3-38-16,-1-3-2 16</inkml:trace>
  <inkml:trace contextRef="#ctx0" brushRef="#br3" timeOffset="531649.7014">20540 9869 418 0,'0'0'2'0,"0"0"3"0,0 0 1 16,-9 9 1-16,5 2 0 15,-4 4 1-15,3 5-1 16,1 2 0-16,1 5-4 0,3-3-9 16,3 7-28-16,7-4-48 15,4-5 0-15</inkml:trace>
  <inkml:trace contextRef="#ctx0" brushRef="#br3" timeOffset="532567.7472">18901 6493 244 0,'0'0'8'0,"0"0"0"16,0 0 1-16,0 0 1 0,0 0 1 15,7 0 3-15,3 0 3 16,10-3 0-16,12 3-5 15,6-4 3-15,19-2-1 16,10-4 3-16,15 2-4 0,15 2-2 16,12-8-1-16,8 2-2 15,2 0-2 1,11 3-2-16,-6-4-1 0,-10 6-1 16,-9-3-1-16,-15 5 0 0,-16 1 0 15,-14 4-1-15,-19-4-1 16,-11 4-1-16,-12 0-2 15,-8 8-5-15,-10-8-13 16,-7 20-55-16,-1-3-1 16</inkml:trace>
  <inkml:trace contextRef="#ctx0" brushRef="#br3" timeOffset="533447.7427">18687 10355 281 0,'0'0'4'15,"0"0"0"-15,0 0 0 16,0 0 0-16,0 0 0 16,0 0 1-16,0 0 2 0,0 0 3 15,10 0 0-15,12 5 0 16,12 4 2-16,17-6 1 16,16 2 0-16,22-5 3 15,21 0-3-15,24-3-2 0,20-9-3 16,18 0-1-16,9-3 0 15,8 3-1-15,5-6-1 16,2 6-1-16,-2 1-2 16,-8-1 1-16,2 5-1 0,-10 0-1 15,-6 2 0-15,-6 0 0 16,-11-1-1-16,-14 5 1 16,-11 1-1-16,-24-3 0 15,-21 3 0-15,-21 0 0 0,-16 0-1 16,-18 0-2-16,-13 0-1 15,-17 0-4-15,0 0-7 16,0 0-20-16,0 0-46 0,-7 0-3 16</inkml:trace>
  <inkml:trace contextRef="#ctx0" brushRef="#br3" timeOffset="534397.4403">20937 6545 253 0,'0'0'-4'0,"0"0"0"15,0 9 3-15,0 1 1 16,0 16 5-16,0 5 2 16,0 16 5-16,0 13 2 0,0 15 8 15,2 17 1-15,6 9-2 16,2 15 0-16,4 3-3 16,2 4-4-16,-1 4-3 15,4 27 3 1,3 1-2-16,-7-3-2 15,3-1-2-15,-3-2 1 16,-3 2-1-16,3-4 0 16,-2 1-1-16,-3-27-5 0,-1-7-2 15,-1-5 0-15,2-3 2 16,-3-2-2-16,3-7 1 16,-4-3-1-16,-4-9 0 15,1-4 0-15,-3-4 1 0,0-8-1 16,0 1 0-16,2-7-1 15,-2-7 1-15,0-8 0 16,0-4-1-16,0-8 0 16,2-4 0-16,-2-9 0 0,0-5-1 15,0-6 0-15,0-2 0 16,0-10-2-16,0 0-4 0,0 0-5 16,0 0-9-16,3-13-38 15,-1-1-21-15,1-10-7 16</inkml:trace>
  <inkml:trace contextRef="#ctx0" brushRef="#br3" timeOffset="535244.8665">20907 6611 313 0,'0'0'6'16,"0"0"3"-16,0 0 1 0,5-12 3 15,-5 12 1-15,0 0 1 16,5-7 0-16,-5 7-1 16,0 0-7-16,0 0-1 15,0 7-2-15,-8 13-3 0,-1 4 1 16,-7 9-2-16,-3 2 1 15,-1 8 1-15,-4 3 1 16,3-4-2-16,1-2 1 0,1-8-2 16,6-8 1-16,1-1 0 15,6-9 0-15,1-4 3 16,5-10 1-16,0 0 0 16,0 0 1-16,-2-7-1 15,2-10 0-15,5-8 1 16,3-7-2-16,4-6-1 0,0-6-2 15,6-4 0-15,-6 4 0 16,6-2 0-16,-2 8 1 16,-3 1 0-16,-1 10 0 15,-3 2 0-15,-5 10 0 0,1 2-1 16,-5 13-1-16,5-12 0 16,-5 12-1-16,0 0 0 0,15 10-1 15,-7 8 1-15,1 3 0 16,4 8 0-16,2 2 0 15,3 7 1-15,1 4 0 16,1 2 0-16,0 1-1 0,0 2 1 16,2-5-2-16,3 2-2 15,0-4-6-15,7 5-29 16,3-5-45-16,-3-4 0 16</inkml:trace>
  <inkml:trace contextRef="#ctx0" brushRef="#br3" timeOffset="536028.9714">20971 9982 371 0,'0'0'4'0,"0"0"1"0,0 0 1 15,0 0 0-15,0 0 3 16,3 11 1-16,2-2 0 16,5 4 2-16,2 5-4 0,0 2-1 15,6 1-1-15,2 9 0 16,0-4-2-16,0 1-2 16,0-3-1-16,-3-4 0 15,-2 0 0-15,-5-5-1 0,0-5 1 16,-10-10 1-16,12 12 1 15,-12-12 0-15,0 0 0 16,5-7 0-16,-5-8 0 0,3-13 1 16,-1-2-2-16,4-6 0 15,3-12-1-15,3 1-1 16,0-3 1-16,4 4-1 16,2 1-2-16,-1 8-4 15,-4 0-15-15,-4 5-61 0,7 6-3 16</inkml:trace>
  <inkml:trace contextRef="#ctx0" brushRef="#br3" timeOffset="536632.4233">21141 8625 285 0,'0'0'5'0,"0"0"5"16,0 0 2-16,0 0 3 16,0 0 1-16,0-10 1 15,0 10 3-15,2-12 0 0,3 0-5 16,0-1-3-16,3-4-1 15,2 1-4-15,4-3-1 16,6 0-1-16,-1 1-1 16,6 3-1-16,5 1 0 0,0 1-2 15,3 6-1 1,2 2 1-16,-3 2-1 0,-2 3 0 16,0 0 0-16,-5 4 0 15,-3 4 0-15,0 1 0 16,-7-2 1-16,3 1-1 15,-6-4 1-15,3 1 0 0,-3 0 0 16,-1-5 1-16,-2 0-1 16,1 0 1-16,1-2-1 15,-2-4-1-15,-9 6-1 0,18-17-3 16,-8 7-7-16,2 3-16 16,1 7-50-16,1-4-4 15</inkml:trace>
  <inkml:trace contextRef="#ctx0" brushRef="#br3" timeOffset="537132.5817">21963 8274 373 0,'0'0'6'15,"0"0"4"-15,-4-10 0 16,4 10 1-16,0 0-1 15,-8-10 0-15,8 10 0 0,0 0 0 16,-10 7-5-16,7 4-3 16,3 8-2-16,5-2 1 15,3 6-1-15,4-1 2 0,6-2 0 16,4-3 0-16,1-4 0 16,2-6 0-16,0-5 0 15,0-2 1-15,-4-7 0 16,0-3-1-16,-1-4 1 0,-6-3 0 15,-4-1 0-15,-2-2 0 16,-1 5 0-16,-4 3-1 16,-1-1-1-16,-2 13-1 0,0 0-1 15,0 0 1-15,0 10-1 16,2 5 0-16,1 6-1 16,4 5 2-16,4 4 0 15,-2 2 0-15,1 1 0 16,5-1 0-16,-3-1-1 0,-1-2 1 15,-6-2 0-15,-3-6-1 16,-4 1 1-16,-5-2 0 16,-11-3 1-16,-3-4-1 15,-6 0-1-15,-5-3-1 16,0-1-4-16,-6-1-5 0,9-1-16 16,-1-2-55-16,5-5 0 15</inkml:trace>
  <inkml:trace contextRef="#ctx0" brushRef="#br3" timeOffset="537317.6078">22607 8474 471 0,'0'0'1'0,"0"0"2"16,0 0 1-16,0 8 1 15,0 4 0-15,-5 5 0 16,0 3 0-16,-3 7 0 15,1 1-4-15,5 9-10 16,-10 1-73-16,12-6-2 0</inkml:trace>
  <inkml:trace contextRef="#ctx0" brushRef="#br3" timeOffset="540022.2995">2076 10669 189 0,'0'0'8'0,"0"0"1"0,0 0 4 16,0 0 0-16,0 0 1 15,0 0 3-15,0 0 1 16,0 0 0-16,12 0-6 15,-1 5-1-15,6-3-1 16,3 4-1-16,5-4-1 0,5 3-1 16,4 0-1-16,8 0 0 15,6-3-1-15,3 0 0 16,15 1-2-16,-2 0 1 0,6-1-1 16,1-2-1-16,2 0 0 15,1 3-1-15,4-3 0 16,-4 0 1-16,6 3-2 15,-1-2 1-15,1-1 0 0,4 0 0 16,4 0 1-16,6-1 0 16,-1-2 0-16,15-2 0 15,-3-3 0-15,7 1 0 16,1 2 1-16,7-2-2 0,-1 1 0 16,-3-1 0-1,0 2 0-15,-4-2-1 0,-1 2 1 16,-1-3-1-16,-1-1 0 15,0 3 1-15,-3-4-1 16,0 3 1-16,4 0-1 0,-5-4 1 16,6 2-1-16,-1-1 1 15,1-2-1-15,1 0 1 16,-1 0-1-16,1-2 1 0,-5-1-1 16,-5 3 0-16,-5 0 1 15,-5 0-1-15,-5 2 0 16,-7 0 0-16,-6 3 0 15,-5-1 0-15,-1 1 1 0,-6 2-1 16,-2-1 0-16,-8 2 1 16,-5-2-1-16,-7 4 0 15,-8-1 0-15,-7 1 0 0,-8 2 0 16,-4 0 1-16,-13 0-1 16,12 0 0-16,-12 0 1 15,0 0 0-15,0 0 0 16,0 0 1-16,0 0-1 15,0 0 0-15,0 0 1 16,0 0-1-16,0 0 0 0,0 0 0 16,0 0 0-16,0 0 0 15,0 0-1-15,0 0 1 16,0 0-1-16,0 0 0 0,0 0 0 16,0 0 0-16,0 0 0 15,0 0 0-15,0 0 0 16,-6 0 0-16,6 0-1 15,0 0 0-15,0 0 0 0,-9 5-1 16,9-5-1-16,0 0 0 16,0 0-1-16,-10 2 0 15,10-2-1-15,0 0-1 16,0 0-1-16,0 0-2 0,0 0-4 16,-11 3-7-16,11-3-10 15,0 0-30-15,-4 13-17 16</inkml:trace>
  <inkml:trace contextRef="#ctx0" brushRef="#br3" timeOffset="541429.902">1798 12354 200 0,'0'0'7'0,"0"0"6"15,0 0 1-15,0 0 2 16,0 0-1-16,0 0 1 0,0 0 1 16,0 0 1-16,5 0-6 15,7 0-3-15,6 0-1 16,7 0 0-16,2 2 1 0,10 1 1 16,7-3 1-16,8 0-2 15,6 0-1-15,9-3 0 16,8-2 0-16,9-5-1 15,3 3-1-15,7-8-1 16,3 6-1-16,3-5 0 0,7 2-1 16,5 0-1-16,-2 2 0 15,3 0 0-15,2 0 0 16,4 3 0-16,3 0-1 0,2-3 1 16,3 0 0-16,3 3 0 15,-1-4-1-15,7 1 1 16,-1 1-1-16,-1 1 1 0,3-2-1 15,1 0 0-15,0 3 0 16,-5 0 0-16,-3-1 0 16,-3-2 0-16,-5 3-1 15,-3 0 1-15,-4-2 0 16,-5 1 0-16,-5-1-1 0,-5 2 1 16,-8-3 0-16,-7 3-1 15,-8-1 1-15,-11 3 0 16,-8 3-1-16,-11-1 1 15,-10-1 0-15,-9 4 0 16,-10-3 0-16,-6 3 1 0,-12 0-1 16,12 0 1-16,-12 0 0 15,0 0-1-15,0 0 1 16,0 0-1-16,0 0 0 0,0 0 0 16,0 0 0-16,-7 0-1 15,7 0-1-15,-10 3-2 16,10-3-4-16,-15 7-10 0,0 5-39 15,7-2-28-15,1 0-3 16</inkml:trace>
  <inkml:trace contextRef="#ctx0" brushRef="#br3" timeOffset="659681.5227">17738 5482 182 0,'0'0'6'0,"0"0"3"15,0 0 3-15,0 0 1 0,0 0 3 16,4 5 0-16,-4-5 1 16,0 0 1-16,0 0-4 15,12 12-3-15,-12-12 0 16,9 5-3-16,-9-5-1 0,9 5-1 16,-9-5 0-16,12 12 0 15,-1-5-1-15,-4 2-2 16,3 0 2-16,3 2-2 15,1 1-1-15,4-3 0 0,-1 6-1 16,1-5 0-16,0 7-1 16,5-2 1-16,3 3 1 15,-6 2-1-15,1-1-1 16,0 6 1-16,1-1 0 0,1 5 0 16,-1-3 1-16,-2 2 0 15,2 4 0-15,-5-2 0 16,3 4 0-16,-2 1 0 15,4-3-1-15,1 2 1 0,-1 2-1 16,0-2 1-16,0 3-1 16,1 1-1-16,-3-4 1 15,3 0 0-15,-1 2-1 16,-2-2 1-16,-3 3-1 16,1-2 1-16,4 2-1 15,-3-5 0-15,2 3-1 0,-5-2-1 16,5-1-2-16,-3-3-3 15,-2 6-10-15,2-6-55 16,-6-2-3-16</inkml:trace>
  <inkml:trace contextRef="#ctx0" brushRef="#br4" timeOffset="663306.3661">18117 5920 274 0,'0'0'6'15,"0"0"3"-15,0 0 2 16,9 5 3-16,-9-5 2 0,15 10 1 16,-5-5 1-16,2 2 3 15,2-1-5-15,1 1-3 16,0 0-2-16,5 1-1 16,0 2-2-16,-3 2-2 0,3-2-2 15,0 4 0-15,0-1-2 16,0 3 0-16,3-2-1 15,-2 1 0-15,0 2-1 16,1 0 1-16,-2 0 0 0,5 1 0 16,-3 5 1-16,1-1-1 15,-2 2 1-15,2-1 0 16,-3 4 0-16,5 1 0 16,-2-2 0-16,3 5 0 15,0-1 0-15,-1 4 0 16,-1-5-1-16,4 6 1 0,-4 0-1 15,-1 2 0-15,4 1 0 16,-2-2 0-16,3 2 0 16,-3-2 0-16,-1 4 0 0,1-2-1 15,2-1 0-15,-2 2 1 16,-5 2-1-16,5-2 1 16,-8 5-1-16,6-2 1 0,-4 3-1 15,-1 2 1-15,-1 0 0 16,-2-3 0-16,0 1 0 15,3 2-1-15,-6-2 1 0,3 1-1 16,-1 0 1-16,4-3-1 16,-4 6 1-16,5-6 0 15,-2 5-1-15,3-3 1 16,0-2 0-16,-2 3 1 16,-2-2-2-16,2-1 0 15,-3-2 0-15,3 1 0 0,-6-1 0 16,3-1 0-16,-3 4 0 15,-1-3 0-15,0 2 0 16,2-1 0-16,-4-1 0 16,2 2 0-16,-4-4 0 0,0 0 0 15,2-1 0-15,-5-3 0 16,4 0 0-16,-6-1 0 16,3-1 0-16,-1-4 0 0,2 1 0 15,-3-3 0-15,2-5 0 16,-1 1 0-16,-1-6 0 15,2-2 0-15,-5-3 0 0,2-1 0 16,-2-11 0-16,2 14 0 16,-2-14 0-16,3 13 0 15,-3-13 0-15,0 0 0 16,3 9 0-16,-3-9 0 16,0 0 0-16,0 13 0 15,0-13 0-15,0 0 0 16,0 7 0-16,0-7 0 0,0 0 0 15,0 0 0-15,3 10 0 16,-3-10 0-16,0 0 0 16,0 0 0-16,0 0 0 0,0 11 0 15,0-11 0-15,0 0 0 16,0 0 0-16,0 0 0 16,0 0 0-16,0 0 0 0,0 0 0 15,0 0 0-15,0 0 0 16,0 0 0-16,0 0 0 15,0 0-36-15,-9-14-49 16,9 14-7-16</inkml:trace>
  <inkml:trace contextRef="#ctx0" brushRef="#br4" timeOffset="663975.813">19406 8652 359 0,'0'0'9'0,"0"0"4"16,0 0 3-16,0 0 1 15,0 0 1-15,0 0 1 16,0 0 0-16,0 0 1 16,0 0-8-16,0 0-3 0,7 6-9 15,-7-6 0-15,13 15 0 16,-1-6 0-16,2 4 0 16,1-1 0-16,3 5 0 15,-1-5 0-15,0 6 0 0,1-2 0 16,-2-1 0-1,0 1 0-15,0 2 0 0,-2-4 0 16,-1 1 0-16,-3 0 0 16,-1-2 0-16,-1-3 0 0,-8-10 0 15,8 12 0-15,-8-12 0 16,0 0 0-16,0 0 0 16,0 0 0-16,12-12 0 0,-7 0 0 15,0-4 0-15,0-2 0 16,5-3 0-16,2-6 0 15,0 2 0-15,3-3 0 16,-2 4 0-16,2-1 0 0,0 3 0 16,0 3 0-16,-2 1 0 15,-4 5 0-15,-1 3 0 16,-8 10 0-16,9-10 0 16,-9 10 0-16,0 0 0 15,0 0 0-15,0 0 0 16,0 0 0-16,0 0 0 0,0 0 0 15,0 0 0-15,0 0 0 16,0 0 0-16,0 0 0 16,-3 8 0-16,3-8 0 0,-11 5 0 15,-9-3-73-15,20-2-23 16</inkml:trace>
  <inkml:trace contextRef="#ctx0" brushRef="#br4" timeOffset="665491.3347">18856 6537 19 0,'0'0'3'0,"0"0"0"15,0 0 4-15,0 0 2 16,0 0 4-16,0 0 2 16,0 0 1-16,0 0 5 0,0-12-5 15,0 12 0-15,0 0 0 16,-2-10-3-16,2 10 2 15,0 0 1-15,0 0 1 16,0 0 2-16,0-10 2 16,0 10-1-16,0 0 1 0,0 0-4 15,0 0-3-15,0 0-4 16,0 0-4-16,0 0-2 16,2 8-2-16,-2-8-1 0,15 14 0 15,-2-1 0-15,-1 1 1 16,6 4 0-16,-1 5 0 15,8 3 0-15,-3 3 0 16,0 5 1-16,2-3-2 0,4 8 1 16,-3-1-1-16,5 4 0 15,-2 1 0-15,-1-1 0 16,3 0 1-16,-3 0-1 16,3 5 2-16,-4-2 0 0,2 2 2 15,-3 0 0-15,3-2 0 16,-6 3 1-16,3-2 0 15,-3 3 1-15,3-5-3 16,0-4 1-16,-3 0-1 0,6-5-1 16,0-4-1-16,-5-1-1 15,5-2 0-15,-3-4-1 16,-2-2 0-16,-4-4-1 16,-1 2-2-16,-3-8 0 15,-5 6-1-15,-1-8-2 0,-1-3 0 16,-8-7-2-16,13 15-2 15,-13-15 0-15,7 10-3 16,-7-10-4-16,5 9 0 16,-5-9-3-16,8 10-1 0,-8-10-6 15,2 10-7-15,-2-10-8 16,2 18-10-16,3-1-4 16</inkml:trace>
  <inkml:trace contextRef="#ctx0" brushRef="#br4" timeOffset="666272.7399">19546 7824 339 0,'0'0'7'0,"0"0"2"16,0 0 4-16,0 0 2 16,-2-9 1-16,2 9 1 0,0 0 1 15,0 0 2-15,9-8-7 16,-9 8-2-16,12 3-2 16,-5 2-2-16,3 4-1 0,5 0-2 15,3 1-1-15,-2 3 1 16,2-4-4-16,4 1 0 15,-2 0 0-15,0 0 0 16,3-1 0-16,-6-2 0 16,0-1 0-16,-2-1 0 0,-2-3 0 15,-6 2 0-15,-7-4 0 16,12 1 0-16,-12-1 0 16,0 0 0-16,9-7 0 15,-9-1 0-15,0-4 0 16,0-3 0-16,0-4 0 0,2-4 0 15,-2 2 0-15,0-5 0 16,0-1 0-16,0 2 0 16,-2 0 0-16,-2 3 0 0,4 2 0 15,-3 3 0-15,1 0 0 16,2 4 0-16,0 1 0 16,0 12 0-16,-4-18-6 0,4 18-47 15,0-10-37-15,0 10 0 16</inkml:trace>
  <inkml:trace contextRef="#ctx0" brushRef="#br4" timeOffset="666892.7963">19790 7295 439 0,'0'0'5'0,"0"0"3"0,0 0 0 16,0 0 0-16,0 0 2 16,4 8 0-16,0 2 1 15,1 2 1-15,3 3-12 0,1 5 0 16,7 2 0-16,0 5 0 15,5 0 0-15,1 3 0 16,-1-3 0-16,3-1 0 16,-2-2 0-16,1-4 0 0,-4-4 0 15,-4 2 0-15,0-2 0 16,-2-6 0-16,-3-4 0 16,-10-6 0-16,15 11 0 15,-15-11 0-15,0 0 0 16,7-15 0-16,-4 3 0 0,-3-11 0 15,0-4 0-15,0-8 0 16,0-3 0-16,0-3 0 16,0 1 0-16,0-5 0 15,-3 9 0-15,3 3 0 0,-2 5 0 16,2 7 0-16,0 3 0 16,0 3 0-16,0 9 0 15,0 6 0-15,-3-14 0 0,3 14 0 16,0 0 0-16,0 0 0 15,0 0 0-15,0 0 0 16,0 0 0-16,0 0 0 0,0 0 0 16,0 0 0-16,0 0 0 15,0 0 0-15,-7 6 0 16,7-6 0-16,0 0 0 16,-3 12 0-16,3-12-6 15,-12 2-85-15,12-2-2 16</inkml:trace>
  <inkml:trace contextRef="#ctx0" brushRef="#br4" timeOffset="675569.6423">22568 8000 290 0,'0'0'8'0,"7"-19"2"15,-2 2 1-15,-5-5 2 16,0-1 1-16,-10-6 1 16,-10-1 2-16,-8-2 0 0,-14 11-7 15,-8 9-2-15,-14 7-2 16,-10 10-1-16,-9 13 0 0,-21 29 1 31,4 12 1-31,1 13-1 16,10 12 1-16,6 11 0 0,19 4-1 15,15 8 1-15,19 2-1 16,30-16-2-16,19 2-1 16,13-6-1-16,11-8 0 15,14-6 0-15,7-8-1 16,9-13 1-16,4-11-1 0,5-14 0 16,5-12 1-16,5-12-1 15,-5-7 1-15,5-18-1 16,-8-14 1-16,-1-14-1 15,-7-11-1-15,-3-13 1 16,-11-10-1-16,-13-7 0 16,-6-7 0-16,-11-1-1 0,-12 3 0 15,-15 4 0-15,-10 9-1 16,-17 7 1-16,-16 7-1 0,-14 10 0 16,-15 12 0-16,-10 8-1 15,-13 8 0-15,-4 11-1 16,-6 10-1-16,7 8-5 0,3 11-12 15,8 11-14-15,10 11-46 16,22 11-3-16</inkml:trace>
  <inkml:trace contextRef="#ctx0" brushRef="#br4" timeOffset="676272.2879">20303 9495 340 0,'0'-9'7'0,"0"-2"2"0,0-4 3 15,-5-2 0-15,-7-5 2 16,-5 2 0-16,-9 1 0 16,-9 1 0-16,-11 13-6 0,-14 7-2 15,-5 19 0-15,-7 13-2 16,-7 15 0-16,1 11 0 15,1 8 0-15,10 9 0 16,9 3-1-16,19 5 0 0,18-9 0 16,21 1-1-16,19-10 0 15,28-7 1-15,20-9-1 16,20-9 1-16,17-11-1 0,16-9 0 16,1-15 0-16,4-7 0 15,-4-10-1-15,-4-12 0 16,-13-8 1-16,-19-7 0 15,-17-10-2-15,-19-8 0 16,-17-6 0-16,-20-11 0 0,-15-11 0 16,-20 4 0-16,-14 3 0 15,-13 2 0-15,-17 12 0 16,-11 15 0-16,-14 17 0 16,-2 15 0-16,0 16-5 0,-3 16-15 15,17 10-63-15,10 9-4 16</inkml:trace>
  <inkml:trace contextRef="#ctx0" brushRef="#br1" timeOffset="1.37524E6">14960 9391 176 0,'0'0'6'15,"0"0"7"-15,0 0 5 0,0 0 4 16,0 0 3-16,5 0 1 16,-5 0 1-16,0 0 1 15,0 0-4-15,0 0-2 16,0 0-6-16,11-9-3 15,-11 9-2-15,0 0 0 0,0 0-2 16,0 0 0-16,0 0-2 16,0 0-1-16,0 0 0 15,0 0 0-15,0 0-2 16,0 0 0-16,0 0-2 0,0 0 0 16,-11-3-1-16,4 3 0 15,-3 3-1-15,-3 0 0 16,-1 6-1-16,2 0 1 0,-4 6-1 15,0 0 1-15,3 5 0 16,5-1-1-16,-1 4 1 16,5 0 0-16,-1-1 0 15,5-1 0-15,5-1 0 0,3-2 0 16,5-3 1-16,4 0 0 16,5-5 1-16,1-3-1 15,2 0 1-15,2-4 0 16,3-3 0-16,-3 0 0 15,-2-3 0-15,-1-4 2 0,-1 0-4 16,-5-6 0-16,-4-3 0 16,-3-2 0-16,-4-2 0 15,0-5 0-15,-7 3 0 16,0 3 0-16,-2-4 0 16,-3 0 0-16,-5 3 0 0,2 3 0 15,-4 3 0-15,-1 4 0 16,-2 0 0-16,0 0 0 15,-1 4 0-15,0 4 0 0,2 2 0 16,-6 0 0-16,3 5 0 16,-1 2 0-16,0 6 0 15,4 0 0-15,-2 1 0 16,4 1 0-16,5 3 0 0,0-2 0 16,3 5 0-16,4-4 0 15,0 0 0-15,6 0 0 16,4-4 0-16,4 2 0 15,2-6 0-15,4 0 0 0,-2-7 0 16,2 3 0-16,6-5 0 16,-6 0 0-16,0-7 0 15,2-2 0-15,-5-6 0 16,1 1 0-16,-3-3 0 0,-5-5 0 16,-3-3 0-16,-4 2 0 15,-3-4 0-15,0 5 0 16,-7-3 0-16,-1 5 0 15,-5 5 0-15,-1 0 0 0,-4 6 0 16,1 3 0-16,-4 6 0 16,1 0 0-16,4 8 0 15,-8 4 0-15,8 6 0 0,-1 0 0 16,1 6 0-16,7 1 0 16,4 1 0-16,5 3 0 15,0-2 0-15,9-5 0 16,9-3 0-16,4 1 0 15,2-7 0-15,4-3 0 0,2-8 0 16,0-2 0-16,0 0 0 16,-5-9 0-16,0-7 0 15,-8-1 0-15,1-5 0 16,-6 0 0-16,-4-8 0 0,-3 3 0 16,-3-3 0-16,-2 3 0 15,-7 1 0-15,-6 6 0 16,-4 3 0-16,-6 3 0 15,-2 9 0-15,0 0 0 0,-5 5 0 16,-2 7 0-16,2 3 0 16,5 7 0-16,1 5 0 15,4 1 0-15,7 4 0 0,6 3 0 16,4-3 0-16,6 1 0 16,7-4 0-16,7-2 0 15,4-5 0-15,8-2 0 16,-4-6 0-16,5-7 0 0,0-2 0 15,-3 0 0-15,0-11 0 16,-7-6 0-16,-2-3 0 16,-4-5 0-16,-4-1 0 15,-4-2 0-15,-4 1 0 16,-2-2 0-16,-5 5 0 0,-8 4 0 16,-3 6 0-16,-2 7 0 15,-5 4 0-15,1 3 0 16,0 5 0-16,-1 8 0 15,3-1 0-15,3 6 0 0,7 2 0 16,2 2 0-16,6 0 0 16,2-3 0-16,7-2 0 15,6 1 0-15,6-6 0 16,2-4 0-16,1-3 0 0,-2-2 0 16,0-3 0-16,-2-5 0 15,-4-6 0-15,-7-2 0 16,1-4 0-16,-8 3 0 15,0-1 0-15,-4-2 0 0,-7 5 0 16,-1 2 0-16,-6 7 0 16,1 3 0-16,0 5 0 15,-6 5-31-15,8 7-58 16,8 2-2-16</inkml:trace>
  <inkml:trace contextRef="#ctx0" brushRef="#br1" timeOffset="1.37612E6">14889 9631 285 0,'0'0'7'0,"0"0"3"15,0 0 2-15,0 0 2 16,0 0 2-16,0 0 1 16,0 0 2-16,0 0 1 0,0 0-6 15,-5-9-4-15,5 9-1 16,-11-5-3-16,11 5-2 16,-12-7-1-16,5 1-1 0,-9 1-1 15,2 3-1-15,-9-2 0 16,-2 4-1-16,-7 0 1 15,-4 6-1-15,-2 2 1 0,-7 2-1 16,-2 4 1-16,-5 1 0 16,-7 7 0-16,-2 6 0 15,-8 4 1-15,-9 2 0 16,-9 8 0-16,-5 5 2 16,-7 8-1-16,-2 2 1 0,-5 3 0 15,5 2 1-15,-1 2-1 16,2 3 2-16,8-2-1 15,5-3-1-15,7-1 0 16,9 3 0-16,6-7-1 0,5 3 0 16,11-6-1-16,3-1-1 15,12-4 1-15,4-4-2 16,8-4 1-16,5-5 0 16,2-7 0-16,5-2-1 0,5-9 1 15,5 0 0-15,-2-4 0 16,2-7 1-16,0-7-1 0,0 13 1 15,0-13 0-15,0 0 0 16,0 0 0-16,0 0 0 16,0 0-1-16,0 0-2 15,0 0-3-15,0 0-7 16,0 0-13-16,0-10-52 16,0 10-9-16</inkml:trace>
  <inkml:trace contextRef="#ctx0" brushRef="#br1" timeOffset="1.37666E6">12005 11246 404 0,'0'0'6'16,"0"0"3"-16,0 0 1 15,0 0 1-15,0 0-1 0,0 0 1 16,0 0 1-16,0 0 0 15,0 23-5-15,0 4-3 0,0 3-2 16,2 4 0-16,-2 6 1 16,3 2-1-16,-1-2 0 15,0-1 0-15,3-6 0 16,-5-3-2-16,0-3-3 16,-2-5-3-16,-1-3-5 0,-4-3-11 15,7-16-49-15,0 0-15 16</inkml:trace>
  <inkml:trace contextRef="#ctx0" brushRef="#br1" timeOffset="1.37701E6">11709 11255 386 0,'0'0'5'16,"0"0"3"-16,0 0 1 15,0 0 1-15,0 0 1 16,0 0 2-16,7-4 0 0,8-5 2 16,6-7-4-16,9-1-2 15,9-5-1-15,11-2-1 16,4-7-1-16,6 4-6 16,-1 0 0-16,-4 5 0 15,-10 4 0-15,-5 6 0 0,-16 4 0 16,-4 1 0-16,-7 4 0 15,-13 3 0 1,0 0 0-16,0 0 0 0,0 0 0 16,5 10 0-16,-5-10 0 15,0 20 0-15,-5-9 0 16,0 5-3-16,-3-1-13 0,6 8-25 16,-3 1-45-16,-2 0-2 0</inkml:trace>
  <inkml:trace contextRef="#ctx0" brushRef="#br1" timeOffset="1.37784E6">12336 11333 372 0,'0'0'7'0,"0"0"3"16,0 0 0-16,0 0 2 0,0 0-1 15,0 0 1 1,-8-5 0-16,8 5 1 15,-20 10-6-15,8 7-3 0,-1 1 0 16,-1 9-1-16,1 5 0 16,1 0 0-16,-1 5-1 15,8-2 0-15,0 1 0 0,5-4-1 16,0-6 0-16,5-1 0 16,5-4 0-16,0-7 0 15,2-4 1-15,4-2 0 16,0-8 1-16,2 0-1 0,5-3 1 15,-4-6 2-15,0-5-5 16,1 0 0-16,-2-4 0 16,-2-4 0-16,-7-1 0 0,-4-1 0 15,-3-6 0-15,-2 2 0 16,-4-1 0-16,-6 3 0 16,-5-3 0-16,0 7 0 15,-3 2 0-15,2 6 0 0,-2 1 0 16,3 7 0-1,0 2 0-15,3 4 0 0,-1 4 0 16,3 2 0-16,3 7 0 16,2 1 0-16,2-1 0 15,3 2 0-15,0-1 0 0,8-2 0 16,2-3 0-16,5-5 0 16,4 1 0-16,2-5 0 15,1 0 0-15,-3 0 0 0,3-1 0 16,-3-5 0-16,-5 4 0 15,-2-1 0-15,-3 0 0 16,-9 3 0-16,0 0 0 16,0 0-11-16,12 6-74 15,-12-6-3-15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27T07:17:06.685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10941 4580 395 0,'0'0'6'15,"0"0"4"-15,0 0 1 16,-5-14 3-16,5 14 1 15,-5-11 0-15,5 11 1 0,0-14 0 16,0 4-6-16,10-3-7 16,7 6-3-16,10 0 0 15,9 1 0-15,1 6 0 16,7 3 0-16,-2 7 0 0,1 7 0 16,-6 3 0-16,-10 10 0 15,-9 0 0-15,-13 4 0 16,-5 0 0-16,-15 2 0 15,-9-2 0-15,-12 0 0 16,1-4 0-16,-5-4 0 0,-1-5 0 16,5-6 0-16,4-5 0 15,8-5 0-15,6-5 0 16,9-10 0-16,6-7 0 0,6-7 0 16,11-3 0-16,6-9 0 15,10-3 0-15,0-4 0 16,6 1 0-16,2 1 0 15,3 0 0-15,-7 10 0 16,-6 1 0-16,-4 10 0 16,-9 2 0-16,-3 11 0 0,-12 7 0 15,13 2 0-15,-10 13 0 16,-3 5 0-16,0 3 0 16,0 6 0-16,0 3 0 0,4 3 0 15,1-3 0-15,5 1 0 16,3-6 0-16,4-7 0 15,8-3 0-15,0-4 0 0,5-4 0 16,-3-2 0-16,5-4 0 16,-4-1 0-16,-1 1 0 15,-8-3 0-15,4-5-67 16,-10 7-22-16,-13-2-2 0</inkml:trace>
  <inkml:trace contextRef="#ctx0" brushRef="#br0" timeOffset="553.6014">11816 4775 454 0,'0'0'3'0,"0"0"2"15,0 0 2-15,0 0-1 16,0 0 1-16,0 0 0 0,-2 13 1 16,-1-1 0-16,3 9-4 15,-3-1-2-15,3 2-2 16,-2 2 0-16,2 2 0 16,0-2 0-16,0-4 0 15,0-1-8-15,5-1-9 16,-5-4-31-16,0-5-40 0,0-9 1 15</inkml:trace>
  <inkml:trace contextRef="#ctx0" brushRef="#br0" timeOffset="1087.9207">11051 4154 366 0,'0'0'8'15,"0"0"4"-15,0 0 1 16,0 0 2-16,0 0 1 16,0 0 0-16,0 0 0 0,0 0 1 15,0 0-6-15,0 0-3 16,7 0-3-16,5 0-2 0,1 0 0 15,4 0-1-15,3-3-2 16,3 1 0-16,-2-4 0 16,-1 0 0-16,-3 3 0 15,-1-4 0-15,-4 2 0 16,-12 5 0-16,0 0 0 0,0-10 0 16,-15 7 0-16,0 3 0 15,-2 0 0-15,-1 0 0 16,1 3 0-16,2 2 0 15,3 2 0-15,5 6 0 0,1-7-16 16,6-6-58-16,11 13-13 16</inkml:trace>
  <inkml:trace contextRef="#ctx0" brushRef="#br0" timeOffset="4962.8038">1800 5182 238 0,'0'0'5'0,"0"0"3"16,0 0 3-16,0 0-2 0,0 0 1 15,0 0-1-15,0 0 1 16,0 0 0-16,3 10-3 16,-3 0-3-16,4 2-1 15,1 6-1-15,3 4 1 0,0-2 1 16,6 5-1-16,4 5 2 16,-1-3 0-1,8 0 0-15,5-3 0 16,0-1 0-16,6 0 0 0,-1-4 1 15,6-4-1-15,-4-3-2 16,2-4 0-16,2-2 0 16,-3 2-2-16,5-2 1 0,0-5 0 15,1 2-1-15,1-3 0 16,0 0 1-16,2-3-1 16,3-4 0-16,-3 2 0 15,0-4 0-15,1-2 1 16,-1-1 0-16,-3 0-1 0,2 2 1 15,-7-2 0-15,3 3 0 16,-1-2 0 0,-2-2-1-16,0 3 0 0,-2 3-1 15,6-1 0-15,-3 6 0 16,2-3-1-16,-2 5 0 16,2 0 0-16,1 3 2 0,-2 1 0 15,2 4 0-15,0 1 0 16,-6 3 0-16,1-3 0 0,3 3 1 15,-6-1-2-15,2 1 0 16,-7 2 0-16,0-1-1 16,-3 2 1-16,-4-3 0 15,-5 0 0-15,4 2-1 0,-8-5 1 16,-1 1 0-16,-6 0-1 16,-7-10 1-16,12 12 1 15,-12-12 1-15,0 0 2 16,0 0 0-16,11 7 2 0,-11-7 0 15,0 0-1-15,1-12 0 16,-1 12-1-16,6-20 0 16,-4 8-2-16,0-3-2 15,6-3-1-15,3 3 0 16,-4-2 1-16,5 0-1 16,3 0 0-16,6 0 1 0,-2 1-2 15,1 2 1-15,5-4-1 16,2 3 1-16,-1 3-1 0,2 0 1 15,4 0 0-15,2 1-1 16,-2 5 2-16,8-3 0 16,-1 4 0-16,6 1 0 15,4-2 0-15,2 4 1 0,3-1-1 16,1 1 0-16,2 2 0 16,-1 0 0-16,-3 0 0 15,0 2 1-15,-4 1-1 16,1 5 0-16,0-4 0 15,-1 4 0-15,1-1 1 0,3 1-1 16,-2 0 0 0,2-1 0-16,2-2 1 0,-3 2-1 15,0 1 0-15,-2-3 0 16,2 2 1-16,-8-2-2 0,4 2 2 16,-1 0 0-16,-2-2 1 15,-1 1-1-15,4-2 0 16,-2 1 0-16,0-5 1 15,1 0 2-15,-2 0-5 0,-2-3 0 16,1-2 1-16,-9-2-1 16,-5 2 1-16,-5-4 0 0,-1-1 0 15,-4 0-1-15,-2 0 2 16,-4-2 1-16,-1-3-1 16,2 0 0-16,-2 0 1 15,1-2-1-15,-4-1 0 16,-3 2 1-16,6-4 0 15,-7 2 1-15,0 3 0 0,2-2 0 16,-6 4 0-16,1 1 0 16,-1 4 0-16,-2 8-1 15,0-6-1-15,0 6-1 16,0 0-1-16,0 0 0 16,0 0-1-16,0 0 0 0,0 0-1 15,0 0 0-15,0 0 1 16,0 0 0-16,0 0 0 0,0 0-2 15,0 0-2-15,0 9-9 16,0 3-39-16,0-12-29 16,9 15-2-16</inkml:trace>
  <inkml:trace contextRef="#ctx0" brushRef="#br0" timeOffset="9782.8622">10931 5970 310 0,'0'0'8'0,"0"0"5"15,0 0 3-15,0 0 3 16,0 0 4-16,0 0-2 16,0 0 2-16,0 0-1 15,0 0-7-15,-8 0-6 0,8 0-2 16,-2 15-4-16,2 2-2 15,0 2-1-15,2 10 0 0,8-5 0 16,5 6 0-16,3-1 1 16,1-5-1-16,9-3 2 15,2-8 0-15,-1-4 1 16,1-9 0-16,0-5 0 0,-3-7 0 16,-2-5 1-16,-4-8-4 15,-4 0 0-15,-2-5 0 16,-8 8 0-16,-2-1 0 15,0 6 0-15,-5 5 0 0,0 12 0 16,0 0 0-16,0 0 0 16,0 8 0-1,0 4 0-15,2 9 0 0,3 5 0 16,8 6 0-16,-1 2 0 16,8 4 0-16,1-1 0 15,-2 1 0-15,0-4 0 0,1 0 0 16,-7-4 0-16,-8 0 0 15,-5-3 0-15,-5-2 0 0,-10-3 0 16,-9 1 0-16,-8-3 0 16,-9-3 0-16,-1 0 0 15,-5-2 0-15,0-6 0 0,4 2 0 16,1-6 0-16,12 0 0 16,0-5-9-16,13 0-18 15,7 2-56-15,10-2-4 16</inkml:trace>
  <inkml:trace contextRef="#ctx0" brushRef="#br0" timeOffset="10157.0284">11600 6371 466 0,'0'0'4'0,"0"0"3"0,0 0 1 16,0 0 0-16,0 0 0 15,5 5 0-15,-5-5-6 16,0 18-2-16,0-3 0 16,0 4 0-16,-3 3 0 0,3 3 0 15,0 3 0-15,0-2 0 16,3 2 0-16,-2-6 0 15,-1 1 0-15,6-4 0 16,-6-6 0-16,2-1 0 0,-2-12 0 16,3 12 0-1,-3-12 0-15,0 0 0 0,0 0 0 16,0 0 0-16,0 0 0 16,0 0 0-16,0 0 0 15,0-5-23-15,0 5-62 0,0-12-3 16</inkml:trace>
  <inkml:trace contextRef="#ctx0" brushRef="#br0" timeOffset="10770.4194">11100 5712 478 0,'0'0'5'0,"0"0"2"15,0 0 2-15,0 0 1 16,0 0-8-16,0 0-2 0,0 0 0 16,0 0 0-16,0 0 0 15,0 0 0-15,0 0 0 16,0 0 0-16,0 0 0 16,0 0 0-16,-7 15-59 0,8-4-33 15</inkml:trace>
  <inkml:trace contextRef="#ctx0" brushRef="#br0" timeOffset="15177.3521">12315 4592 378 0,'0'0'5'0,"0"0"3"16,0 0 1-16,0 0 0 15,0 0 2-15,0 0 0 16,0 0 0-16,0 0 1 16,8 0-5-16,2 0-2 0,5 0-5 15,2-2-4-15,0-3-11 16,8 0-29-16,3 3-37 15,-6-1-3-15</inkml:trace>
  <inkml:trace contextRef="#ctx0" brushRef="#br0" timeOffset="16269.6312">12320 4598 187 0,'0'0'7'0,"0"0"4"15,0 0 5-15,0 0 4 16,0 0 2-16,0 0 2 16,0 0 3-16,0 0 1 15,0 0-4-15,-12 0-2 0,12 0-3 16,-9 0-4-16,9 0-1 16,-13 0-1-16,13 0-2 15,-10 0-1-15,10 0-2 0,0 0 0 16,0 0-2-16,-10 2 0 15,10-2-1-15,0 0 0 16,10-2-2-16,-3-4-3 0,11 1 0 16,1 0 0-16,9-2 0 15,4-2 0-15,6 1 0 16,1 0 0-16,3 3 0 16,4-4 0-16,-5 1 0 15,-1 1 0-15,-4 2 0 16,-9 0 0-16,2 5 0 0,-9-2 0 15,-2 2 0-15,-8 0 0 16,-10 0 0-16,9 0 0 16,-9 0 0-16,0 0 0 0,0 0 0 15,0 0 0-15,0 0 0 16,0 0 0-16,0 0 0 16,0 0-13-16,-9 12-75 15,3-2-4-15</inkml:trace>
  <inkml:trace contextRef="#ctx0" brushRef="#br0" timeOffset="16633.7304">12425 4768 405 0,'0'0'4'0,"0"0"4"16,0 0 3-16,0 0 0 15,-7 5 1-15,7-5 2 0,0 0 1 16,7 2 1-16,10-2-5 16,6 0-7-16,4 0-4 15,8-4 0-15,2-1 0 16,6 0 0-16,-1 0 0 0,-2-2 0 16,-3 4 0-16,-3 0 0 15,-6-1 0-15,-3 1 0 16,-6 3 0-16,-6-2 0 15,-3 2 0-15,-10 0 0 0,10 0 0 16,-10 0 0-16,0 0 0 16,0 0 0-16,0 0 0 15,0 0 0-15,0 0 0 16,0 0-30-16,0 0-58 16,0 0-4-16</inkml:trace>
  <inkml:trace contextRef="#ctx0" brushRef="#br0" timeOffset="17865.883">3799 4374 167 0,'0'0'7'15,"0"0"4"-15,-8-3 2 16,8 3 4-16,0 0 1 16,0 0 0-16,0 0-3 15,0 0-1-15,0 0-6 16,0 0-1-16,8-4-2 16,11 1-1-16,18-2 0 0,11-2 2 15,21-3 3-15,15-4 1 16,19-9 1-16,22 2-2 15,16-5-1-15,8-4-1 0,8 1-3 16,7 1 0-16,-2 0-2 16,-1 5 0-16,-1 0 1 15,-11 5-2-15,-10 4 0 16,-8-1 0-16,-12 3-1 0,-11 2 1 16,-14 2 0-16,-12 1 0 15,-17 0 1-15,-16 0 2 16,-6 4 3-16,-18 0 0 15,-8 1 2-15,-17 2-1 0,10 0 0 16,-10 0 1-16,0 0-3 16,-8 0-5-16,8 0-9 15,-9 8-18-15,9-8-53 16,0 11-2-16</inkml:trace>
  <inkml:trace contextRef="#ctx0" brushRef="#br0" timeOffset="26853.1337">13345 4441 315 0,'0'0'8'0,"0"0"4"0,0 0 3 15,-3-9 4-15,3 9 3 16,0 0-1-16,-5-12 1 16,5 12 0-16,0 0-6 15,0 0-5-15,0 0-3 16,0 0-2-16,0 0-1 15,5 4-2-15,7 8 1 0,6 3-2 16,2 2-2-16,2 3 0 16,3 1 0-16,-1 1 0 15,0 2 0-15,-3-1 0 0,-3-1 0 16,-2-5 0-16,-9 3 0 16,0-2 0-16,-7-2 0 15,0-1 0-15,0-1 0 0,-5-5 0 16,5-9 0-16,-18 12 0 15,11-4 0-15,-5-8 0 16,1 0 0-16,1 0 0 16,0-9 0-16,5-5 0 0,0-3 0 15,5-4 0-15,0-2 0 16,10-6 0-16,3-2 0 16,8 1 0-16,4-1 0 15,-1 3 0-15,5-2 0 16,-1 7 0-16,-1 0 0 15,1 5 0-15,-2 4 0 0,-6 0 0 16,0 2 0-16,-1 5 0 16,-3 2 0-16,-5 2 0 15,-1 1 0-15,-10 2 0 0,9 0 0 16,-9 0 0-16,0 0 0 16,0 0 0-16,0 0 0 15,0 0 0-15,0 0 0 16,0 0 0-16,0 0 0 0,0 0 0 15,0 0 0-15,0 0 0 16,0 0 0-16,0 0 0 16,0 0 0-16,0 0 0 0,0 0 0 15,0 0 0-15,0 0 0 16,0 0 0-16,0 0 0 16,0 0 0-16,0 0 0 15,0 0 0-15,0 0 0 16,0 0 0-16,0 0 0 15,0 0 0-15,0 0 0 0,0 0 0 16,0 0 0-16,0 0 0 16,0 0 0-16,0 0 0 15,0 0 0-15,0 0 0 0,0 0 0 16,0 0 0-16,0 0 0 16,0 0 0-16,0 0 0 15,0 0 0-15,0 0 0 16,0 0 0-16,0 0 0 0,0 0 0 15,0 0 0-15,0 0 0 16,0 0 0-16,0 5-10 0,0-5-8 16,0 0-16-16,-2 12-54 15,2-12 0-15</inkml:trace>
  <inkml:trace contextRef="#ctx0" brushRef="#br0" timeOffset="28148.6175">14015 4600 429 0,'0'0'5'16,"0"0"3"-16,0 0 0 0,0 0 2 16,0 0 1-16,-2 2 1 15,2-2 1-15,0 0 2 16,-9 3-15-16,9-3 0 0,0 0 0 16,0 0 0-16,0 0 0 15,0 0 0-15,11-7 0 16,3 1 0-16,-2 1 0 15,2 0 0-15,-1 1 0 0,-1-2 0 16,-4 1 0-16,-8 5 0 16,10-1 0-16,-10 1 0 15,0 0 0-15,-5 0 0 16,5 0 0-16,-10 0 0 0,10 0 0 16,-10 0-15-16,10 0-72 15,-10 0-4-15</inkml:trace>
  <inkml:trace contextRef="#ctx0" brushRef="#br0" timeOffset="31052.2608">14682 4171 283 0,'0'0'7'15,"0"0"6"-15,7-12 3 16,-7 12 4-16,3-16 1 0,-3 16 0 16,5-11 1-16,-5 11 0 15,-5 10-6-15,-7 11-5 16,-9 15-4-16,-3 6-3 15,-3 13-2-15,-3 8 1 0,-2 7 0 16,2-1-1-16,5 0 0 16,7-1 1-16,11-7-2 15,4-4 1-15,6-6-1 0,9-12 1 16,6-2 0-16,7-7-1 16,5-8-1-16,4-7-1 15,3-5-3-15,6 0-7 16,-6-10-25-16,5 0-47 0,-1-3-1 15</inkml:trace>
  <inkml:trace contextRef="#ctx0" brushRef="#br0" timeOffset="31400.3261">14767 4555 420 0,'0'0'3'0,"0"0"2"15,0 0 0-15,0 0 1 16,7 0 2-16,4 0-1 15,5-2 2-15,9-1-1 0,5 1-2 16,5-1-1-16,2-1-2 16,3 1 0-16,0 1-2 15,-9-1-2-15,-2 3-1 16,-7 0-2-16,-10-2-5 16,-12 2-8-16,0 0-12 0,0 0-52 15,-5 7-3-15</inkml:trace>
  <inkml:trace contextRef="#ctx0" brushRef="#br0" timeOffset="31884.5506">15498 4371 411 0,'0'0'5'0,"0"0"1"0,0-12 0 15,0 12 1-15,-15-12 0 16,2 7 1-16,-1 0-1 16,-7 5 1-16,-1 0-5 15,-1 5-1-15,4 5-1 16,4 8 0-16,2 0 0 0,6-1-1 15,5 5 1-15,4 0-1 16,10-3 1-16,4 1 0 16,8 1 0-16,3 1 0 0,5-5 0 15,7 1 0-15,-5-2 0 16,1 2-1-16,-3-2 0 16,-4-2-1-16,-3-2 1 15,-11 1 0-15,-4-1 0 0,-10 0 0 16,-5-2 0-16,-14 1 0 15,-4-5 1-15,-7 2 0 16,-6-2-1-16,0-2 1 16,-2 1-1-16,1-5 0 0,7 0-1 15,5 0-4-15,4-5-9 16,7-5-41-16,14 10-28 16,-2-14-3-16</inkml:trace>
  <inkml:trace contextRef="#ctx0" brushRef="#br0" timeOffset="32083.8322">15796 4475 461 0,'0'0'3'0,"0"0"1"0,0 0 0 16,0 0 0-16,5 11 1 15,-5-1-1-15,0 5 0 0,1 5 1 16,-1-3-5-16,0 7-1 15,4 0-3-15,0 0-10 16,1-7-19-16,-10 3-51 16,10-9-2-16</inkml:trace>
  <inkml:trace contextRef="#ctx0" brushRef="#br0" timeOffset="32456.8506">15964 4466 396 0,'0'0'6'15,"0"0"1"-15,0 0 1 16,0 0 0-16,0 0 0 0,6 9 1 16,-6-1-1-16,5 5 1 15,-2 0-6-15,1 6-2 16,4 1 1-16,-1-2-1 0,1-2 0 16,-1 0 0-16,0-4 0 15,-7-12 1-15,13 13 1 16,-13-13-1-16,10-6 1 15,-3-3-1-15,0-7 0 0,6-1 1 16,-1-8-2-16,6 6-1 16,-1-6 1-16,0 7-1 15,2 4-1-15,0 1 0 0,-1 8 0 16,-4 5 0-16,-1 5 0 16,-5 8 0-16,1 1 0 15,-2 4 1-15,-1 7-1 16,-1-6 1-16,0 3-3 15,0 2-3-15,-1-7-7 16,7 2-31-16,-1-4-38 16,2-3-4-16</inkml:trace>
  <inkml:trace contextRef="#ctx0" brushRef="#br0" timeOffset="32929.3022">16663 4394 438 0,'0'0'5'0,"0"0"1"0,-5-10 1 16,5 10 0-16,-7 0 0 15,7 0 1-15,-18 18-1 16,10 1 1-16,-2 9-5 16,-2 4-1-16,3 3-1 0,2 4 0 15,-1-2 0-15,8 1-1 16,0-6 1-16,3-5-1 15,6-7 1-15,9-5 0 16,-2-7 1-16,5-6-1 16,2-2 1-16,1-13 0 0,-1-2-2 15,-3-7 0-15,-3-7 0 16,0-6 0-16,-7-5 0 16,-5-2 0-16,-3 0 0 0,-2 2 0 15,-7 1 0-15,-5 10 0 16,-6 0 0-16,1 12 0 15,-3 5 0-15,0 5 0 0,-2 7 0 16,2 5 0-16,2 9 0 16,6 3 0-16,5 6 0 15,5 0 0-15,2 4 0 16,2 0 0-16,9-3 0 16,8-1 0-16,2-4 0 0,4-1 0 15,3-8-3-15,-1-5-7 16,6 3-15-16,-5-7-60 15,-6-1-3-15</inkml:trace>
  <inkml:trace contextRef="#ctx0" brushRef="#br0" timeOffset="33294.4167">17037 4070 473 0,'0'0'3'0,"0"0"0"0,0 0 1 15,0 0 0-15,0 5 1 16,0 9 1-16,9 6-1 16,1 8 1-16,5 9-4 15,1 5-2-15,8 9 0 0,-4 10 0 16,3-1 0-1,-4 1 0-15,-6-4 0 0,-4 4 0 16,-6 0 0-16,-6-10 0 16,-9-1 0-16,-8-4 0 15,-6-3 0-15,0-6 0 0,-4-5 0 16,2-5 0-16,1-7 0 16,5-2 0-16,7-3 0 15,1-8-14-15,14-7-34 16,0 0-40-16,0 0-1 0</inkml:trace>
  <inkml:trace contextRef="#ctx0" brushRef="#br0" timeOffset="34063.5547">17623 4394 374 0,'0'0'7'0,"0"0"5"0,6-12 1 16,-6 12 3-16,11-8 0 15,-11 8 1-15,0 0 0 0,8-4 0 16,-8 8-7-16,-11 11-4 16,2 5-2-16,-6 7-2 15,-2 8-2-15,2 3 0 16,0 3-2-16,7 1 2 0,4 1 2 16,4-7-2-16,4-2 0 15,9-7 0-15,4-8 0 16,0-7 0-16,6-2 0 0,2-10 0 15,2 0 0-15,-2-7 0 16,8-10 0-16,-11-3 0 16,2-9 0-16,-4-4 0 15,-5-6 0-15,-4-7 0 0,-11 2 0 16,0-1 0-16,-11 8 0 16,-1 1 0-16,-8 8 0 15,-2 6 0-15,-3 9 0 16,0 8 0-16,2 5 0 15,-2 3 0-15,6 9 0 0,0 5 0 16,6 6 0-16,8 2 0 16,3 2 0-16,2 0 0 15,9-4 0-15,6 1 0 16,7-4 0-16,8-3 0 0,2-5 0 16,3-2 0-16,3-4 0 15,-3-2 0-15,-3-1 0 16,-5-3-11-16,-3 0-18 0,8-3-56 15,-21-7-3-15</inkml:trace>
  <inkml:trace contextRef="#ctx0" brushRef="#br0" timeOffset="34579.943">17621 4097 418 0,'0'0'6'0,"0"0"2"15,0 0 1-15,0 0 2 0,0 0 0 16,0 0 1-16,0 0 1 16,-10-2-1-16,10 2-5 15,0 0-3-15,0 0-4 16,0 0 0-16,0 0 0 0,0 0 0 16,5 0 0-1,4 0 0-15,1 0 0 0,3 0 0 16,-2 0 0-16,0-3 0 15,-1 0 0-15,-3 2 0 16,-7 1 0-16,0 0 0 16,0 0 0-16,0 0 0 0,-9-5 0 15,-2 5 0-15,11 0 0 16,-14-4 0-16,14 4 0 16,-16 0 0-16,16 0 0 0,0 0 0 15,0 0 0-15,0 0 0 16,0 0 0-16,-8 9 0 15,8-9 0-15,0 9-29 16,14-3-56-16,-14-6-4 0</inkml:trace>
  <inkml:trace contextRef="#ctx0" brushRef="#br0" timeOffset="36193.4914">18547 4392 370 0,'0'0'7'0,"0"0"5"0,9-10 1 16,-9 10 1-16,4-8 1 16,-4 8 0-16,0 0 0 15,0 0 1-15,0 0-7 16,10 23-4-16,-10 1-2 16,2 9-2-16,1 1 0 15,-1 6 0-15,2 2-1 0,-2-4-2 16,0-1-6-16,-2 0-11 15,0 1-44-15,0-15-23 16</inkml:trace>
  <inkml:trace contextRef="#ctx0" brushRef="#br0" timeOffset="36512.6657">18324 4598 404 0,'0'0'6'16,"0"0"0"-16,0 0 2 16,0 0 2-16,0 0 1 15,5-13 1-15,13 10 0 0,11-1 1 16,11 1-5-16,5-5-1 16,9 7-1-16,3-5-2 15,3 4 0-15,-5-1-4 16,-8 3 0-16,-7-2 0 0,-12 2 0 15,-6 0 0-15,-10 0 0 16,-12 0 0-16,7 0 0 16,-7 0 0-16,0 0 0 15,-9 2-4-15,9-2-7 0,-20 3-8 16,20-3-33-16,-17 2-35 16,8-2-2-16</inkml:trace>
  <inkml:trace contextRef="#ctx0" brushRef="#br0" timeOffset="36980.652">19505 4362 401 0,'0'0'5'15,"0"0"3"-15,1-12 2 16,-1 12 1-16,0-15 0 0,0 15 0 15,-6-12 1-15,-8 9 0 16,-5 3-5-16,-5 12-2 16,-4 6-4-16,1 3 0 15,-1 10 0-15,1 3 0 0,5 1 0 16,7 0-1-16,8 2 1 16,7-5-1-16,5-5 1 15,10-1 0-15,7-5 0 16,7-8 1-16,4-1-1 15,-1-7 0-15,4-2 1 0,-2-3-1 16,-2 0-1-16,-2-3-2 16,-8-5-3-16,-2 5-11 15,-13 9-58-15,-7-6-12 16</inkml:trace>
  <inkml:trace contextRef="#ctx0" brushRef="#br0" timeOffset="37339.1706">19813 4496 460 0,'0'0'4'16,"0"0"0"-16,0 0-1 0,-7-3 1 16,7 3 0-1,-16 5 0-15,9 6 0 16,-3 1 0-16,3 5-3 0,1 5-1 15,3 0 0-15,3-2 0 16,9 1 1-16,6-4 0 16,2-5 0-16,9-5 0 0,-2-4 1 15,3-3-1-15,-2-5 2 16,0-7-1-16,-6-5 1 0,2-3-1 16,-12-6 0-16,-5 4-2 15,-8 0 0-15,-8 0 0 16,-10 4 0-16,-2 6 0 15,-2 7-7-15,-1 2-3 0,2 3-8 16,2 0-12-16,9 5-56 16,14-5-1-16</inkml:trace>
  <inkml:trace contextRef="#ctx0" brushRef="#br0" timeOffset="37684.9507">20277 4352 402 0,'0'0'5'0,"0"0"0"0,0 0 2 16,-12-10 1-16,0 7 1 16,-5 1 0-16,-4 2 1 15,0 0 0-15,-4 2-4 0,0 6-2 16,2 4 0-16,9 3-2 16,1 3-1-16,5-1 0 0,8 3-1 15,5 0 1-15,8-1-1 16,6 1 0-16,6-2 1 15,1 4-1-15,3-2 1 16,-1-2-1-16,-1 1 1 16,-2-4-1-16,-5 2 1 0,-7 1-1 15,-9-4 0-15,-4-1 0 16,-13-1 1-16,-4-2-1 16,-10 0 1-16,-5-2-1 0,-3-4-2 15,-5 2-1-15,3-6-2 16,4 2-7-16,4-4-14 15,9-10-45 1,10 6-14-16</inkml:trace>
  <inkml:trace contextRef="#ctx0" brushRef="#br0" timeOffset="38229.5813">20569 4389 426 0,'0'0'5'0,"0"0"2"0,0 0 2 16,0 0 0-16,0 0 0 15,0 0 0-15,0 8 0 16,-8 4 0-16,-7 8-4 16,0 2-3-16,-2 5-2 15,7 4 0-15,1 3 1 0,3-5-1 16,6 1 0-16,10-4 1 16,7-7 0-16,7-4-1 15,5-6 1-15,3-6 0 16,3-3 0-16,-1-10 1 15,2-5 0-15,-11-9 0 16,4-9-2-16,-9-4 0 0,-4-7 0 16,-10 1 0-16,-6-4 0 15,-11 8 0-15,-2 2 0 0,-12 8 0 16,-3 9 0-16,-4 4 0 16,0 14 0-16,-1 2 0 15,4 7 0-15,4 11 0 0,1 2 0 16,13 4 0-16,6 0 0 15,5 5 0-15,5-2 0 16,10-3 0-16,9-1 0 16,1-5 0-16,10-6 0 15,-3-3 0-15,1-1 0 0,-6-4 0 16,-2-1 0-16,-5-3 0 16,-5 0 0-16,-7 0 0 15,-8 0 0-15,0 0 0 16,0 0 0-16,0 0 0 15,-2-7 0-15,2 7 0 0,-11-3 0 16,11 3 0-16,-10 0 0 16,10 0-3-16,-9 3-20 15,-2 1-63-15,11-4-3 16</inkml:trace>
  <inkml:trace contextRef="#ctx0" brushRef="#br0" timeOffset="40449.5203">21106 4585 472 0,'0'0'4'0,"0"0"2"15,0 0 1-15,-11-5 0 16,11 5 2-16,0 0-3 16,0 0-6-16,-7-2 0 0,7 2 0 15,0 0 0-15,0 0 0 16,0 0 0-16,0 0 0 15,0 0 0-15,0 0-3 16,3 4-85-16,-3-4-2 16</inkml:trace>
  <inkml:trace contextRef="#ctx0" brushRef="#br0" timeOffset="41799.925">21481 4296 387 0,'0'0'6'16,"0"0"3"-16,0 0 3 15,0 0 2-15,0 0 1 16,0-12 1-16,0 12 0 0,0 0 0 15,5-9-4-15,4 9-4 16,2 5-8-16,4 6 0 16,5 6 0-16,2 5 0 15,3 3 0-15,-3 2 0 16,6 5 0-16,-6 3 0 16,-2-3 0-16,-3-2 0 0,-1 0 0 15,-7-8 0-15,-2 2 0 16,-4-6 0-16,-1-3 0 0,-2-3 0 15,0-12 0-15,-7 10 0 16,7-10 0-16,-17-5 0 16,7-4 0-16,0-6 0 15,0-8 0-15,6-4 0 0,-2-3 0 16,6-5 0-16,10-2 0 16,5-3 0-16,7 3 0 15,6 3 0-15,7 0 0 16,2 6 0-16,0 6 0 15,1 2 0-15,-1 2 0 0,-7 8 0 16,-5 3 0-16,-4 3 0 16,-3-2 0-16,-3 6 0 15,-6 0 0-15,-9 0 0 16,8 8 0-16,-8-8 0 0,0 15 0 16,0-8 0-16,0-7 0 15,-14 19-5-15,3-11-17 16,11-8-37-16,-12 9-30 15,2-6-1-15</inkml:trace>
  <inkml:trace contextRef="#ctx0" brushRef="#br0" timeOffset="42556.6833">21690 3757 339 0,'0'0'7'0,"0"0"4"16,-2-7 3-16,2 7 3 15,-5-8 0-15,5 8 0 16,0 0 2-16,-13-15 0 0,13 15-7 16,0 0-3-16,0 0-3 15,-7 0-2-15,7 0-2 16,-8 18 0-16,6-8-1 16,0 2 0-16,2 4 0 0,0-1 0 15,0-1 0-15,7-4 1 16,2 2 0-16,4-7 0 15,4 1 0-15,-1-6 1 0,0 0-3 16,2-8 0-16,-3 1 0 16,-2-6 0-16,-6-2 0 15,-2 1 0-15,-5-1 0 16,-7 2 0-16,-1 3 0 0,-7 2 0 16,0 4 0-16,-2 1 0 15,-4 3 0-15,7 6 0 16,2 0 0-16,-1 2 0 15,6 4 0-15,4 1 0 16,3-2 0-16,5-2 0 16,5 1 0-16,3-6 0 15,1 2 0-15,-1-4 0 0,-3-2 0 16,-10 0 0-16,12-10 0 16,-12 0 0-16,-3 0 0 0,-6 1 0 15,-1 1 0-15,-5 4-2 16,3 4-21-16,-1 7-61 15,6 6-3-15</inkml:trace>
  <inkml:trace contextRef="#ctx0" brushRef="#br0" timeOffset="50026.5763">12278 6198 340 0,'0'0'7'15,"0"0"2"-15,0 0 5 16,0 0 1-16,0 0 0 16,0 0 1-16,0 0 0 0,0 0 1 15,0 0-6-15,12-5-4 16,6 5-3-16,2-2-4 16,7 2-7-16,-5 0-12 15,8 0-48-15,-2 4-13 0</inkml:trace>
  <inkml:trace contextRef="#ctx0" brushRef="#br0" timeOffset="50210.086">12244 6364 334 0,'0'0'9'0,"0"0"3"16,-13 2 3-16,13-2 3 16,0 0 1-16,0 0 2 15,0 0 0-15,0 10 1 16,15-10-8-16,13-2-3 15,4-1-4-15,5-4-4 16,5 1-8-16,-2 0-18 0,-16 0-58 16,16-2-5-16</inkml:trace>
  <inkml:trace contextRef="#ctx0" brushRef="#br0" timeOffset="52832.3218">13303 6020 181 0,'0'0'6'0,"0"0"3"0,0-13 2 16,0 13 2-16,0 0 1 15,0 0 4-15,-5-10 2 16,5 10 4-16,0 0-5 16,0 0 0-16,0 0-1 0,0 0 2 15,0 0-1-15,0 0-4 16,0 0-2-16,-6 5-2 16,6-5-2-16,0 0-2 0,0 0-2 15,0 0-1-15,0 0-1 16,0 0-1-16,0 0-1 15,0 0 0-15,0 0-1 16,0 0 0-16,0 0 1 16,0 0-2-16,0 0 1 0,0 0 0 15,0 0 0-15,0 0 1 16,0 0-1-16,0 0 0 16,0 0 0-16,0 0 0 15,0 0 0-15,0 0 0 0,0 0 0 16,0 0 0-16,0 0 0 15,0 0 0-15,0 0 0 16,0 0 1-16,0 0-1 16,0 0 0-16,0 0 1 0,0 0 0 15,0 0 0-15,0 0 0 16,0 7 0-16,0-7 1 16,0 0-1-16,0 0 1 15,0 0 0-15,0 0-1 0,0 0 2 16,0 0 0-16,0 0 0 15,0 0 1-15,0 0 0 16,0 0 1-16,0 0-1 16,0 0 1-16,0 0-2 15,0 0-3-15,0 8 0 0,0-8 0 16,0 0 0-16,0 0 0 16,0 0 0-16,0 0 0 15,0 0 0-15,0 15 0 0,0-15 0 16,16 20 0-16,-4-8 0 15,1 8 0-15,1 0 0 16,6 4 0-16,-3-4 0 16,2 6 0-16,-2-5 0 0,-4 1 0 15,0 1 0-15,-6-3 0 16,2-2 0-16,-8-4 0 16,2-2 0-16,-3 1 0 0,0-6 0 15,0-7 0 1,-3 14 0-16,3-14 0 0,0 0 0 15,0 0 0-15,-10 8 0 16,10-8 0-16,0 0 0 16,-7-12 0-16,7-1 0 0,-2-1 0 15,2-6 0-15,0-1 0 16,2-5 0-16,4 1 0 16,4-2 0-16,1 0 0 15,5 2 0-15,-2 0 0 16,4 5 0-16,3-1 0 0,-5 8 0 15,2-5 0-15,1 8 0 16,-1 1 0-16,-3 3 0 16,-5 4 0-16,2-1 0 0,-12 3 0 15,13 0 0-15,-13 0 0 16,0 0 0-16,10 0 0 16,-10 0 0-16,0 0 0 0,0 0 0 15,0 0 0-15,0 0 0 16,0 0 0-16,0 0 0 15,0 0 0-15,0 0 0 16,0 0 0-16,0 0 0 16,0 0 0-16,0 0 0 15,0 0 0-15,0 0 0 0,0 0 0 16,0 0 0-16,0 0 0 16,0 0 0-16,0 0 0 15,0 0 0-15,0 0 0 16,0 0 0-16,0 0 0 0,0 0 0 15,0 0-8-15,0 0-16 16,0 0-19-16,0 0-44 16,7 0 0-16</inkml:trace>
  <inkml:trace contextRef="#ctx0" brushRef="#br0" timeOffset="53739.0935">14471 5745 356 0,'0'0'7'0,"0"0"4"16,0 0 4-16,0-13 0 15,0 13 2-15,0-11 0 0,0 11-2 16,0 0 3-16,-15 17-6 15,-5 10-2-15,-5 7-3 16,-5 16-2-16,3 4-1 0,-3 9-2 16,-2 3-2-16,6 3 0 15,10-2 0-15,6-7 0 16,10-3 0-16,0-4 0 16,15-5 0-16,5-6 0 0,7-4 0 15,3-6 0-15,5-5 0 16,2-7 0-16,-4-4 0 15,3-5 0-15,-2-1 0 16,-6-2 0-16,-3-3 0 16,-5-3 0-16,-8-2-15 15,-1 5-20-15,8-3-52 0,-19-2-1 16</inkml:trace>
  <inkml:trace contextRef="#ctx0" brushRef="#br0" timeOffset="54428.3867">14896 6099 389 0,'0'0'7'15,"2"-13"4"-15,-2 4 4 0,0-1 1 16,0 2-1-16,0-1 2 15,0 9-2-15,-21-14 1 16,5 14-6-16,-9 14-10 16,-3 0 0-16,1 8 0 0,3 3 0 15,-3 2 0-15,5 6 0 16,11-6 0-16,6 3 0 16,5-6 0-16,15-1 0 15,5-6-4-15,13 0-15 16,1 3-40-16,13-17-26 0,3-3-3 15</inkml:trace>
  <inkml:trace contextRef="#ctx0" brushRef="#br0" timeOffset="54719.7206">15201 6138 385 0,'0'0'6'0,"-12"0"3"0,-1 0 2 15,-6 0 1-15,-3 5 1 16,1 0 0-16,-3 4 1 15,3 5 0-15,7 1-6 0,8-1-2 16,9 3-2-16,17-2-1 16,7-2 0-16,6 0-1 15,11-10 0-15,-1 3 1 0,4-6 0 16,-3-1-3-16,-6-11 0 16,-8 0 0-16,-5-2 0 15,-10-6 0-15,-7 3 0 16,-8 0 0-16,-6 0 0 0,-11 5 0 15,-3 3 0-15,-7 3-10 16,1 6-9-16,-6 6-19 16,0 1-47-16,15 6-1 15</inkml:trace>
  <inkml:trace contextRef="#ctx0" brushRef="#br0" timeOffset="55045.9205">15681 6074 440 0,'0'0'3'0,"0"0"2"0,0 0 0 16,-7-10 0-16,-3 8 1 16,0-1 0-16,-4 1 0 15,-2-2 0-15,-1 4-3 16,4 4-2-16,-1 3 0 0,3 6-1 16,9 1 0-16,2 4 0 15,2 1 0-15,10 1 0 16,8-2 1-16,0 4-1 15,3-5 1-15,2 3-1 16,-3-5 0-16,-4-3 0 0,-4 2 0 16,-5-2 0-16,-9-3 0 15,-9 1 0-15,-8-3 1 16,-8 0-1-16,-2 1-2 0,-8-3-3 16,-3 0-4-16,7-2-9 15,1 3-43-15,5-6-22 16,18-4-2-16</inkml:trace>
  <inkml:trace contextRef="#ctx0" brushRef="#br0" timeOffset="55435.1938">16086 5995 428 0,'0'0'7'0,"0"0"2"0,0 0 2 16,0 0 2-16,0 0-1 15,0 0 0-15,-5-3 1 16,-3 8-7-16,0 12-6 15,-5 1 0-15,1 9 0 16,-1 0 0-16,3 5 0 0,3 1 0 16,4-1 0-16,3-7 0 15,8-1 0-15,7-9 0 16,7-4 0-16,5-9 0 16,1-2 0-16,4-8 0 15,-2-4 0-15,-1-11 0 0,-6-3 0 16,-4-8 0-16,-6 1 0 15,-10 0 0-15,-3 1 0 16,-12 2 0-16,-6 8 0 0,-5 5 0 16,-4 7 0-16,3 8 0 15,1 4 0-15,1 8 0 16,10 7 0-16,-2 2 0 0,14 5 0 16,5-3 0-16,12 7 0 15,4-9 0-15,9 1 0 16,7-4-13-16,10-7-31 15,5-4-40-15,-1-5-3 16</inkml:trace>
  <inkml:trace contextRef="#ctx0" brushRef="#br0" timeOffset="55699.901">16559 5825 435 0,'0'0'5'0,"0"0"1"0,0 0 1 16,0 0 0-16,0 0 3 15,-5 8-1-15,5 4 2 16,10 9-1-16,5 4-4 16,7 4-1-16,1 11-5 0,-1 2 0 15,3 6 0-15,-1-2 0 16,-8 3 0-16,-4-3 0 16,-6 0 0-16,-6-5 0 0,-11-8 0 15,-4 2 0-15,-7-7 0 16,-6-1 0-16,3-5-7 15,-4-9-7-15,1 1-18 16,14-7-52-16,-4-7-2 16</inkml:trace>
  <inkml:trace contextRef="#ctx0" brushRef="#br0" timeOffset="56165.106">17173 5883 485 0,'0'0'3'16,"0"0"0"-16,0 0 1 0,-6 5 0 15,-3 7 1-15,-4 5 2 16,1 12-7-16,-4 0 0 16,0 8 0-16,1 3 0 15,0 2 0-15,8-3 0 16,1-1 0-16,6-4 0 0,6-7 0 15,6-5 0-15,4-6 0 16,3-4 0-16,3-7 0 16,6-5 0-16,-1-5 0 15,-3-10 0-15,4-7 0 16,-3-6 0-16,-7-8 0 0,1-7 0 16,-6-1 0-16,-3 0 0 15,-10-2 0-15,0 8 0 16,-5 4 0-16,-7 7 0 0,-4 13 0 15,2 4 0-15,-6 10 0 16,-1 7 0-16,5 10 0 16,0 7 0-16,6 7 0 0,6 1 0 15,1 2 0-15,6 2 0 16,6-4 0-16,12-5 0 16,0-5 0-16,7-9 0 0,7-1 0 15,-2-6-16-15,-19-6-70 16,18-6-2-16</inkml:trace>
  <inkml:trace contextRef="#ctx0" brushRef="#br0" timeOffset="56359.6732">17173 5658 487 0,'0'0'6'16,"0"0"1"-16,0 0 1 15,0 0-5-15,-10-3-3 0,10 3 0 16,0 0 0-16,0 0 0 16,0 0 0-16,20 8 0 15,-3 4-68-15,11-2-23 0</inkml:trace>
  <inkml:trace contextRef="#ctx0" brushRef="#br0" timeOffset="56947.0504">18101 5891 487 0,'0'0'5'0,"0"0"2"16,0 0 2-16,7-13-6 16,-7 13-3-16,0 0 0 15,7-9 0-15,-7 9 0 16,0 0 0-16,0 9 0 0,0 9 0 16,-5 9 0-16,0 3 0 15,3 4 0-15,-5 3 0 16,1 6 0-16,1-6 0 15,3 2 0-15,-5-8 0 0,-1-5-81 16,6 2-11 0</inkml:trace>
  <inkml:trace contextRef="#ctx0" brushRef="#br0" timeOffset="57131.6396">17859 6074 490 0,'0'0'4'0,"0"0"1"16,0 0 1-16,0-10 0 0,0 10-6 16,20-2 0-16,1 2 0 15,12-3 0-15,13 3 0 16,5 0 0-16,9 0-69 0,10 0-20 16</inkml:trace>
  <inkml:trace contextRef="#ctx0" brushRef="#br0" timeOffset="59342.2444">19015 5828 342 0,'0'0'8'16,"5"-9"4"-16,-1-1 5 0,2-3 2 15,-1-1 1-15,-2-3 1 16,-1-3 1-16,-2-1-1 15,0 4-7-15,-10 0-5 0,-5 7-3 16,-7 3-6-16,-8 4 0 16,1 3 0-16,-1 3 0 15,2 4 0-15,3 5 0 16,3 5 0-16,7 1 0 0,7 0 0 16,11 2 0-16,15-1 0 15,6 3 0-15,14 0 0 16,4 1 0-16,8-3 0 15,-4 2 0-15,2-2 0 0,-1-5 0 16,-14 4 0-16,-3-3 0 16,-6 1 0-16,-14-2 0 15,-7-1 0-15,-6-2 0 16,-12 1 0-16,-10 3 0 16,-10-7 0-16,-4 2 0 0,-11-4 0 15,-3-5 0-15,4 3 0 16,0-5 0-16,9 0 0 15,5 0 0-15,5 0 0 16,12 0-18-16,4-5-24 0,14 5-44 16,5-8 0-16</inkml:trace>
  <inkml:trace contextRef="#ctx0" brushRef="#br0" timeOffset="59541.1677">19314 5876 465 0,'0'0'5'16,"0"0"1"-16,0 0 1 0,0 0-1 16,0 0 0-1,5 7 0-15,-5 3 1 16,2 2-4-16,-2 0-3 0,0 6 0 16,2 0-7-16,3 2-10 15,0 2-23-15,1-5-45 0,6-3 0 16</inkml:trace>
  <inkml:trace contextRef="#ctx0" brushRef="#br0" timeOffset="59877.9769">19549 5896 428 0,'0'0'6'16,"0"0"2"-16,0 0 1 16,0 0-2-16,0 0 1 15,0 0 1-15,0 0-1 0,-3 7 0 16,3 6-5-16,3 0-2 15,1 7-1-15,3 1 0 16,-2-1-1-16,2-3 1 16,0-3-1-16,-1-3 1 15,-6-11 1-15,12 9 1 16,-12-9 0-16,7-5 1 0,1-7 0 16,-1 0 0-16,8-8 1 15,-2 1-4-15,4-1 0 16,3 2 0-16,-7 0 0 0,6 6-2 15,-4 3 0-15,-2 6 1 16,-4 3-1-16,-2 10 1 16,-1 3 0-16,-1-1-1 0,2 7 0 15,-2 0-5-15,2 0-8 16,1-2-14-16,-3 1-53 16,9-6-2-16</inkml:trace>
  <inkml:trace contextRef="#ctx0" brushRef="#br0" timeOffset="60324.6148">20132 5720 419 0,'0'0'6'0,"0"0"4"0,0-8 1 0,0 8 2 16,0-12 0-16,0 12 0 16,0 0 0-16,-16-5 0 15,4 10-13-15,2 15 0 16,-2 5 0-16,2 9 0 15,-4 0 0-15,5 9 0 0,-1 1 0 16,8-4 0-16,2-2 0 16,10-9 0-16,4-4 0 15,7-5 0-15,-1-10 0 0,7-8 0 16,-3-2 0-16,6-12 0 16,-2-6 0-16,-3-9 0 15,-3-7 0-15,-5-7 0 16,-6-5 0-16,-9-1 0 0,-2 2 0 15,-13 1 0-15,-4 3 0 16,-10 10 0-16,-1 3 0 16,-1 13 0-16,-1 8 0 15,0 7 0-15,7 4 0 16,4 13 0-16,5 7 0 0,10 0 0 16,4 8 0-16,15-2 0 15,2 5 0-15,11-5 0 16,4-3 0-16,8-4 0 0,2-9 0 15,7 1-4-15,-1-8-81 16,-6-4-2-16</inkml:trace>
  <inkml:trace contextRef="#ctx0" brushRef="#br0" timeOffset="60722.916">20661 5937 511 0,'0'0'0'0,"0"0"0"15,0 0 0-15,0 0 0 16,0 0 0-16,0 0 0 0,0 0 0 15,0 0 0-15,0 0 0 16,0 0 0-16,0 0 0 16,9 0-68-16,-9 0-25 15</inkml:trace>
  <inkml:trace contextRef="#ctx0" brushRef="#br0" timeOffset="61792.5603">21046 5770 462 0,'0'0'6'15,"0"0"1"-15,0 0 3 16,0 0 0-16,0 0 1 0,0-11-6 16,0 11-5-16,20 0 0 15,-3 0 0-15,8 11 0 16,5 1 0-16,3 5 0 0,1 8 0 15,1 2 0-15,0 3 0 16,-7-1 0-16,-2 7 0 16,-8-9 0-16,-3 0 0 15,-5-3 0-15,-8-4 0 16,-2-2 0-16,-5-3 0 0,-5-3 0 16,-5-7 0-16,0 0 0 15,-1-5 0-15,-2-13 0 16,6-2 0-16,8-6 0 15,4-9 0-15,5-3 0 0,11-5 0 16,8-1 0-16,6 5 0 16,3 0 0-16,1 1 0 15,-1 10 0-15,-4 2 0 16,-1 9 0-16,-5 4 0 0,-4 4 0 16,-7 4 0-16,1 4 0 15,-13-4-16-15,15 17-71 16,-10-2-3-16</inkml:trace>
  <inkml:trace contextRef="#ctx0" brushRef="#br0" timeOffset="62410.0639">21267 5395 398 0,'0'0'5'15,"0"0"4"-15,0 0 1 16,0 0 0-16,-7 0 3 0,7 0-1 16,0 0 2-16,-11 5 0 15,11-5-4-15,0 0-4 16,-2 12 0-16,2-12-2 15,7 9-4-15,4-7 0 0,7-1 0 16,-4 2 0-16,6-3 0 16,-4 0 0-16,3-3 0 15,-2 0 0-15,-4-6 0 16,-13 9 0-16,10-15 0 16,-10 15 0-16,-5-12 0 0,-8 7 0 15,-2 0 0-15,0 3 0 16,0-1 0-16,3 3 0 15,-2 0 0-15,14 0 0 16,-8 0 0-16,8 0 0 0,0 0 0 16,2 8 0-16,-2-8 0 15,12 7-4-15,-12-7-2 16,15 7-3-16,-15-7 0 0,13 3-9 16,-13-3-3-16,0 0-40 15,0 0-24-15,0 0-4 16</inkml:trace>
  <inkml:trace contextRef="#ctx0" brushRef="#br0" timeOffset="71859.9422">3434 10486 75 0,'0'0'5'0,"0"0"3"15,0 0 4-15,0 0 3 16,0 0 0-16,-11-5 2 15,11 5 1-15,0 0-1 16,-9 0 1-16,9 0-4 0,0 0 1 16,0 0-3-16,-10-3 0 15,10 3 0-15,0 0 0 16,0 0-2-16,0 0 0 16,0 0-4-16,-13 0-2 0,13 0 0 15,0 0-2-15,-7-2-1 16,7 2 1-16,-10 0-1 15,10 0 0-15,0 0 2 16,-11 0-2-16,11 0 0 0,0 0 0 16,-12 0 1-16,12 0-1 15,0 0 0-15,-13 2-1 16,13-2 1-16,-9 3 0 16,9-3-1-16,-7 0 1 0,7 0-1 15,-10 2 0-15,10-2 1 16,0 0-1-16,-13 0 0 15,13 0 0-15,-10 3 0 0,10-3 1 16,0 0 1-16,-9 3 1 16,9-3 1-16,0 0 0 15,0 0 2-15,0 0-1 16,-11 0 0-16,11 0 1 16,0 0-3-16,0 0 0 0,0 0-1 15,0 0 0-15,11 0-1 16,-4 0 1-16,7 1 1 15,4-1 0-15,5 3 1 16,7-1 0-16,4 1 0 0,6-3-1 16,4 3 1-16,9-3-1 15,1 0 0-15,4 0 0 16,6 0-1-16,-2 0 0 16,2 0 0-16,1 0 0 15,2-3 0-15,4 3-1 0,3-3 2 16,8-2-1-16,3 4 0 15,7-2 0-15,4-2-1 16,5 0 1-16,7 3 0 16,-1-4-1-16,0 2-1 0,-5-1 1 15,-8 2 0-15,-7 1-1 16,-9 2 0-16,-11 0 0 0,-12 0 0 16,-17 0 0-16,-7 0 0 15,-9 0 0-15,-7 0 1 16,-4 0-1-16,-11 0 0 15,0 0 1-15,0 0-1 16,7 0 1-16,-7 0-1 0,0 0 0 16,0 0 1-16,0 0 0 15,0 0-1-15,0 0 1 16,12 0-1-16,-12 0 1 16,13-7-1-16,-1 4 0 0,3 1 0 15,4-1 0-15,2-1-1 16,1-2 1-16,8 4 0 15,-2-1-1-15,0 0 1 16,2 0 0-16,-2 3 0 16,-3-1-1-16,-3 1 1 0,-7-3 1 15,-2 3-1-15,-13 0 0 16,13-3 0-16,-13 3 1 0,0 0 0 16,0 0 0-16,0 0 0 15,0 0 0-15,0 0 0 16,0 0 0-16,0 0 0 15,0 0-1-15,0 0 0 0,0 0 0 16,0 0 0-16,0 0 0 16,0 0 0-16,0 0 0 15,0 0 0-15,0 0 0 16,0 0 0-16,0 0 0 16,0 0 0-16,0 0 0 15,0 0 0-15,0 0 0 16,0 0 1-16,0 7-1 0,0-7 0 15,0 0 0-15,0 0 0 16,0 0 0-16,0 0 0 0,0 0 1 16,0 0-1-16,0 0 0 15,0 0 0-15,0 0 0 16,0 0 0-16,0 0 0 0,0 0 0 16,0 0 0-16,0 0 1 15,0 0-1-15,0 0 1 16,0 0-1-16,0 0 1 15,0 0-1-15,0 0 1 0,0 0-1 16,0 0 0-16,0 0 1 16,0 0-1-16,0 0 1 15,0 0-1-15,0 0 0 16,0 0 1-16,0 0-1 16,0 0 1-16,0 0-1 0,0 0 1 15,0 0-1-15,0 0 0 16,0 0 1-16,0 0-1 15,0 0 0-15,0 0 1 16,0 0-1-16,0 0 0 0,0 0 1 16,0 0-1-16,0 0 0 15,0 0 0-15,0 0 0 16,0 0 0-16,0 0 0 0,0 0 0 16,0 0 0-16,0 0 0 15,0 0 0-15,0 0 0 16,0 0 0-16,0 0 0 15,0 0 0-15,0 0 0 0,0 0 0 16,0 0 0-16,0 0 1 16,0 0-1-16,0 0 0 15,0 0 0-15,0 0 0 0,0 0 0 16,0 0 1 0,0 0-1-16,0 0 0 0,0 0 0 15,0 0 0-15,0 0 0 16,0 0 0-16,0 0 0 15,0 0 0-15,0 0-1 16,0 0 1-16,0 0 0 0,0 0 0 16,0 0-1-16,0 0 1 15,0 0 0-15,0 0 0 16,0 0 0-16,0 0 0 0,0 0 0 16,0 0 0-16,0 0 1 15,0 0-1-15,0 0 0 16,0 0 0-16,0 0 0 15,0 0 0-15,0 0 1 0,0 0-1 16,0 0 0-16,0 0 0 16,0 0 0-16,0 0 0 15,0 0 0-15,0 0 0 16,0 0-1-16,0 0 1 16,0 0 0-16,0 0 0 15,0 0 0-15,0 0 0 0,0 0-1 16,0 0 1-16,0 0 0 15,0 0 0-15,0 0 0 16,0 0 0-16,0 0 0 0,0 0 0 16,0 0 0-16,0 0 0 15,0 0 0-15,0 0 0 16,0 0 0-16,0 0 1 16,0 0-2-16,0 0 1 0,0 0 0 15,0 0 0-15,0 0 0 16,0 0 0-16,0 0 0 15,0 0 0-15,0 0 0 0,0 0 0 16,0 0 0-16,0 0 0 16,0 0 0-16,0 0 0 15,0 0-1-15,0 0 1 16,0 0 0-16,0 0 0 16,0 0 0-16,0 0-1 0,0 0 1 15,0 0 0-15,0 0 0 16,0 0 0-16,0 0 0 15,0 0 0-15,0 0 0 16,0 0 0-16,0 0 0 0,0 0 0 16,0 0 0-16,0 0 0 15,0 0 0-15,0 0 0 0,0 0 0 16,0 0 1-16,0 0-1 16,0 0 0-16,0 0 0 15,0 0 0-15,0 0 0 16,0 0 0-16,0 0 0 15,0 0 0-15,0 0 0 0,0 0 0 16,0 0 0-16,0 0 0 16,0 0-1-16,0 0 2 15,0 0-2-15,0 0 1 16,0 0 0-16,0 0 0 16,0 0 0-16,0 0 0 0,0 0 0 15,0 0 0-15,-4 9 0 16,4-9 1-16,0 0-2 15,0 0 1-15,0 0 0 16,0 0 1-16,0 0-1 0,0 0 0 16,0 0 0-16,0 0 0 15,0 0 0-15,0 0 1 0,0 0-1 16,0 0 0-16,0 0 0 16,0 0 0-16,0 0 0 15,0 0 0-15,0 0 0 16,0 0 0-16,0 0 0 15,0 0 0-15,0 0 0 0,0 0 0 16,0 0 0-16,0 0 0 16,0 0 0-16,0 0 0 15,0 0 0-15,0 0 0 16,0 0 0-16,0 0 0 16,0 0 0-16,0 0 0 0,0 0 0 15,0 0 0-15,0 0 0 16,0 0 0-16,0 0 0 15,0 0 0-15,0 0 0 16,0 0 0-16,0 0 0 0,0 0 0 16,0 0 0-16,0 0 0 15,0 0 0-15,0 0 0 16,0 0 0-16,0 0 1 0,0 0-1 16,0 0 0-16,0 0 0 15,0 0 0-15,0 0 0 16,0 0 0-16,0 0-1 0,0 0 1 15,0 0 0-15,0 0 0 16,0 0 0-16,0 0 0 16,0 0 0-16,0 0 0 15,0 0 0-15,0 0-1 16,0 0 1-16,0 0 0 16,0 0 0-16,0 0-1 0,0 0 1 15,0 0 0-15,0 0 0 16,0 0 0-16,0 0 0 15,0 0 0-15,0 0 0 16,0 0 0-16,0 0 0 0,0 0 0 16,0 0 0-16,0 0 0 15,0 0 0-15,0 0 0 0,0 0 0 16,0 0 0-16,0 0 0 16,0 0 0-16,0 0 0 15,0 0 1-15,0 0-1 16,0 0 0-16,0 0 0 0,0 0 0 15,0 0 0-15,0 0 0 16,0 0 0-16,0 0 0 16,0 0 0-16,0 0 0 15,0 0 1-15,0 0-1 0,0 0-1 16,0 0 1-16,0 0 0 16,0 0 1-16,0 0-2 15,0 0 1-15,0 0 0 16,0 0 0-16,0 0-1 15,0 0-1-15,0 0-2 0,0 0-2 16,0 0-4-16,0 0-3 16,0 0-3-16,0 0-9 15,0 0-16-15,-12 8-40 0,12-8-3 16</inkml:trace>
  <inkml:trace contextRef="#ctx0" brushRef="#br0" timeOffset="74737.13">6575 10471 143 0,'0'0'8'0,"0"0"5"0,0 0 3 16,0 0 5-16,0 0 0 16,0 0 2-16,0 0 2 15,0 0 0-15,0 0-7 0,0 0-3 16,0 0-3-16,0 0-2 16,0 0-1-16,0 0 0 15,0 0-2-15,12-5 1 0,4 3-2 16,-3-1 0-16,9-2-2 15,0 3 0-15,10-1-1 16,1 3 0-16,6-2 0 16,6 0-1-16,10 2 1 15,9-3 1-15,6 1-1 0,12-1 0 16,7 0 0-16,9-1 1 16,6 1-2-16,5-2 1 15,6-1 0-15,0 5 0 16,9-5 0-16,-2 1-1 15,2 0-1-15,-5 1 0 0,3-2 0 16,-6 1 0-16,0 4-1 16,-8-2 0-16,-14-2 0 15,-8 5 0-15,-17-3 0 0,-12 3 2 16,-15 0 0-16,-10 0 0 16,-14 0 0-16,-6 0 1 15,-12 0-1-15,0 0 1 0,0 0 0 16,0 0-1-16,0 0 0 15,0 0-1-15,0 0 0 16,0 0 0-16,-5 0 0 16,5 0 0-16,-10-2-1 15,10 2 0-15,-11-3 1 0,11 3-1 16,0 0 1-16,-6-2-1 16,6 2 1-16,0 0-1 15,0 0 1-15,0 0-1 16,0 0 0-16,0 0 0 0,0 0 0 15,0 0 0-15,0 0 0 16,0 0 0-16,0 0 0 16,0 0 0-16,0 0-1 15,0 0 1-15,0 0-1 16,0 0 1-16,0 0 0 0,-7-3-1 16,7 3 1-16,0 0 0 15,0 0 0-15,0 0 0 16,0 0 0-16,0 0 0 0,0 0 0 15,0 0-1-15,0 0 1 16,0 0 0-16,0 0 0 16,0 0 0-16,-10 0 0 0,10 0 0 15,0 0 0-15,0 0 0 16,0 0 0-16,0 0 0 16,0 0-1-16,0 0 1 15,-11 10 0-15,11-10 0 16,0 0 0-16,0 0 0 0,-7 5 0 15,7-5 0-15,0 0 0 16,0 0 1-16,0 0 0 16,-9 10 0-16,9-10 0 15,0 0-1-15,0 0 1 0,0 0 0 16,0 0 0-16,0 0-2 16,0 0 1-16,0 0-1 15,0 0 1-15,0 0 0 16,0 0 0-16,0 0 0 0,0 0 0 15,0 0 1-15,0 0-2 16,0 0 1-16,0 0 0 16,0 0 1-16,0 0-1 15,0 0-1-15,0 0 1 0,0 0 1 16,0 0-1-16,0 0 0 16,0 0 0-16,0 0 0 15,0 0 0-15,0 0 1 0,0 0-1 16,0 0 0-1,0 0 1-15,0 0-1 0,0 0 1 16,0 0-1-16,0 0 0 16,0 0 0-16,0 0 0 15,0 0 0-15,0 0 0 0,0 0-1 16,0 0 1-16,0 0 0 16,0 0 0-16,0 0 0 15,0 0 0-15,0 0 0 16,0 0 0-16,0 0 0 0,0 0 0 15,0 0 0-15,0 0 0 16,0 0 0-16,0 0 0 16,0 0 0-16,0 0 0 0,0 0 1 15,0 0-1-15,0 0 0 16,0 0 0-16,0 0 0 16,0 0 0-16,0 0 0 15,0 0 1-15,0 0-2 16,0 0 1-16,0 0 0 0,0 0 0 15,0 0 0-15,0 0 0 16,0 0 0-16,0 0 0 16,0 0 0-16,0 0 0 0,0 0 0 15,0 0 0-15,0 0 0 16,-11 5 0-16,11-5 0 16,0 0 0-16,0 0-1 15,0 0 1-15,0 0 0 0,0 0 0 16,0 0 0-16,0 0 0 15,0 0 0-15,0 0-1 16,0 0 1-16,0 0 0 16,0 0 1-16,0 0-1 0,0 0 0 15,0 0 0-15,0 0 0 16,0 0 0-16,0 0 0 16,0 0 0-16,0 0 0 15,0 0 0-15,0 0 0 16,0 0 0-16,0 0 0 0,0 0 0 15,0 0 0-15,0 0 0 16,0 0 0-16,0 0 0 16,0 0 0-16,-7 3 0 15,7-3-1-15,0 0 2 0,0 0-2 16,0 0 2-16,0 0-1 16,0 0 0-16,0 0 0 0,0 0 0 15,0 0 0-15,0 0-1 16,0 0 1-16,0 0-1 15,0 0 1-15,8 0-1 16,9 0 0-16,5 0-1 16,3-3 1-16,10 0 0 15,2 1 1-15,5-1-1 0,6 2 1 16,-3-5-1-16,4 4 1 16,1-1 1-16,-3 1-1 15,1-1 1-15,-9 1-1 16,-2-1 1-16,-6 1 0 15,-2 0 0-15,-9 2 0 0,-8 0 0 16,-12 0 1-16,13 0-1 16,-13 0 1-16,0 0-1 15,0 0 0-15,0 0 0 0,0 0 0 16,0 0 0-16,0 0-1 16,0 0 0-16,0 0 0 0,0 0 0 15,0 0 0-15,0 0 0 16,0 0 0-16,0 0-1 15,0 0 1-15,-5 2 0 16,5-2-2-16,0 0 0 16,-15 15-3-16,15-15-7 0,-13 14-14 15,-14-4-59-15,24 3 1 16</inkml:trace>
  <inkml:trace contextRef="#ctx0" brushRef="#br0" timeOffset="76917.9431">3289 11904 202 0,'0'0'7'16,"0"0"5"-16,-9-3 5 0,-2 3 2 16,11 0 4-16,-14 0-1 15,14 0 1-15,-16 0 0 16,16 0-5-16,0 0-1 16,0 0-4-16,16 3-3 15,5-3-1-15,9 0 0 0,8 0 2 16,11-3-1-16,13 0 0 15,14-5-1-15,8 1-2 16,15-4 1-16,8 2-2 16,10-1-1-16,9 0-1 15,2 0-1-15,3 0 1 0,-4 4-2 16,-3-2 0-16,-12 8 0 16,-5-5 0-16,-15 5 0 15,-15 0-2-15,-15 0 0 0,-15 2 0 16,-9 1 0-16,-13-3 0 15,-9 3 0-15,-8-1 0 16,-8-2 0-16,0 0 0 0,0 0 0 16,0 0 0-16,0 0 0 15,0 0 0-15,0 0 0 16,0 0 0-16,0 0 0 16,0 0 0-16,0 0 0 15,0 0 0-15,0 0 0 0,0 0 0 16,0 0 0-16,0 0 0 15,0 0 0-15,0 0 0 16,0 0 0-16,0 0 0 16,0 0 0-16,0 0 0 0,0 0 0 15,0 0 0-15,0 0 0 16,0 0 0-16,0 0 0 16,0 0 0-16,0 0 0 15,11 5 0-15,-11-5 0 0,0 0 0 16,14 0 0-16,-3 2 0 15,1-2 0-15,6 0 0 16,1 2 0-16,6-2 0 0,5 0 0 16,-3 0 0-16,3 0 0 15,5 0 0-15,-4 0 0 16,2 0 0-16,2-2 0 0,-10 2 0 16,0 0 0-16,-2-2 0 15,-4 2 0-15,-9 0 0 16,0 0 0-16,-10 0 0 15,0 0 0-15,7 0 0 16,-7 0 0-16,0 0 0 16,0 0 0-16,0 0 0 0,0 0 0 15,0 0 0-15,0 0 0 16,0 0 0-16,0 0 0 16,-2 4 0-16,2-4 0 15,-5 16 0-15,5-16-7 0,-7 0-74 16,2 9-7-16</inkml:trace>
  <inkml:trace contextRef="#ctx0" brushRef="#br0" timeOffset="78305.1944">19385 6466 85 0,'28'0'5'0,"22"0"2"0,29 0 2 16,15 0-1-16,26 2 1 15,22 0 3-15,21 0 2 16,12 1 2-16,-6-3-2 0,-10 3-1 15,-15-1-1-15,-10 4 0 16,-22-2 0-16,-15-4-2 16,-17 3-2-16,-15-3-1 0,-19 0-1 15,-18 0 0-15,-8 0-1 16,-10-5-2-16,-10 5-1 16,0 0 1-16,0 0-2 15,-5-8-3-15,5 8-4 16,-16 0-8-16,4 0-18 15,12 0-28-15,-9 13-3 0</inkml:trace>
  <inkml:trace contextRef="#ctx0" brushRef="#br0" timeOffset="79889.25">6734 11925 104 0,'0'0'9'16,"0"0"6"-16,-7-2 5 0,7 2 4 16,-14-2 5-16,14 2 2 15,-18-3 1-15,10 3 1 16,-3 0-6-16,11 0-6 0,-11-2-3 16,11 2-3-16,0 0-3 15,0 0-4-15,0 0-2 0,0 0 0 16,0 0 1-16,0 0-2 15,15 0 0-15,5 0 0 16,5 0 1-16,7 0 1 16,5 0-1-16,11-3 1 15,7 0-2-15,2 1 0 0,10-1-1 16,2-1 0-16,10 1-1 16,3-5 0-16,13 4 0 15,2-4 0-15,5 1-1 16,8-4 0-16,1 4 0 15,6 0 0-15,0 0 0 0,2-1-1 16,-2 0 0 0,0 2 1-16,4-2-1 0,-1 0 0 15,0-1 1-15,-6 2-1 16,-2-4 1-16,-3 4 0 0,-7-1-2 16,-5-3 0-16,-15 7 0 15,-13-1 0-15,-11 1 0 16,-11 1 0-16,-13 0 0 0,-8 3 0 15,-7-2 0-15,-6 2 0 16,-5 0 0-16,-8 0 0 16,9-2 0-16,-9 2 0 15,0 0 0-15,0 0 0 0,0 0 0 16,0 0 0-16,0 0 0 16,0 0 0-16,0 0 0 15,0 0 0-15,0 0 0 16,0 0 0-16,0 0 0 15,0 0 0-15,0 0 0 0,0 0 0 16,0 0 0-16,0 0 0 16,0 0 0-16,0 0 0 15,0 0 0-15,0 0 0 16,-7 2 0-16,7-2 0 0,0 0-20 16,-10 15-66-16,10-15-3 15</inkml:trace>
  <inkml:trace contextRef="#ctx0" brushRef="#br0" timeOffset="83037.4363">1546 9228 259 0,'0'0'7'0,"0"0"5"0,6-10 2 16,-6 10 4-16,5-15 2 15,-5 7-1-15,0-4 2 16,-3 0 1-16,-5-2-8 16,-2 5-4-16,-4-3-4 15,-4 4-3-15,-7 4-1 0,-5 1-1 16,-3 3-1-16,-1 5-1 16,-3 5 1-16,0 2-2 0,2 3 1 15,0 8 0-15,2-1 0 16,11 10 0-16,3 3 0 15,6 2 0-15,6 4 1 16,7 12 1-16,2 3 0 0,9 9 1 16,1 7-1-16,6 5 0 15,-4 4 1-15,1 13 0 16,-3 4-1-16,-5 3 2 16,-2 6 0-16,-5-1 0 0,0 0 2 15,-7 1-1-15,-1-1 1 16,2-4 0-16,-2 0 2 15,2-6-2-15,2-2 1 16,2-2-1-16,-2-5 0 16,4-6-1-16,0-2 0 0,4-6 0 15,-4-7-2-15,4-3-1 16,-2-4-1-16,4-7 0 16,-1 0 0-16,-2-7 0 0,-1-2 0 15,-2-2 0-15,3-4 0 16,-3-5 0-16,0-2 1 15,0-1-1-15,0-4 1 16,-3 0-1-16,-5 0 1 0,0-3-1 16,2 5 1-16,-4-3-1 15,-1 0 1-15,2-2-1 16,-1-2 0-16,-1-3 0 16,7-5 0-16,-1 0 0 0,5-12 0 15,-7 13 1-15,7-13-1 16,0 0 0-16,0 0 1 15,0 0-1-15,0 0 1 16,0 0-2-16,0 0 1 16,0 0 0-16,7 0 0 15,11 0 0-15,6-2 0 0,11-3 0 16,4-3 0-16,11 3 1 16,2-2-1-16,7 0 2 0,-3 1-2 15,1 1 0-15,-4 3 0 16,-9 2 0-16,-5 0 0 15,-6 0 0-15,-6 2 0 16,-7-2 0-16,-5 5 0 0,-15-5 0 16,15 3 0-16,-15-3 0 15,0 0 0-15,0 0 0 16,0 0 0-16,0 0 0 16,0 0 0-16,0 0 0 0,0 0 0 15,0 10 0 1,0 7-73-16,0-17-18 0</inkml:trace>
  <inkml:trace contextRef="#ctx0" brushRef="#br0" timeOffset="89720.1431">11023 8071 350 0,'0'0'6'15,"0"0"4"-15,0 0 4 16,0-10 1-16,0 10 1 16,0 0 1-16,0-12 1 15,0 12 1-15,0 0-6 0,0-11-3 16,0 11-3-16,0 0-2 16,0 0 0-16,0 0-1 0,0 0-2 15,3 6-2-15,-3-6 0 16,2 14 0-16,3-4 0 15,0 0 0-15,-3-3 0 0,5 3 0 16,-3-1 0-16,3 5 0 16,-5-2 0-16,3 3 0 15,0 2 0-15,0 0 0 16,0 6 0-16,-1 1 0 16,5 2 0-16,-5 3 0 15,6-2 0-15,-3 5 0 0,3-2 0 16,-2 0 0-16,3 0 0 15,-2-6 0-15,1 2 0 16,-3-2 0-16,1-7 0 0,-3 2 0 16,0-8 0-16,0 4 0 15,0-7 0-15,-5-8 0 16,4 12 0-16,-4-12 0 16,0 0 0-16,4 10 0 0,-4-10 0 15,0 0 0-15,0 0 0 16,0 0 0-16,0 0 0 15,0 0 0-15,0 0 0 0,0 0 0 16,0 0 0-16,0 0 0 16,0 0 0-16,0 0 0 15,0 0 0-15,0 0 0 16,0 0 0-16,0 0 0 0,7-10 0 16,-5 0 0-16,1 0 0 15,2-10 0-15,-1 0 0 16,5-9 0-16,-2 0 0 15,0-4 0-15,0-5 0 16,4 2 0-16,-2-5 0 16,1 7 0-16,1 0 0 15,-2 4 0-15,1 0 0 0,-3 6 0 16,1 1 0-16,0 3 0 16,-1 5 0-16,-2 0 0 0,-1 5 0 15,2 3 0-15,-6 7 0 16,3-10 0-16,-3 10 0 15,0 0 0-15,0 0 0 0,0 0 0 16,0 0 0-16,0 0 0 16,0 0 0-16,0 0 0 15,0 0 0-15,0 0 0 16,0 0 0-16,0 0 0 0,0 0 0 16,0 0 0-16,0 0 0 15,0 0 0-15,0 0 0 16,0 0 0-16,0 0 0 15,0 0 0-15,0 0 0 16,0 0 0-16,0 0 0 0,0 0 0 16,0 0 0-16,0 0 0 15,0 0 0-15,0 0 0 16,0 0 0-16,0 0 0 16,0 0 0-16,0 0 0 0,0 0 0 15,0 0 0-15,0 0 0 16,0 0 0-16,0 0 0 15,0 0 0-15,0 0 0 0,0 0 0 16,0 0 0-16,0 0 0 16,0 0 0-16,0 0 0 15,0 0 0-15,0 0 0 0,0 0 0 16,0 0 0-16,0-10 0 16,0 10 0-16,0 0 0 15,1-14 0-15,-1 14 0 16,3-12 0-16,-3 12 0 15,5-11 0-15,-5 11 0 16,0 0 0-16,3-10 0 0,-3 10 0 16,0 0 0-16,0 0 0 15,0 0 0-15,0 0 0 16,0 0 0-16,0 0 0 16,0 0 0-16,0 0 0 0,0 0 0 15,0 0 0-15,0 0 0 16,0 0 0-16,0 0 0 15,0 0 0-15,-8 0 0 0,8 0 0 16,-7 4 0-16,7-4-27 16,-13 18-62-16,13-18-2 15</inkml:trace>
  <inkml:trace contextRef="#ctx0" brushRef="#br0" timeOffset="90005.3582">11564 7667 3 0,'0'0'0'16</inkml:trace>
  <inkml:trace contextRef="#ctx0" brushRef="#br0" timeOffset="90636.3822">11564 7667 272 0,'6'0'8'0,"-6"0"4"16,0 0 3-16,0 0 2 0,0 0 2 16,-8-7 3-16,8 7 2 15,0 0 0-15,-7-13-6 16,7 13-4-16,0-15-2 16,2 3-2-16,9-1-1 0,-3-2-2 15,8 1-1-15,2-1-2 16,-3 0 0-16,4 6-1 15,-1-2-1-15,-6 8-1 16,0 3 0-16,-2 0-1 16,-2 11 0-16,-3 1-1 15,-3 5 1-15,1 3 0 0,-3 5 1 16,0 2 0-16,-3 0 0 16,-6 0 0-16,-1-3 1 15,-3 5 0-15,0-9-2 0,2-3 0 16,5-3 0-16,-1-3 0 15,7-11 0-15,0 12 0 16,7-10 0-16,16-2 0 0,1-2 0 16,9-3 0-16,4-2 0 15,3-1 0-15,0-2 0 16,-3 0 0-16,-7 3 0 16,-3 0 0-16,-10 4 0 0,-4 0 0 15,-6 1 0-15,-7 2 0 16,0 0 0-16,0 0 0 15,0 0 0-15,0 0 0 16,0 0 0-16,0 0 0 16,0 0 0-16,0 5 0 15,0-5 0-15,-2 10 0 0,2-10 0 16,-8 12 0-16,8-2-21 16,0-10-67-16,0 14-4 15</inkml:trace>
  <inkml:trace contextRef="#ctx0" brushRef="#br0" timeOffset="91151.8586">11967 8264 401 0,'0'0'6'0,"0"0"4"16,0 0 1-16,0 0 2 16,0 0-1-16,0 0 1 15,3-7 0-15,12 4 0 0,5-2-6 16,3 1-3-16,6 1-4 16,6-5-8-16,7 8-32 15,-5 0-42-15,0 0-4 0</inkml:trace>
  <inkml:trace contextRef="#ctx0" brushRef="#br0" timeOffset="91317.6851">11980 8420 431 0,'0'0'4'16,"0"0"2"-16,0 0 1 16,15 0 1-16,2-5 0 15,11 0 0-15,6-2 0 16,7-1-1-16,5 3-12 0,0-4-37 15,5 1-39-15,4 0-1 16</inkml:trace>
  <inkml:trace contextRef="#ctx0" brushRef="#br0" timeOffset="91874.5447">12683 8132 474 0,'0'0'3'0,"0"0"2"15,0-10 1-15,0 10 1 16,5-18 0-16,1 12 0 16,3-4-5-16,6 3-2 15,5 4 0-15,5 3 0 16,0 3 0-16,5 6 0 15,0 8 0-15,-5 4 0 0,-1 7 0 16,-10-2 0-16,-4 3 0 16,-10 2 0-16,-4-1 0 15,-10-1 0-15,-11-2 0 16,-3-6 0-16,3-2 0 0,-5-9 0 16,3-3 0-16,4-4 0 15,6-6 0-15,4-6 0 16,11-11 0-16,2-4 0 0,13-7 0 15,9-1 0-15,5-8 0 16,8 3 0-16,3 1 0 16,1-2 0-16,-2 8 0 0,-4 7 0 15,-6 4 0-15,-7 6 0 16,-8 8 0-16,-12 5 0 16,13 10 0-16,-13 10 0 15,0 3 0-15,-4 8 0 0,0 2 0 16,4 4 0-16,0 0 0 15,0-4 0-15,10-4 0 16,8-4 0-16,2-5 0 16,7-8 0-16,3-1 0 15,5-10 0-15,-1-1 0 16,1 3 0-16,-5 0-70 0,-3-3-20 16</inkml:trace>
  <inkml:trace contextRef="#ctx0" brushRef="#br0" timeOffset="92266.2673">12887 7773 511 0,'0'0'0'0,"0"0"0"0,0 0 0 16,0 0 0-16,-7-9 0 16,7 9 0-16,0 0 0 0,0 0 0 15,0 0 0-15,0 0 0 16,0 0 0-16,0 0-59 16,12 14-32-16</inkml:trace>
  <inkml:trace contextRef="#ctx0" brushRef="#br0" timeOffset="93270.5804">13258 7558 350 0,'0'0'6'16,"0"0"3"-16,0 0 4 15,-10-2 2-15,10 2 1 16,-10-3 1-16,10 3 2 0,-13-5 1 16,13 5-5-16,-7-12-3 15,7 12-2-15,2-17-1 16,13 6-9-16,2-4 0 0,6 3 0 15,5-1 0-15,2 1 0 16,4 2 0-16,-1 6 0 16,-1 1 0-16,-5 3 0 15,-8 5 0-15,-4 7 0 0,-7 7 0 16,-6 1 0-16,-2 6 0 16,-7 3 0-16,-6 0 0 15,-4 5 0-15,-3-7 0 16,-1 3 0-16,3-9 0 15,1 2 0-15,1-5 0 0,7-4 0 16,4-4 0-16,5-10 0 16,10 12 0-16,12-9 0 15,6-3 0-15,5-3 0 16,3-1 0-16,6-4 0 16,-2 4 0-16,0-7 0 0,-8 3 0 15,-7 2 0-15,-6 0 0 16,-2 0 0-16,-9 5 0 0,-8 1 0 15,11-3 0-15,-11 3 0 16,0 0 0-16,0 0 0 16,0 0 0-16,0 0 0 0,0 0 0 15,0 0 0-15,0 0 0 16,-6 4 0-16,6-4 0 16,0 0 0-16,-9 5-83 15,5 4-9-15</inkml:trace>
  <inkml:trace contextRef="#ctx0" brushRef="#br0" timeOffset="93702.677">14031 7999 451 0,'0'0'5'0,"0"0"0"15,0 0 2-15,0 0-1 16,0 0 2-16,0 0 0 0,0 9 1 16,0 9 0-16,0 2-6 15,0 5-3-15,3 4 0 16,-3 3 0-16,1 6 0 0,2-6 0 15,0-2 0-15,-3-2-26 16,-3-5-58-16,3 0-4 16</inkml:trace>
  <inkml:trace contextRef="#ctx0" brushRef="#br0" timeOffset="93883.2038">13820 8118 439 0,'0'0'3'16,"0"0"1"-16,0 0 1 16,9-6 1-16,9 1 0 0,4 2 1 15,10 2-1-15,6-4-1 16,4 5-10-16,3 17-58 16,4-14-18-16</inkml:trace>
  <inkml:trace contextRef="#ctx0" brushRef="#br0" timeOffset="94356.7409">14573 7954 446 0,'0'0'5'0,"0"0"0"0,0 0 1 16,-10-5 0-16,10 5 0 15,-16 8 1-15,12 4 0 16,-2 0 0-16,6 7-3 15,0 4-1-15,9 0-1 16,8-1 1-16,5-5-1 16,3-2 0-16,8-3-2 0,-4-6 0 15,4-6 0-15,-3 0 0 16,-3-11 0-16,-4-3 0 16,-7-1 0-16,0 1 0 15,-7-4 0-15,-1 4 0 0,-6 0 0 16,0 4 0-16,-2 10 0 15,0 0 0-15,0 0 0 16,0 6 0-16,0 8 0 0,3 7 0 16,3 5 0-16,1 2 0 15,3 5 0-15,-1 3 0 16,7-1 0-16,-4 0 0 16,-2-3 0-16,0 2 0 15,-5-4 0-15,-5-3 0 0,-8-2 0 16,-5-3 0-16,-11-7 0 15,-3 2 0-15,-5-7 0 16,-9-2 0-16,2-5 0 16,-6-3 0-16,7-3 0 0,-4-9-28 15,-2 2-58-15,14-6-3 16</inkml:trace>
  <inkml:trace contextRef="#ctx0" brushRef="#br0" timeOffset="94818.2275">14546 7721 373 0,'0'0'7'0,"0"0"3"0,0 0 3 15,0 0 0-15,-11-12 2 16,11 12 0-16,0 0 1 0,0 0-1 16,0 0-5-16,0 0-4 15,0 0-2-15,0 0-1 16,11 0 0-16,-2 0-1 0,3 0 0 15,1 0 0-15,4 0 0 16,-4-3-2-16,2 0 0 16,-5-1 0-16,2-1 0 0,-12 5 0 15,0 0 0-15,-7-8 0 16,-6 8 0-16,-4 0 0 16,-6 0 0-16,3 5 0 15,0 0 0-15,3 5 0 0,4-1-3 16,3 3-10-16,10 0-15 15,3 1-58-15,10-4-2 16</inkml:trace>
  <inkml:trace contextRef="#ctx0" brushRef="#br0" timeOffset="95634.1012">13347 8331 423 0,'0'0'6'0,"0"-11"3"0,0 11 1 15,2-12 2-15,-2 12-1 16,5-7 1-16,-5 7 2 16,0 0 0-16,0 5-14 0,0 7 0 15,0 8 0-15,-2 3 0 16,2 1 0-16,0 6 0 16,0-1 0-16,0-1 0 15,5-3 0-15,0-3 0 0,0-1 0 16,2-4 0-16,-4-5 0 15,-1-3 0-15,-2-9 0 16,8 11 0-16,-8-11 0 16,0 0 0-16,0 0 0 15,0 0 0-15,0 0 0 16,0 0 0-16,3-8-29 0,-3 8-59 16,7-15-3-16</inkml:trace>
  <inkml:trace contextRef="#ctx0" brushRef="#br0" timeOffset="96504.5424">15117 8283 414 0,'0'0'6'0,"0"0"4"16,0 0 2-16,0 0 2 16,8-9 0-16,-8 9 0 15,0 0 2-15,0 0-5 0,7 5-11 16,-4 7 0-16,-3 5 0 16,4 3 0-16,-4 2 0 15,3 1 0-15,-1-1 0 16,1-2 0-16,-3 0 0 0,3-5 0 15,-1-3 0-15,-2-2 0 16,3 0 0-16,-3-10 0 16,2 10 0-16,-2-10 0 15,0 0 0-15,0 0 0 0,0 0-13 16,-13-7-74-16,13-1-2 16</inkml:trace>
  <inkml:trace contextRef="#ctx0" brushRef="#br0" timeOffset="97283.6115">15192 7533 433 0,'0'0'5'0,"0"0"1"0,0-12 2 15,0 2 2-15,0 0 0 16,0-3 1-16,5-1 1 0,4-2 0 15,2 0-8-15,6 3-4 16,1 1 0-16,4 4 0 16,2 1 0-16,4 7 0 0,-6 0 0 15,6 5 0-15,-8 5 0 16,-3 8 0-16,-7 1 0 16,-2 5 0-16,-8 6 0 15,-8 1 0-15,-5-3 0 16,-7 2 0-16,3 2 0 15,-6-4 0-15,3-3 0 0,4-5 0 16,4-2 0-16,3-6 0 16,6-3 0-16,3-9 0 15,19 11 0-15,2-11 0 16,7 0 0-16,8-3 0 16,3-5 0-16,5 3 0 0,-6-2 0 15,2-1 0-15,-10 2 0 16,-3 2 0-16,-10 2 0 0,-4-1 0 15,-13 3 0-15,12 0 0 16,-12 0 0-16,0 0 0 16,0 0 0-16,0 0 0 15,0 0 0-15,0 0 0 0,0 5 0 16,0-5 0-16,0 0 0 16,2 16 0-16,-2-16 0 15,-7 2-92-15,7-2-2 0</inkml:trace>
  <inkml:trace contextRef="#ctx0" brushRef="#br0" timeOffset="98337.6138">10847 8943 241 0,'0'0'5'16,"0"0"4"-16,-11 0 2 0,11 0 2 15,-14 0 1-15,4 0 3 16,-1 1 1-16,4 4 1 16,7-5-5-16,-11 15-1 15,11-15 0-15,0 18-2 16,14-7-1-16,13-4-1 15,15 3 0-15,25-3-1 0,28-2 1 16,27-3-2-16,30-2 0 16,27-2-2-16,21-8 0 15,25 3-1-15,10-5 0 16,12 0 0-16,4-2 0 16,0 2 0-16,-3 1 0 0,4 2 0 15,-6-1-1-15,-5 5 1 16,-8 3-1-16,-4 2-1 15,-17 0 0-15,-12 0 0 0,-16 7-2 16,-17-4 0-16,-20 4 0 16,-30-2 0-16,-18-1 0 0,-27 1 0 15,-20-2 0-15,-17 0 0 16,-12-3 0-16,-14 0 0 16,-9 0 0-16,0 0 0 15,0 0 0-15,0 0 0 16,-7 0 0-16,7 0 0 0,-18-3 0 15,8 3 0-15,-1 0 0 16,0 0 0-16,-7 0-4 16,-2 8-81-16,9-1-3 15</inkml:trace>
  <inkml:trace contextRef="#ctx0" brushRef="#br1" timeOffset="131802.5972">11463 9929 345 0,'0'0'6'0,"0"0"2"16,0 0 4-16,0 0 1 0,0 0 0 15,0 0 2-15,0 0 1 16,5-5 0-16,8 5-5 0,1-2-3 16,6 2-2-16,5 0-1 15,3 0-4-15,-2 0-7 16,4 0-23-16,8 2-53 15,-10 0-1-15</inkml:trace>
  <inkml:trace contextRef="#ctx0" brushRef="#br1" timeOffset="131979.6503">11435 10085 365 0,'0'0'4'0,"0"0"3"0,0 0 3 16,0 0 2-16,13 7 0 15,2-7 1-15,7 0 2 16,11 0-3-16,1 0-2 16,8-3-6-16,6-7-12 15,4-7-61-15,0 12-13 16</inkml:trace>
  <inkml:trace contextRef="#ctx0" brushRef="#br1" timeOffset="132641.4685">12228 9861 374 0,'0'0'7'0,"0"0"5"16,0 0 2-16,0-12 2 15,0 12 1-15,0 0 0 16,0-10 1-16,0 10 0 0,5-4-6 15,8 4-6-15,4 7-6 16,3 0 0-16,5 8 0 16,3-1 0-16,4 6 0 0,-1 4 0 15,2 0 0-15,-3 0 0 16,-5 2 0-16,-8-2 0 16,1 1 0-16,-11-3 0 15,-2 0 0-15,-5-5 0 16,-5-1 0-16,-2-3 0 0,-3-6 0 15,-3-5 0-15,1-2 0 16,5-2 0 0,-4-13 0-16,4 0 0 0,7-8 0 15,0-1 0-15,5-3 0 16,6-3 0-16,3 3 0 0,6-1 0 16,0 6 0-16,2-1 0 15,3 7 0-15,-2 0 0 16,-2 4 0-16,2 5 0 0,-5 1 0 15,-2 2 0-15,0 4 0 16,-4 0 0-16,-2 0 0 16,-10 0 0-16,15 7 0 0,-15-7 0 15,5 10 0-15,-5-10 0 16,0 10-14-16,0-10-36 16,0 0-38-16,-12 4-1 15</inkml:trace>
  <inkml:trace contextRef="#ctx0" brushRef="#br1" timeOffset="133082.4571">12437 9574 374 0,'0'0'6'0,"0"0"4"16,0 0 2-16,0 0 0 16,0 0 1-16,0 0 1 15,0 0 0-15,0 0 1 16,0 0-5-16,0 0-3 15,12 0-2-15,1 0-1 16,3-2-1-16,-2-1 1 16,4-2-2-16,-1-2 1 0,-2 4 0 15,-3-4-3-15,-5 0 0 16,-7 7 0-16,5-10 0 0,-5 10 0 16,-12-11 0-16,0 11 0 15,-6 0 0-15,4 0 0 16,-4 0 0-16,0 0-2 0,3 6-6 15,4 4-7-15,0-5-15 16,2 4-54-16,9 2-3 16</inkml:trace>
  <inkml:trace contextRef="#ctx0" brushRef="#br1" timeOffset="134229.1051">12890 9465 368 0,'0'0'7'15,"0"0"4"-15,0 0 2 16,-5-8 3-16,5 8 0 16,-4-9 1-16,4 9 2 0,4-20 0 15,1 8-6-15,8 2-4 16,1-5-6-16,9 3-3 16,4 1 0-16,1-1 0 15,2 5 0-15,-2 2 0 0,0 5 0 16,-3 0 0-16,-7 7 0 15,-4 3 0-15,-9 5 0 16,-2 0 0-16,-3 5 0 16,-8 0 0-16,-2-1 0 15,1-1 0-15,-4 2 0 0,1-5 0 16,-4 0 0-16,7-6 0 16,4 1 0-16,5-10 0 15,-2 12 0-15,2-12 0 0,16 3 0 16,2-3 0-16,7 0 0 15,0-5 0-15,5 0 0 16,2 3 0-16,-5-3 0 16,3 5-30-16,8 0-55 15,-19 0-3-15</inkml:trace>
  <inkml:trace contextRef="#ctx0" brushRef="#br1" timeOffset="134800.334">13370 9878 347 0,'0'0'8'0,"0"0"5"0,0-14 3 16,0 14 0-16,-5-13 1 16,5 13 1-16,-11-14-1 15,2 9 1-15,-3 5-8 16,-6 3-3-16,-2 6-4 0,-3 6-1 15,1 4-1-15,0 5 0 16,2 0 0-16,3 3-1 16,7 1 1-16,5-3-1 15,2-3 1-15,6-3 0 0,3-1 1 16,12-4-1-16,4-1 0 16,4-5-1-16,1-2-1 15,6-6-5-15,1 9-10 16,-2-2-47-16,1-7-22 0,-3 0-4 15</inkml:trace>
  <inkml:trace contextRef="#ctx0" brushRef="#br1" timeOffset="135295.0129">13604 9919 287 0,'0'0'8'16,"0"0"3"-16,0 0 5 0,0 0 0 15,0 0 3-15,0 0 1 16,0 0 2-16,-9-5-1 0,9 5-7 15,-12 5-3-15,12-5-3 16,-20 20-2-16,13-8-2 16,-3 5-2-16,0 0 0 15,5 4 0-15,0-4 0 0,5 0 0 16,0 0 0-16,7-5 1 16,6-2 0-16,4-3 0 15,6-4 0-15,2 0 0 16,-2-3 0-16,3-3-1 15,-1-7 1-15,0 0 0 0,-5-4-1 16,-3-3 1 0,-4-1 0-16,-10-2-1 0,-2-2-2 15,-2 2 0-15,-7 1 0 16,-5 4 0-16,-5 2 0 16,-2 4 0-16,1 5 0 0,0 4-2 15,-6 0-9-15,9 10-10 16,2 13-59-16,7-13-7 0</inkml:trace>
  <inkml:trace contextRef="#ctx0" brushRef="#br1" timeOffset="135659.1031">14196 9898 400 0,'0'0'6'16,"0"0"1"-16,-8-12 2 15,-2 4 1-15,-3 2 1 16,-4 3-1-16,-3-2 1 0,-3 2 0 16,3 3-6-16,-2 3-1 15,2 5-3-15,3 1 0 16,2 3-1-16,5 1 0 0,2 3 1 16,8-4 0-16,4 5 0 15,8-3 0-15,2-1 1 16,6 2-1-16,2 0 1 15,1 0-1-15,-1-3 0 0,1-2-1 16,-5 0 0-16,-6 0 0 16,-5-3 0-16,-7 3 0 15,0-10 0-15,-17 12 0 16,-1-5 0-16,-7 2-2 0,-2-2-2 16,-6-5-8-16,6 3-16 15,5-2-55-15,-4-3-2 16</inkml:trace>
  <inkml:trace contextRef="#ctx0" brushRef="#br1" timeOffset="136008.1402">14215 9607 422 0,'0'0'7'0,"-2"-10"2"0,2 10 2 16,-9-18 2-16,7 5 1 15,0 1 0-15,2-2 1 16,0-1-9-16,0 5-6 0,10 1 0 16,5 1 0-16,6 3 0 15,3 5 0-15,0 0 0 16,3 7 0-16,-2 6 0 0,-4 4 0 16,-4 2 0-16,-7 6 0 15,-5 3 0-15,-5 1 0 16,0-2 0-16,-5 3 0 15,-5-4 0-15,2-2 0 16,1-7 0-16,2 2 0 0,-1-4 0 16,6-3 0-16,4-1 0 15,10-4 0-15,2-1 0 16,10 1-11-16,10-4-74 16,-1-3-2-16</inkml:trace>
  <inkml:trace contextRef="#ctx0" brushRef="#br1" timeOffset="136477.4439">14828 9789 447 0,'0'0'4'0,"0"0"2"16,0 0 0-16,-15-2 0 15,6 4 1-15,-1 9 1 0,-6 4 0 16,2 5 0-16,-2 6-3 15,3 6-2-15,-1 6 0 16,1-4-3-16,10 3 0 16,0-1 0-16,3-2 0 0,0-6 0 15,12-4 0-15,1-4 0 16,4-10 0-16,3-3 0 16,4-7 0-16,1-2 0 15,5-13 0-15,-2-7 0 0,-1-8 0 16,-2-9 0-16,-2-3 0 15,-4-8 0-15,-8 3 0 16,-9 2 0-16,-2 3 0 16,-10 4 0-16,-5 6 0 0,-8 10 0 15,4 8 0-15,-8 7 0 16,4 7 0-16,0 1 0 16,4 15 0-16,6-2 0 0,4 10 0 15,6 5 0-15,3 0 0 16,12-5 0-16,8 3 0 15,8-7 0-15,4-2 0 16,5-5 0-16,3-3 0 16,-5-8 0-16,5 3-21 15,-1-5-66-15,-14 0-4 0</inkml:trace>
  <inkml:trace contextRef="#ctx0" brushRef="#br1" timeOffset="137316.9163">15667 9665 436 0,'0'0'6'16,"0"0"2"-16,0 0 2 0,0 0 0 16,0 0 0-16,0 0 0 15,-3 8 1-15,0 4-1 16,-2 6-10-16,0 5 0 16,1 1 0-16,1 3 0 15,-1 6 0-15,4-1 0 0,0-2 0 16,0-4 0-16,4 5-6 15,-1-9-27-15,-6-3-52 16,3 1-4-16</inkml:trace>
  <inkml:trace contextRef="#ctx0" brushRef="#br1" timeOffset="137497.1245">15415 9906 417 0,'0'0'6'0,"0"0"3"0,0 0 0 15,0-10 1-15,0 10 1 16,16-12 0-16,6 6 0 16,8 0 1-16,7 0-8 15,4 1-6-15,10 3-14 16,1 0-65-16,0-4-4 0</inkml:trace>
  <inkml:trace contextRef="#ctx0" brushRef="#br1" timeOffset="137892.9208">15975 9762 463 0,'0'0'6'0,"0"0"1"16,0 0 2-16,0 0 0 16,0 0 0-16,0 0-1 15,0 0-8-15,10 0 0 16,10 10 0-16,-1-2 0 0,9 4 0 15,1 0 0-15,1 3 0 16,0 3 0-16,-2 2 0 16,-8-3 0-16,-6 2 0 15,-3-1 0-15,-6 5 0 16,-5-6 0-16,-3-3 0 0,-7 2 0 16,-2-4 0-16,-4-3 0 15,-1-3 0-15,-1-3 0 16,4-3 0-16,1-11 0 15,8-7 0-15,5-3 0 0,0-6 0 16,16-5 0-16,3-4 0 16,6 0 0-16,7 0 0 15,1-1 0-15,-1 11 0 0,-2-2 0 16,-1 8 0-16,-12 1-10 16,7 6-75-16,-8 6-3 15</inkml:trace>
  <inkml:trace contextRef="#ctx0" brushRef="#br1" timeOffset="138374.19">16465 9329 461 0,'0'0'5'0,"0"0"2"16,0-12 1-16,0 2 2 0,0 0-1 16,5-6 2-16,4 2-11 15,2-4 0-15,3 4 0 16,9-1 0-16,-1 5 0 15,2 6 0-15,4 4 0 16,-1 2 0-16,-4 8 0 16,-3 7 0-16,-6 8 0 0,0-4 0 15,-10 10 0-15,-4-2 0 16,0 1 0-16,-4-5 0 16,-5 0 0-16,0-3 0 0,-1-5 0 15,2-2 0-15,3-2 0 16,5-13 0-16,-3 15 0 0,3-15 0 15,16 4 0-15,1-4 0 16,3 0 0-16,8-1 0 16,4-5 0-16,0-1 0 15,1 0 0-15,-4 4-24 16,8-5-63-16,-16 2-3 0</inkml:trace>
  <inkml:trace contextRef="#ctx0" brushRef="#br1" timeOffset="145742.025">17131 9644 409 0,'0'0'5'15,"0"0"4"-15,0-10 1 0,0 10 2 16,0-10 1-16,0 10 0 16,0-10 1-16,0 10-1 15,-7 0-4-15,-6 8-5 16,1 6-4-16,-4 8 0 0,2 5 0 15,1 6 0-15,1-1 0 16,2 5 0-16,4 1 0 16,6-6 0-16,9-3 0 15,0-1 0-15,9-6 0 16,1-2 0-16,9-8 0 0,-2-2 0 16,7-6 0-16,-3-4 0 15,-2-4 0-15,-1-9 0 16,-2-3 0-16,-3-9 0 15,-4-6 0-15,-10-1 0 0,2-7 0 16,-10 2 0-16,-3-3 0 16,-7 6 0-16,-3 4 0 15,-7 2 0-15,-2 14 0 0,0 1 0 16,-5 13 0-16,1 0 0 16,4 8 0-16,3 7 0 15,2 1 0-15,9 9 0 0,3 0 0 16,5 0 0-16,5 3 0 15,3-4 0-15,13-1 0 16,1-3 0-16,5-11 0 16,3-2 0-16,0-1 0 15,2-6 0-15,1 0-8 16,-7-6-77-16,0-6-4 0</inkml:trace>
  <inkml:trace contextRef="#ctx0" brushRef="#br1" timeOffset="145961.0397">17240 9332 511 0,'0'0'0'15,"0"0"0"-15,0 0 0 16,0 0 0-16,-5-10 0 15,5 10 0-15,0 0 0 0,0 0 0 16,0-12 0-16,7 12-78 16,6 2-11-16</inkml:trace>
  <inkml:trace contextRef="#ctx0" brushRef="#br1" timeOffset="146362.2603">17568 9118 501 0,'0'0'3'0,"0"0"2"16,-7-12-3-16,4 5-2 0,-1-6 0 16,4-2 0-16,0-3 0 15,4-1 0-15,11-1 0 16,8 6 0-16,2 1 0 15,3 4 0-15,3 6 0 16,-3 3 0-16,-1 6 0 16,-5 10 0-16,-9 4 0 0,-6 10 0 15,-5 2 0-15,-2 3 0 16,-9-1 0-16,-7 1 0 16,2-3 0-16,-7-3 0 15,5-1 0-15,0-10 0 16,7-3 0-16,1-3 0 0,8-12 0 15,5 12 0-15,9-9 0 16,10-3 0-16,3 0 0 0,10 0 0 16,-5-3 0-16,11-7-44 15,-6 8-43-15,-5-3-3 16</inkml:trace>
  <inkml:trace contextRef="#ctx0" brushRef="#br1" timeOffset="147074.9191">18177 9587 350 0,'0'0'9'0,"0"0"4"16,4-13 4-16,-4 13 0 16,9-20 3-16,-7 8 0 15,3 0 1-15,-5-3 0 0,0 0-7 16,0 3-5-16,-5-1-9 15,-8 6 0-15,1 1 0 16,-5 4 0-16,-3 2 0 0,0 5 0 16,-2 5 0-16,0 3 0 15,2 2 0-15,4 1 0 16,7 7 0-16,9-4 0 16,4 7 0-16,14-3 0 0,10-2 0 15,4-1 0-15,6-1 0 16,2 5 0-16,4-4 0 15,-2-1 0-15,-5-2 0 16,-7 1 0-16,-3-1 0 0,-9-1 0 16,-6 2 0-1,-11 0 0-15,-2-6 0 16,-16 5 0-16,-8-5 0 0,-7-1 0 16,-8-2 0-16,-7-1 0 15,-4-6 0-15,0-2 0 0,-1 0 0 16,6 0 0-16,6-6-6 15,9 0-7-15,5-6-23 16,10 0-48-16,13 1-2 0</inkml:trace>
  <inkml:trace contextRef="#ctx0" brushRef="#br1" timeOffset="147276.6852">18381 9617 451 0,'0'0'5'0,"0"0"2"16,0 0 1-16,0 0-1 16,0 0 1-16,0 0-1 0,0 0 1 15,7 14 0 1,-3 1-6-16,3 3-5 0,0 3-5 16,-1 0-16-16,-2 1-59 15,9-3-4-15</inkml:trace>
  <inkml:trace contextRef="#ctx0" brushRef="#br1" timeOffset="147643.4244">18645 9639 474 0,'0'0'3'0,"0"0"0"16,0 0 0-16,0 0 1 15,0 0-1-15,-2 10 1 16,2-1-1-16,0 6 1 0,2 0-3 15,3 3-1-15,0-1 0 16,2 3 0-16,0-8 1 16,1 2-1-16,-8-14 2 15,12 13 0-15,-12-13 0 16,0 0 0-16,10-8-2 0,-5-6 0 16,3-1 0-16,-1-4 0 15,6-4 0-15,-1 3 0 16,0-2 0-16,4 5 0 0,-7 4 0 15,4 6 0-15,-5 5 0 16,1 4 0-16,-2 8 0 16,2 7 0-16,-2 2 0 15,0 7 0-15,0-4 0 0,1 5-3 16,0-7-8-16,4 2-17 16,3-5-56-16,-3-3-3 15</inkml:trace>
  <inkml:trace contextRef="#ctx0" brushRef="#br1" timeOffset="147958.434">18818 9285 448 0,'0'0'5'0,"0"0"2"16,0-13 1-1,0 13 2-15,3-12-1 0,-3 12 0 16,22-18 1-16,-6 11-5 15,3 2-5-15,7 5 0 0,1 2 0 16,0 8 0-16,-2 5 0 16,-3 3 0-16,-5 1 0 0,-4 6 0 15,-8 0 0-15,-5 2 0 16,0-2 0-16,-5-3 0 16,0 3 0-16,-1-6 0 15,2 2 0-15,2-4 0 16,2-2 0-16,0-3 0 15,9-2 0-15,7-3 0 0,1-4 0 16,8 4-3-16,0 0-65 16,2-7-19-16</inkml:trace>
  <inkml:trace contextRef="#ctx0" brushRef="#br1" timeOffset="148408.187">19401 9411 458 0,'0'0'4'16,"0"0"2"-16,-13 0 1 0,13 0 1 16,-17 12 1-16,6 3 0 15,-1 4 1-15,-3 4-10 16,3 12 0-16,2-1 0 0,0 7 0 16,3 0 0-16,4-2 0 15,3 5 0-15,0-8 0 16,10-1 0-16,5-5 0 15,4-8 0-15,4-2 0 0,2-11 0 16,2-1 0-16,3-8 0 16,3-5 0-16,-6-13 0 15,3-6 0 1,-5-9 0-16,-4-8 0 0,0-9 0 0,-9-9 0 16,-4-1 0-1,-8 1 0-15,-2 2 0 0,-11 5 0 16,-7 7 0-16,-2 13 0 15,-3 12 0-15,-5 13 0 16,1 7 0-16,1 10 0 0,3 12 0 16,8 5 0-16,1 5 0 15,9 3 0-15,7 2 0 16,7 1 0-16,11-4 0 16,10-5 0-16,6-3 0 0,10-2 0 15,4-6-63-15,5-13-28 16</inkml:trace>
  <inkml:trace contextRef="#ctx0" brushRef="#br1" timeOffset="150548.4569">20086 9673 430 0,'0'0'5'0,"0"0"3"16,0 0 2-16,0 0 1 15,0 0 0-15,0 0 1 16,0 8 1-16,0-8-2 0,0 0-11 16,8 7 0-16,7-1 0 15,2-3 0-15,5 1 0 16,11-2 0-16,1 3 0 16,7-5 0-16,-2 0 0 0,3 0 0 15,-6 0 0-15,-4 0 0 16,-4 0 0-16,-7 0 0 15,-5 0 0-15,-7 0 0 16,-9 0 0-16,0 0 0 16,0 0 0-16,0 0 0 0,0 0 0 15,0 0 0-15,0 0 0 16,0 0 0-16,0 0 0 16,0 0 0-16,-9 0 0 15,9 0 0-15,-13 0 0 0,13 0 0 16,-17 10-62-16,17-10-32 15</inkml:trace>
  <inkml:trace contextRef="#ctx0" brushRef="#br1" timeOffset="151340.4381">20845 9544 412 0,'0'0'6'0,"0"0"4"16,-3-9 2-16,3 9 2 15,-5-16 1-15,3 4 1 16,2-2 1-16,2-4-8 0,6 0-9 16,9 4 0-1,0-1 0-15,8 3 0 0,3 2 0 16,4 5 0-16,-2 3 0 16,0 2 0-16,0 4 0 15,-5 9 0-15,-9 4 0 0,0 6 0 16,-9 1 0-16,-5 3 0 15,-4 6 0-15,-8-1 0 16,-7 0 0-16,-5-2 0 0,-4 0 0 16,-5 0 0-16,1-6 0 15,0-2 0-15,3-5 0 16,2 0 0-16,4-6 0 16,7-2 0-16,7-2 0 0,7-7 0 15,0 14 0-15,7-11 0 16,10-2 0-16,3 2 0 15,7 0 0-15,1-3 0 16,6 0 0-16,-1 0 0 16,1 0 0-16,-4-3 0 0,0 3 0 15,-7 0 0-15,-3 0 0 16,-6 0 0-16,-2 0 0 16,-12 0 0-16,13 0 0 15,-13 0 0-15,0 0 0 0,0 0 0 16,0 0 0-16,0 0 0 15,0 0 0-15,0 8 0 16,0-8 0-16,0 0 0 0,-9 17-72 16,9-17-19-16</inkml:trace>
  <inkml:trace contextRef="#ctx0" brushRef="#br1" timeOffset="152021.249">21324 9513 442 0,'0'0'6'15,"0"0"2"-15,0-13 2 16,0 13 1-16,5-12 1 16,-5 12 1-16,15-13-4 0,0 7-9 15,0 6 0-15,3 0 0 16,4 11 0-16,1 2 0 16,1 7 0-16,-2 2 0 15,1 3 0-15,-4 5 0 16,-1-3 0-16,-2 0 0 0,-7-1 0 15,-3 1 0-15,0 2 0 16,-6-10 0-16,0 1 0 16,0-3 0-16,-7-1 0 0,2-7 0 15,-4 2 0-15,9-11 0 16,-18 1 0-16,8-1 0 16,0-9 0-16,2-1 0 0,1-8 0 15,5-4 0-15,2-3 0 16,2-7 0-16,8-1 0 15,5-1 0-15,2 0 0 16,3-2 0-16,3 10 0 0,-2-1 0 16,5 3 0-16,-6 7 0 15,-2 5 0-15,-6 5 0 16,2 4 0-16,-3 1 0 16,-2 4 0-16,-4 13-71 15,-3-5-21-15</inkml:trace>
  <inkml:trace contextRef="#ctx0" brushRef="#br1" timeOffset="152547.3808">21896 9436 463 0,'0'0'4'0,"0"0"2"0,0 0 2 15,0 0 0-15,8 2 0 16,-8-2 1-16,15 7-4 16,0 1-5-16,-3 4 0 15,5 3 0-15,4 8 0 16,0-1 0-16,-3 5 0 0,0 2 0 15,-6 4 0-15,1-3 0 16,-3-1 0-16,-3 1 0 16,-2-5 0-16,-5-3 0 0,0 0 0 15,0-2 0-15,-11-5 0 16,0 0 0-16,0-2 0 16,-1-6 0-16,-1-2 0 15,4-5 0-15,-1 0 0 16,10 0 0-16,-13-15 0 0,13-2 0 15,0-6 0-15,7-4 0 16,4-3 0-16,3-8 0 16,3-1 0-16,7-2 0 15,0 3 0-15,3-1 0 0,-4 5 0 16,-1 5 0-16,-5 8 0 16,1 5 0-16,-8 7 0 15,-10 9 0-15,0 0 0 16,10-3-41-16,-10 8-49 15,-5 5-1-15</inkml:trace>
  <inkml:trace contextRef="#ctx0" brushRef="#br1" timeOffset="152924.3714">21986 9012 479 0,'0'0'3'0,"0"0"2"15,0 0 0-15,0 0 1 16,0 0 0-16,0 0 1 0,0 0-7 16,0 0 0-16,-2 7 0 15,2 3 0-15,2-3 0 16,5 4 0-16,8-2 0 15,3-4 0-15,-1 1 0 0,5-4 0 16,-2 0 0-16,-2-2 0 16,-4-4 0-16,0-4 0 15,-14 8 0-15,0-18 0 0,-6 11 0 16,-6 2 0-16,-5 0 0 16,1 3 0-16,-1 2 0 15,0 7 0-15,-3 8-48 16,12-3-40-16,8 3-3 0</inkml:trace>
  <inkml:trace contextRef="#ctx0" brushRef="#br1" timeOffset="158956.8206">22526 9472 352 0,'0'0'8'0,"0"0"6"0,2-12 3 16,-2 12 1-16,3-15 1 16,-3 15 1-16,0-17 1 15,0 17 0-15,2-12-8 16,-2 12-5-16,0 0-8 15,-2 10 0-15,-3 7 0 16,-1 2 0-16,-1 7 0 0,0 5 0 16,-7 4 0-16,2 3 0 15,0 1 0-15,2 0 0 0,3-3 0 16,-1-4 0-16,8-5 0 16,0 0 0-16,0-7 0 15,8-2 0-15,4-6 0 16,8-7 0-16,3-1 0 0,-3-4 0 15,4-4 0-15,3-4 0 16,-2-6 0-16,2-7 0 16,-1-1 0-16,-7-5 0 15,1-5 0-15,-2-3 0 0,-8-2 0 16,-3-3 0-16,-2 5 0 16,-5 3 0-16,0 1 0 15,-8 4 0-15,-4 1 0 16,-1 11 0-16,-3 3 0 15,-5 10 0-15,-1 2 0 16,-1 2 0-16,1 8 0 0,-3 7 0 16,5 6 0-16,1 4 0 15,4 0 0-15,7 0 0 0,4 2 0 16,4 0 0-16,0-5 0 16,12-5 0-16,8 1 0 15,1-9 0-15,8-4 0 0,-3-4 0 16,2-3 0-16,-1 0 0 15,-2-10 0-15,0 4-7 16,-2-3-81-16,-13-7-3 16</inkml:trace>
  <inkml:trace contextRef="#ctx0" brushRef="#br1" timeOffset="159303.9823">22584 9171 482 0,'0'0'4'0,"0"0"1"16,0 0 1-16,0 0 1 15,-7-11 0-15,7 11-7 16,0 0 0-16,0 0 0 15,0-12 0-15,0 12 0 0,7-8 0 16,-7 8 0-16,15-12 0 16,-6 10 0-16,2-6 0 15,-1 4 0-15,-10 4 0 16,8-10 0-16,-8 10 0 0,0 0 0 16,-8-3 0-16,-2 3 0 15,10 0 0-15,-22 8-16 16,13 1-71-16,5 4-4 15</inkml:trace>
  <inkml:trace contextRef="#ctx0" brushRef="#br1" timeOffset="161474.2597">21819 10501 362 0,'0'0'9'16,"0"0"4"-16,11-11 2 15,-11 11 1-15,2-9 1 16,-2 9 1-16,2-17 1 0,-2 17 0 15,-4-13-8-15,-9 13-4 16,-4 0-2-16,-6 10-5 16,-4 3 0-16,-3 6 0 0,-2 3 0 15,-3 9 0-15,5-5 0 16,2 4 0-16,6-3 0 16,4-1 0-16,9-2 0 15,9-7 0-15,7 1 0 16,13-5 0-16,5-1 0 0,10-4 0 15,4-4 0-15,6-2 0 16,0-2 0-16,2 0 0 16,-5-6-10-16,-1-12-58 0,-2 10-20 15</inkml:trace>
  <inkml:trace contextRef="#ctx0" brushRef="#br1" timeOffset="161842.2945">22095 10575 445 0,'0'0'3'16,"0"0"1"-16,-7-5 1 0,-1 5 1 16,-1 0 0-16,1 8 0 15,-4-1 1-15,2 2-1 16,-1 4-2-16,9 3-1 0,2 0-1 15,2 2 0-15,11-3 0 16,4-5 0-16,6 0-1 16,4-6 1-16,3-1 0 15,2-3-1-15,1-3 1 16,-6-7-2-16,1 0 0 0,-7-6 0 16,-5-5 0-16,-7 1 0 15,-9 0 0-15,-2 1 0 16,-10-1 0-16,-8 8 0 15,-3-1 0-15,-4 9 0 16,0 4-8-16,-1 0-6 0,8 9-14 16,4 9-52-16,7-6-6 15</inkml:trace>
  <inkml:trace contextRef="#ctx0" brushRef="#br1" timeOffset="162191.0926">22492 10531 376 0,'0'0'8'0,"0"0"1"0,0-10 2 16,0 10 1-16,0-11 1 16,0 11-1-16,-12-7 1 15,0 5 0-15,-1 2-6 16,-4 4-3-16,0 6-2 0,-3 0-1 16,3 4 1-16,4 0 0 15,5 3-1-15,6-2 1 16,2 2 0-16,13-2 0 15,4 3 1-15,6-4-2 16,4 1 1-16,0-3-1 16,3 1 0-16,-2-1 0 0,-7-2-1 15,-3 0 0-15,-8-1 1 16,-5 4-1-16,-5-3 0 16,-8 1 1-16,-6-4-1 0,-6 0 0 15,-5 3-2-15,-3-8-3 16,-2 4-4-16,1-6-5 15,4 0-21-15,15 0-51 0,-4-3 0 16</inkml:trace>
  <inkml:trace contextRef="#ctx0" brushRef="#br1" timeOffset="162608.7357">22774 10471 427 0,'0'0'5'0,"0"0"2"16,0 0 1-16,-10-10 1 15,10 10 0-15,-17 3 1 16,4 7 0-16,-2 2 0 16,0 7-5-16,-2 4-2 0,2 7-1 15,5-3-1-15,3 2 0 16,7 0 0-16,0-5 0 0,9-5 1 16,6-2-2-16,5-6 0 15,5-7 0-15,0-1 0 16,5-6 0-16,-5-6 0 15,5-8 0-15,-9-8 0 16,0-5 0-16,-7-2 0 0,-6-3 0 16,-8-2 0-16,-4 2 0 15,-12 8 0-15,-2 0 0 16,-6 12 0-16,-1 3 0 16,0 9 0-16,3 3 0 15,5 10 0-15,1 8 0 0,11-1 0 16,5 7 0-16,5 1 0 15,11 0 0-15,9 0 0 16,2-5 0-16,8-1 0 0,7-4 0 16,0-4-6-16,5-11-59 15,-5 3-22-15,-4-3-2 16</inkml:trace>
  <inkml:trace contextRef="#ctx0" brushRef="#br1" timeOffset="163209.3747">23460 10432 417 0,'0'0'5'0,"0"-11"2"16,0 11 2-16,0-17 1 15,0 7 1-15,-5 1 0 16,-2-4 0-16,-3 1 0 0,-3 4-4 16,-1 3-3-16,-7 5-2 15,-4 0-1-15,6 8 1 16,-5 4-1-16,5 3 1 16,7 2-2-16,4 2 0 0,8 5 0 15,6 0 0-15,11-1 0 16,8 1 0-16,2-2 0 15,5 3 0-15,0-5 0 16,1 2 0-16,-1-5 0 16,-4 1 0-16,-8 0 0 0,-6-6 0 15,-1-3 0-15,-8-1 0 16,-5-8 0-16,-2 15 0 16,-11-11 0-16,-2 2 0 15,-5-4 0-15,-7 1 0 0,-1-3 0 16,-4 0 0-16,-3 0 0 15,1 0-3-15,1-3-6 16,6 1-10-16,-3 2-45 16,10-3-23-16,5-4-2 0</inkml:trace>
  <inkml:trace contextRef="#ctx0" brushRef="#br1" timeOffset="163410.9897">23666 10439 467 0,'0'0'4'0,"0"0"0"16,0 0 1-16,0 0 0 15,0 0 0-15,0 12 1 0,0 3-1 16,0 2 0-16,0 3-5 16,3 2-4-16,1 6-9 0,-4-3-27 15,9-4-46-15,-2-1-2 16</inkml:trace>
  <inkml:trace contextRef="#ctx0" brushRef="#br1" timeOffset="163776.512">23823 10486 427 0,'0'0'4'16,"0"0"1"-16,0 0 0 15,0 0 0-15,0 0 0 16,13 7 0-16,-9 3 0 15,6 2 0-15,-3 1-4 0,4 5 0 16,-5-1-1-16,2-2 1 16,-3-3-1-16,1-3 2 15,-6-9 0-15,10 11 1 16,-10-11 0-16,9-5 1 0,2-6-1 16,-2-3 1-16,3-1-1 15,4-4-1-15,1-2-1 16,0 4 0-16,-2-1-1 0,3 9 1 15,-6-1-1-15,1 5 0 16,-4 3 0-16,-9 2 0 16,16 12 0-16,-11 1 0 0,-3 1 0 15,3 4 0-15,0 1 0 16,0 1-1-16,-1 0-2 16,5-3-4-16,-2 0-12 15,2 8-44-15,2-15-21 16</inkml:trace>
  <inkml:trace contextRef="#ctx0" brushRef="#br1" timeOffset="164234.5804">24385 10343 430 0,'0'0'5'0,"0"0"3"16,0 0 1-16,0 0 2 15,0 0 0-15,0 0 0 16,0 0 0-16,0 1 1 15,-7 12-9-15,-1 9-3 0,-4 0 0 16,-1 12 0-16,3-1 0 16,-2 4 0-16,1 1 0 15,6-3 0-15,3-3 0 0,2-5 0 16,5 0 0-16,8-9 0 16,-1-6 0-16,8-7 0 15,3-3 0-15,-4-2 0 16,8-9 0-16,-5-7 0 15,2-3 0-15,0-9 0 0,-4-4 0 16,-2-7 0-16,-4-4 0 16,-2-4 0-16,-6 0 0 15,-4 3 0-15,-4 2 0 16,-9 7 0-16,-1 10 0 0,-5 8 0 16,-1 7 0-16,-4 10 0 15,-1 5 0-15,7 10 0 16,-3 4 0-16,9 6 0 15,4 6 0-15,4-5 0 0,2 4 0 16,12 0 0-16,3-8 0 16,9 3 0-16,3-11 0 15,1-6-79-15,2 2-10 16</inkml:trace>
  <inkml:trace contextRef="#ctx0" brushRef="#br1" timeOffset="168092.6635">10227 9851 343 0,'0'0'6'0,"0"0"4"15,0 0 4-15,0 0 2 16,0 0 0-16,-7-9 1 0,7 9 0 16,0 0-1-16,0-12-4 15,9 9-5-15,2 3-2 16,3 0-3-16,7 0 0 16,1 0-2-16,1 8 1 0,1 1 0 15,-4 8-1-15,-4 0 1 16,-2 7-1-16,-9 0 1 15,-5 3-1-15,-8 1 1 16,-7 2-1-16,-4-3 1 16,-4 0 0-16,-2-6-1 0,3-1 1 15,-2-2-1-15,6-7 2 16,2-2-1-16,4-6 1 16,12-3-1-16,-7-8 1 0,7-7 0 15,7-5-1-15,11-10 0 16,4-1 0-16,3-10 0 15,2 0 0-15,3 2 0 0,0-2 0 16,-5 4 2-16,-5 8-3 16,-3 6 0-16,-7 5 0 15,-4 9 0-15,-6 9 0 16,0 0 0-16,4 15 0 16,-4 5 0-16,0 5 0 0,-2 4 0 15,2 6 0-15,0 5 0 16,0-4 0-16,7 1 0 15,3-1 0-15,3-7 0 16,4-4-4-16,5-2-9 16,1 1-50-16,2-12-23 0,5-6-3 15</inkml:trace>
  <inkml:trace contextRef="#ctx0" brushRef="#br1" timeOffset="168290.6485">10700 10086 407 0,'0'0'4'0,"0"0"1"0,-5 8 1 16,5 2 1-16,-3 3 0 15,1 2 0-15,2 2 1 16,-2 3-1-16,-2 1-2 16,4 3-4-16,0-7-7 0,0 3-16 15,4-6-59-15,-2-4-1 16</inkml:trace>
  <inkml:trace contextRef="#ctx0" brushRef="#br1" timeOffset="168585.9589">10307 9477 447 0,'0'0'4'0,"0"0"2"16,0 0 0-16,-6-8 1 15,6 8 0-15,0 0-1 16,0 0 0-16,-4-9 1 0,4 9-8 15,0 0-7 1,3 9-15-16,-3-9-60 0,12 17-1 16</inkml:trace>
  <inkml:trace contextRef="#ctx0" brushRef="#br1" timeOffset="168993.122">10602 9431 435 0,'0'0'5'0,"0"0"1"15,-6-15 3-15,0 5 0 16,6-2 1-16,0-3 0 15,0 0 0-15,8-3 0 0,2 4-3 16,3 1-7-16,6 4 0 16,3 1 0-16,-2 5 0 15,5 3 0-15,-5 8 0 16,-8 4 0-16,-5 5 0 0,-1 6 0 16,-6 0 0-16,-2 1 0 15,-9 1 0-15,-1 0 0 16,-3-4 0-16,5 2 0 0,0-8 0 15,2 0 0-15,8-5 0 16,8-3 0-16,14-7 0 16,10 0 0-16,16-7 0 0,5-3 0 15,18 7-2-15,14-9-84 16,-5 0-2-16</inkml:trace>
  <inkml:trace contextRef="#ctx0" brushRef="#br1" timeOffset="170720.5701">10284 10848 328 0,'0'0'8'16,"3"-11"4"-16,-3 11 3 15,2-12 3-15,-2 12 1 16,0-12-1-16,0 12-1 16,1-13 1-16,-1 13-8 0,5 7-4 15,-5 8-3-15,2 3-2 16,1 7 0-16,-2 0 0 15,7 4 0-15,-3 1 1 16,1 0-3-16,1-3-7 0,0 0-22 16,9-1-50-16,-16-9-2 15</inkml:trace>
  <inkml:trace contextRef="#ctx0" brushRef="#br1" timeOffset="170908.0663">10096 10989 385 0,'0'0'5'0,"0"0"1"16,0 0 0-16,0 0 1 15,12-3 0-15,3 1 0 0,8-1 1 16,4-2 1-16,5 4-5 16,8-5-2-16,5 6-9 15,4-8-23-15,1 8-48 0,-1 3-3 16</inkml:trace>
  <inkml:trace contextRef="#ctx0" brushRef="#br1" timeOffset="171530.0929">10150 11768 400 0,'0'0'6'0,"0"0"1"16,0 0 2-16,-11-9 1 0,11 9 0 15,-9-8 0-15,9 8 1 16,-10-3-1-16,10 3-4 16,-7 11-3-16,7 4-1 0,0-3-1 15,10 6 0-15,2-1 0 16,6 2 0-16,2-4 0 16,4-7 1-16,8 0 0 15,-2-7 0-15,1-1 0 16,4-6 0-16,-11-5 0 15,1-4 0-15,-5-4 0 0,-6 4 1 16,-3-2 0-16,-6 4-3 16,-3 1 0-16,-2 2 0 15,0 10 0-15,0 0 0 16,-5 5 0-16,3 10 0 0,2 5 0 16,0 3 0-16,0 3 0 15,7 3 0-15,3 4 0 16,3-1 0-16,-1 1 0 0,0-1 0 15,-1-5 0-15,-4 3 0 16,-7-4 0-16,-3-2 0 16,-9-2 0-16,-8-5 0 15,-10 0 0-15,-5-4 0 0,-1-2 0 16,-7-5 0-16,2 2-5 16,3-8-5-16,5 0-12 15,0 0-54-15,14-2-11 16</inkml:trace>
  <inkml:trace contextRef="#ctx0" brushRef="#br1" timeOffset="171739.9271">10511 12109 410 0,'0'0'5'0,"0"0"2"15,5 9 2-15,-5 2 1 16,0 1 0-16,2 0 1 15,-2 7-1-15,0 1 1 0,3 3-4 16,-1-1-4-16,-2-2-1 16,2-1-6-16,-2-2-9 15,5-3-33-15,-2-2-37 16,-3-12-2-16</inkml:trace>
  <inkml:trace contextRef="#ctx0" brushRef="#br1" timeOffset="172173.5087">10158 11576 463 0,'0'0'2'0,"0"0"1"0,0 0 1 16,0 0-1-16,0-10 1 16,0 10-1-16,0 0 0 0,0 0-2 15,4-11-7-15,-4 11-27 16,14 0-48-16,-14 0-1 15</inkml:trace>
  <inkml:trace contextRef="#ctx0" brushRef="#br1" timeOffset="172546.9096">10444 11462 470 0,'0'0'3'0,"0"0"2"0,-3-15 1 16,0 7 0-16,1-1 1 0,2-4-1 15,0-1 2-15,0-1-8 16,5 0 0-16,5 6 0 16,5 0 0-16,5 1 0 0,0 7 0 15,2 1 0-15,-2 9 0 16,0 4 0-16,-5 7 0 15,-8 2 0-15,-1 3 0 16,-6 2 0-16,0-2 0 0,-8-1 0 16,0-1 0-16,4-3 0 15,-1-2 0-15,2-6 0 16,3-12 0-16,12 14 0 16,6-11 0-16,4-3 0 0,10 0 0 15,4-8 0-15,6 8 0 16,-5-1-70-16,2-2-16 15</inkml:trace>
  <inkml:trace contextRef="#ctx0" brushRef="#br1" timeOffset="172838.6663">11132 11975 479 0,'0'0'3'15,"0"0"-1"-15,0 0 1 0,0 0 0 16,11-5 1-16,-2-1-1 15,6 2-2-15,5 1-9 16,-2 1-39-16,6-3-36 16,1 2-2-16</inkml:trace>
  <inkml:trace contextRef="#ctx0" brushRef="#br1" timeOffset="172967.3253">11137 12116 397 0,'0'0'5'0,"0"0"3"0,0 0 2 15,10 2 0-15,7-2 0 16,3 0 0-16,10 0-6 16,0 3-65-16,12-6-15 0</inkml:trace>
  <inkml:trace contextRef="#ctx0" brushRef="#br1" timeOffset="174455.9139">11766 11751 441 0,'0'0'5'0,"-5"-9"3"15,5 9 2-15,-7-17 0 16,7 17 1-16,-6-13 0 16,6 13 1-16,4-10-9 0,10 10-3 15,6 13 0-15,10 4 0 16,0 5 0-16,5 9 0 16,4 1 0-16,1 6 0 15,-7 3 0-15,-3-2 0 0,-9-2 0 16,-5 1 0-1,-7-7 0-15,-1-1 0 16,-8-4 0-16,-3-7 0 0,-6-4 0 16,-3-8 0-16,1-2 0 15,-6-5 0-15,4-7 0 0,1-8 0 16,1-8 0-16,4-4 0 16,7-5 0-16,3-2 0 15,7-4 0-15,5 4 0 0,3 2 0 16,1 2 0-16,3 2 0 15,1 8 0-15,-4 3 0 16,4 0-51-16,-5 10-37 16,-6-1-3-16</inkml:trace>
  <inkml:trace contextRef="#ctx0" brushRef="#br1" timeOffset="174674.8704">11907 11462 497 0,'0'0'3'16,"0"0"1"-16,0 0 0 0,0-12-1 16,0 12-3-16,-1-11 0 15,1 11 0-15,0 0 0 16,0 0 0-16,0 0-84 0,9 5-3 15</inkml:trace>
  <inkml:trace contextRef="#ctx0" brushRef="#br1" timeOffset="175123.3804">12263 11360 450 0,'0'0'5'16,"0"0"2"-16,0-13 1 16,-3 4 1-16,3-1 1 0,0-5 0 15,0-2 0-15,6 0-8 16,4-1-2-16,4 3 0 15,4 5 0-15,5 5 0 0,1 3 0 16,3 4 0-16,-2 9 0 16,-4 2 0-16,-1 8 0 15,-6 4 0-15,-4 2 0 16,-4 3 0-16,-6 0 0 0,-4-3 0 16,-3 0 0-16,-1-1 0 15,-2-5 0-15,0-3 0 16,3-4 0-16,3-4 0 0,4-10 0 15,7 9 0-15,11-9 0 16,7 0 0-16,7-1 0 16,5-4 0-16,0-3 0 15,5 3 0-15,-4-5 0 16,-6 3-81-16,-4 4-7 0</inkml:trace>
  <inkml:trace contextRef="#ctx0" brushRef="#br1" timeOffset="175701.6707">12899 11767 406 0,'0'0'7'0,"6"-11"2"16,0 2 3-16,0-1 2 15,1-2 1-15,-2 2 1 0,1-3-1 16,-1 1 2-16,-5 12-17 16,-8-8 0-16,-4 8 0 15,-5 6 0-15,-1 2 0 0,-2 4 0 16,0 5 0-16,3 2 0 16,2 1 0-16,5 2 0 15,7 1 0-15,6-1 0 16,10 2 0-16,3-1 0 15,7 0 0-15,7-1 0 16,2-1 0-16,0 2 0 0,3-3 0 16,-8-5 0-16,-1 2 0 15,-10-2 0-15,-3 2 0 16,-13-2 0-16,-2-2 0 16,-13-1 0-16,-9-2 0 0,-6 3 0 15,-6-4 0-15,-3-1 0 16,-1-1 0-16,3-4 0 0,1-3 0 15,7 0 0-15,4-5-8 16,8-8-60-16,7 4-20 16</inkml:trace>
  <inkml:trace contextRef="#ctx0" brushRef="#br1" timeOffset="175904.138">13166 11817 471 0,'0'0'4'0,"0"0"1"16,0 0 1-16,0 0 0 16,0 0-1-16,0 0 1 15,10 12 2-15,-7-1-8 0,-1 7 0 16,3 0 0-16,0 4 0 16,4 5-3-16,-4-5-28 0,-2 1-52 15,14 1-4-15</inkml:trace>
  <inkml:trace contextRef="#ctx0" brushRef="#br1" timeOffset="176249.9513">13432 11868 457 0,'0'0'4'16,"0"0"1"-16,0 0-1 0,0 0 1 16,0 0 0-16,0 4-1 15,0 4 1-15,0 2 0 16,1 5-3-16,3-2-2 15,0 2 1-15,1-1 0 16,1-1-1-16,-1-3 1 16,-5-10 1-16,6 14 1 15,-6-14-1-15,0 0 1 0,10-14-1 16,-7 1-2-16,4-1 0 16,1-8 0-16,2 2 0 15,1-3 0-15,-2 5 0 0,3 6 0 16,1 0 0-16,-3 5 0 15,2 7 0-15,-1 2 0 16,1 7 0-16,-2 6 0 0,2 1 0 16,0 3 0-16,-1-1-2 15,-1 4-9-15,-3-5-18 16,-7 0-53-16,10-5-4 0</inkml:trace>
  <inkml:trace contextRef="#ctx0" brushRef="#br1" timeOffset="176591.4614">13613 11551 469 0,'0'0'5'0,"-2"-8"1"16,-1-1 1-16,3 9 1 16,-2-17 1-16,2 7-2 15,0-3-7-15,7 4 0 16,8 1 0-16,3 5 0 0,7 3 0 15,4 6 0-15,-1 1 0 16,-1 7 0-16,0 4 0 16,-5 2 0-16,-6 5 0 0,-7 0 0 15,-9 1 0-15,0 2 0 16,0-1 0-16,-9-1 0 16,1-5 0-16,-2 1 0 15,5-5 0-15,-2-1 0 0,5-6 0 16,2 0 0-16,0-10 0 15,19 5 0-15,3-5 0 16,1 0 0-16,12 0 0 16,-1-3-73-16,8-6-16 15</inkml:trace>
  <inkml:trace contextRef="#ctx0" brushRef="#br1" timeOffset="177016.4583">14372 11625 446 0,'0'0'6'15,"0"0"2"-15,0 0 1 16,0 0 0-16,-8 8 1 16,2 3 1-16,-1 9 1 0,0 4-12 15,-3 3 0-15,0 6 0 16,0 11 0-16,5-7 0 16,2 6 0-16,3 1 0 15,3-5 0-15,2-1 0 16,11-12 0-16,0-1 0 15,5-5 0-15,6-8 0 0,-3-9 0 16,4-3 0-16,-1-13 0 16,3-9 0-16,-7-8 0 15,-2-8 0-15,-3-8 0 16,-10-6 0-16,-1-3 0 16,-11 0 0-16,-12 4 0 0,-1 4 0 15,-10 5 0-15,0 10 0 16,-6 9 0-16,1 5 0 0,2 11 0 15,5 7 0-15,5 6 0 16,3 12 0-16,6 2 0 16,11 1 0-16,0 9 0 0,18-1 0 15,7 1 0-15,12-5 0 16,5 2 0-16,8-14 0 16,10-6-57-16,0 4-31 15</inkml:trace>
  <inkml:trace contextRef="#ctx0" brushRef="#br1" timeOffset="178537.3761">15123 11710 477 0,'0'0'4'0,"0"0"1"15,0 0 0-15,0 0 0 16,0 0 1-16,2 9 1 16,-2 7-5-16,0 0-2 15,0 7 0-15,0 4 0 0,0 5 0 16,0 3 0-16,2 1 0 16,6-3 0-16,-4-3 0 15,4 3-7-15,-5-1-70 16,-1-13-11-16</inkml:trace>
  <inkml:trace contextRef="#ctx0" brushRef="#br1" timeOffset="178721.8815">14935 11886 462 0,'0'0'4'0,"0"0"2"15,0-10 0-15,0 10 0 16,0 0 0-16,13-13 1 15,7 10-1-15,7-2 2 0,6 5-8 16,4-2 0-16,12 2-17 16,1 7-62-16,5-4-6 15</inkml:trace>
  <inkml:trace contextRef="#ctx0" brushRef="#br1" timeOffset="179095.0075">15500 11789 493 0,'0'0'3'0,"0"0"0"15,0 0 1-15,0 0 0 16,0 0 0-16,10 11-4 16,3-2 0-16,3 3 0 15,5 3 0-15,4 4 0 0,2 4 0 16,1 4 0-16,1-4 0 15,-9 6 0-15,-5-6 0 16,-5 2 0-16,-6-1 0 0,-4-6 0 16,-2-1 0-16,-8-5 0 15,-3-2 0-15,4-5 0 16,-3-5 0-16,-1-5 0 16,3-10 0-16,1-5 0 0,6-4 0 15,1-9 0-15,4-1 0 16,5-3 0-16,8 3 0 15,5-2 0-15,5 4 0 16,3 8 0-16,-3 1 0 0,3 0-54 16,-3 14-33-1,-4-4-1-15</inkml:trace>
  <inkml:trace contextRef="#ctx0" brushRef="#br1" timeOffset="179686.4708">15840 11293 423 0,'0'0'7'0,"0"0"3"0,0 0 2 15,-8-14 1-15,8 14 2 16,-6-18 0-16,2 11 1 0,3-5-16 16,1-4 0-16,1 7 0 15,9-4 0-15,9 3 0 16,2 3 0-16,2 2 0 16,7 3 0-16,0 2 0 0,-3 2 0 15,1 10 0-15,-8 3 0 16,-7 2 0-16,-3 8 0 15,-3-3 0-15,-7 6 0 16,-7-1 0-16,-3 0 0 0,2-4 0 16,-5-1 0-1,1-5 0-15,5-2 0 0,-2-3 0 16,7-5 0-16,2-7 0 16,11 11 0-16,5-9 0 15,7-2 0-15,7 0 0 0,5-2 0 16,-1 2 0-16,3-11 0 15,-9 10-83-15,6-2-7 16</inkml:trace>
  <inkml:trace contextRef="#ctx0" brushRef="#br1" timeOffset="180862.8745">16313 11672 400 0,'0'0'8'16,"0"-10"3"-16,0 10 2 15,0-15 1-15,0 15 1 16,0-12 0-16,0 12 0 16,0 0 1-16,-13 12-12 0,3 9-4 15,-2 7 0-15,-1 5 0 16,1 10 0-16,-1 2 0 15,1-2 0-15,8 5 0 16,-4-1 0-16,8-5 0 16,0-5 0-16,0-3 0 0,8-5 0 15,1-5 0-15,4-7 0 16,2-4 0-16,2-6 0 16,3-5 0-16,2-4 0 15,2-5 0-15,2-11 0 0,2-1 0 16,-1-9 0-16,-8-7 0 15,-1-2 0-15,-6-5 0 16,-4 0 0-16,-8 2 0 0,0 1 0 16,-12 5 0-16,-3 9 0 15,-3 1 0-15,-2 15 0 16,-2 1 0-16,1 8 0 16,1 8 0-16,2 5 0 0,2 4 0 15,7 6 0-15,-2 1 0 16,9 3 0-16,2 3 0 15,5-2 0-15,12-2 0 16,6-9 0-16,2-1 0 16,7-6 0-16,-2-7 0 0,10-9-52 15,-8-1-35-15,-2-9-3 16</inkml:trace>
  <inkml:trace contextRef="#ctx0" brushRef="#br1" timeOffset="181039.3888">16362 11526 499 0,'0'0'4'15,"0"0"1"-15,0 0-2 16,0 0-3-16,0 0 0 16,0-9 0-16,0 9 0 15,11-6 0-15,6 9-3 0,10-3-83 16,-7 3-2-16</inkml:trace>
  <inkml:trace contextRef="#ctx0" brushRef="#br1" timeOffset="181431.3938">16761 11269 506 0,'0'0'3'0,"0"-8"-1"0,0 8-2 16,-3-19 0-16,3 8 0 16,0-3 0-16,5-3 0 0,2-1 0 15,5 5 0-15,9 4 0 16,1 0 0-16,3 5 0 16,1 4 0-16,2 8 0 15,-3 2 0-15,-5 12 0 0,-7 2 0 16,-9 7 0-16,-4 0 0 15,-2 4 0-15,-10 0 0 16,-4-2 0-16,0-2 0 16,0-3 0-16,4-6 0 15,0-5 0-15,8-4 0 16,4-3 0-16,11-6 0 0,8-4 0 16,9 0 0-16,4-1 0 15,6-5 0-15,2 4 0 16,-5-8 0-16,3 0-43 0,-8 7-46 15,-7-2-2-15</inkml:trace>
  <inkml:trace contextRef="#ctx0" brushRef="#br1" timeOffset="182137.6344">17177 11863 440 0,'0'0'5'15,"0"0"2"-15,0-8 1 16,0 8 2-16,0 0 0 16,0 0 0-16,0 0 1 15,-10 3-1-15,-1 11-10 0,-8 7 0 16,-1 2 0-16,-1 5 0 15,4 3 0-15,0-1 0 16,4-1 0-16,10 1 0 16,3-8 0-16,10 1 0 15,8-9 0-15,9-1 0 16,9 2 0-16,-3-13-47 0,7 3-41 16,3-5-1-16</inkml:trace>
  <inkml:trace contextRef="#ctx0" brushRef="#br1" timeOffset="182433.7809">17459 11943 450 0,'0'0'4'15,"0"0"1"-15,-18 4 1 16,9 4 1-16,-2 1 0 0,-3 3 0 16,-2 9 0-16,7-1 0 15,2 0-3-15,7 4-1 16,7-5-1-16,10-1 0 15,11-2-2-15,4-9 0 0,10-2 0 16,-2-5 0-16,0 0 0 16,-3-10 0-16,-7-2 0 15,-3-4 0-15,-13-4 0 16,-3-1 0-16,-11-1 0 0,-11 2 0 16,-3-1 0-16,-6 7 0 15,-7 1 0-15,2 8 0 16,-7 3-20-16,6-1-64 0,7 6-4 15</inkml:trace>
  <inkml:trace contextRef="#ctx0" brushRef="#br1" timeOffset="182751.3116">17981 11868 458 0,'0'0'4'0,"0"0"2"15,0-10 1-15,0 10 0 16,-5-12 1-16,5 12 0 15,-17-10 1-15,7 5-5 16,-6 3-4-16,2 4 0 16,-5 7 0-16,6 4 0 0,0 2 0 15,6 6 0-15,-1 0 0 16,8 2 0-16,3 1 0 16,5-1 0-16,11 2 0 0,0-5 0 15,6-1 0-15,1 1 0 16,-4-4 0-16,-3-2 0 15,-1 1 0-15,-6-6 0 0,-8 4 0 16,-4-6 0-16,-11 1 0 16,-3-1 0-16,-11 0 0 15,0 1 0-15,-5-8-6 0,1-3-59 16,-1 1-22-16,4-6-1 16</inkml:trace>
  <inkml:trace contextRef="#ctx0" brushRef="#br1" timeOffset="183119.3252">18058 11555 479 0,'0'0'5'16,"0"0"1"-16,0 0 1 15,-12-9 1-15,12 9-2 0,-5-12-6 16,5 12 0-16,0-13 0 15,9 6 0-15,5 4 0 16,2 1 0-16,5 2 0 0,-2 0 0 16,1 8 0-16,-2 1 0 15,-6 4 0-15,-3 3 0 16,-3 5 0-16,-3 1 0 16,-3 1 0-16,-3 0 0 0,-3 1 0 15,-2-2 0-15,2-2 0 16,1-5 0-16,3 2 0 15,2-8 0-15,0-9 0 0,13 13 0 16,6-10 0-16,2-3 0 16,5 0 0-16,1-3 0 15,8 3-9-15,8-2-77 16,-11-4-3-16</inkml:trace>
  <inkml:trace contextRef="#ctx0" brushRef="#br1" timeOffset="183586.4675">18627 11774 492 0,'0'0'3'16,"0"0"1"-16,0 0 1 15,0 0-1-15,0 0-1 0,-17 8-3 16,4 4 0-16,1 8 0 15,-5 6 0-15,0 6 0 16,-4 12 0-16,6 0 0 16,3 1 0-16,5-2 0 15,7 6 0-15,0-13 0 16,12 2 0-16,6-11 0 0,7-4 0 16,1-9 0-16,7-4 0 15,2-10 0-15,0-3 0 0,-1-11 0 16,1-6 0-16,-8-10 0 15,-1-7 0-15,-7-7 0 16,-4-9 0-16,-10 2 0 0,-5-5 0 16,-10 9 0-16,-12 3 0 15,-1 7 0-15,-7 10 0 16,-3 9 0-16,-1 8 0 16,2 10 0-16,5 8 0 15,2 6 0-15,5 4 0 0,12 7 0 16,6 2 0-16,8 3 0 15,10 2 0-15,17-3 0 16,9-4 0-16,20 0-13 16,15-7-74-16,1-11-2 15</inkml:trace>
  <inkml:trace contextRef="#ctx0" brushRef="#br1" timeOffset="185186.0689">19470 11933 429 0,'0'0'5'16,"0"0"3"-16,3-12 2 0,-3 12 2 15,2-13 0-15,-2 13 1 16,0 0 0-16,0 0-4 16,0 0-9-16,0 22 0 15,0 3 0-15,0 4 0 0,0 4 0 16,0 1 0 0,1 6 0-16,-1-5 0 0,6-3 0 15,-3-5 0-15,-3-2 0 16,5-2 0-16,-5-6 0 15,0-17-73-15,0 14-17 0</inkml:trace>
  <inkml:trace contextRef="#ctx0" brushRef="#br1" timeOffset="185463.419">19326 12121 434 0,'0'0'5'15,"0"0"2"-15,0 0 2 16,0 0 1-16,0 0 1 15,0 0 1-15,18-7 0 16,-2 4-1-16,9 1-11 0,10-1 0 16,6 1 0-16,4-1 0 15,6 3 0-15,4 0 0 16,-6 0 0-16,-2 0 0 16,-8 3 0-16,-10-1 0 15,-4 1 0-15,-11-1 0 0,-5 1 0 16,-9-3 0-16,0 0 0 15,-4 9 0-15,-5-6 0 0,1 2 0 16,-8-5-23-16,-5 2-64 16,8 1-3-16</inkml:trace>
  <inkml:trace contextRef="#ctx0" brushRef="#br1" timeOffset="186016.0724">20171 11883 465 0,'0'0'4'15,"0"0"3"-15,-2-12 1 16,2 12 1-16,-5-16 2 0,3 9-4 16,-1-5-7-16,3-1 0 15,0 4 0-15,5-1 0 16,5 3 0-16,5 2 0 16,4-1 0-16,4 6 0 0,2 0 0 15,-1 11 0-15,-1 1 0 16,-6 8 0-16,-2 2 0 15,-7 3 0-15,-8 4 0 16,0 3 0-16,-13 1 0 0,-4-1 0 16,-6 0 0-1,1-2 0-15,-7 0 0 0,5-8 0 16,5 0 0-16,1-2 0 16,9-6 0-16,4-1 0 15,5-3 0-15,10-4 0 0,6-2 0 16,9-1 0-16,3-3 0 15,6 0 0-15,5 0 0 16,-2-3 0-16,-3-1 0 0,-1-2 0 16,-8 3 0-16,-3 1 0 15,-7-3 0-15,-7 5 0 16,-8 0 0-16,12-2 0 0,-12 2 0 16,-5-5-83-16,5 5-9 15</inkml:trace>
  <inkml:trace contextRef="#ctx0" brushRef="#br1" timeOffset="186885.1389">20676 11889 410 0,'0'0'7'16,"0"0"2"-16,0 0 3 16,-6-13 1-16,6 13 2 0,0 0 0 15,-2-10 1-15,2 10-2 16,0 0-14-16,0 0 0 15,6 5 0-15,3 4 0 16,3 7 0-16,1-2 0 16,7 9 0-16,-3 4 0 0,6 0 0 15,-4 3 0-15,-1 0 0 16,-3-1 0-16,-3-1 0 16,-7 1 0-16,-5-4 0 15,0-3 0-15,0-4 0 0,-9-1 0 16,1-4 0-16,0-4 0 15,-2-1 0-15,10-8 0 16,-15 0 0-16,15 0 0 0,-9-12 0 16,9-3 0-16,0-8 0 15,2-1 0-15,8-6 0 16,0-2 0-16,10-1 0 16,-3 1 0-16,4 5 0 0,-2 3 0 15,1 3 0-15,-3 6 0 16,-2 8 0-16,-3 1 0 15,4 5 0-15,-2 1 0 16,2 0 0-16,-7 0 0 16,4 0 0-16,-3 1 0 0,0 5 0 15,-10-6 0-15,17 7 0 16,-17-7-13-16,10 3-39 16,-10-3-37-16,10 4 1 15</inkml:trace>
  <inkml:trace contextRef="#ctx0" brushRef="#br1" timeOffset="188000.6743">21131 11952 442 0,'0'0'4'0,"0"0"3"16,0 0 2-16,0 0 2 0,0-9 0 15,0 9 1-15,0 0 0 16,10-3-9-16,-10 3-3 0,14 7 0 16,-3 6 0-16,1 3 0 15,1 10 0-15,4 4 0 16,-4 2 0-16,1 2 0 15,-2-1 0-15,-1-4 0 16,-7 0 0-16,4-5 0 16,-8-7 0-16,0 0 0 0,-5-7 0 15,-2-3 0-15,-4 1 0 16,1-8 0-16,1 0 0 16,-2 0 0-16,6-10 0 15,1-2 0-15,4-8 0 0,4-2 0 16,8-6 0-16,6-1 0 15,0-1 0-15,5 3 0 16,-3 1 0-16,10 2 0 0,-6 9 0 16,-2 0 0-16,-2 6 0 15,-5 1 0-15,2 8-11 16,3 0-77-16,-7-3-2 16</inkml:trace>
  <inkml:trace contextRef="#ctx0" brushRef="#br1" timeOffset="188260.9185">21260 11593 506 0,'0'0'5'0,"0"0"-5"15,-11-9 0-15,11 9 0 16,0 0 0-16,-4-11 0 16,4 11 0-16,0 0 0 0,0 0 0 15,0 0 0-15,0 0 0 16,8 3 0-16,-7 7-84 16,10 5-8-16</inkml:trace>
  <inkml:trace contextRef="#ctx0" brushRef="#br1" timeOffset="188852.3313">21854 11836 453 0,'0'0'5'0,"0"0"1"15,0 0 1-15,0 0 1 0,0 0 0 16,-8 4 1-16,1 11 1 16,-2 2-5-16,-4 12-5 15,1 0 0-15,-4 8 0 16,2 8 0-16,-4-3 0 0,6 2 0 15,5-1 0-15,1-4 0 16,6-1 0-16,0-9 0 16,6-1 0-16,6-9 0 15,0-3 0-15,6-7 0 16,-3-3 0-16,7-6 0 16,0-3 0-16,1-9 0 0,-1-4 0 15,0-6 0-15,1-8 0 16,-3-7 0-16,-1-5 0 15,-3-3 0-15,-7-2 0 0,1 1 0 16,-8 1 0-16,-4 5 0 16,-8 5 0-16,-8 8 0 15,2 9 0-15,-5 9 0 0,-1 4 0 16,0 5 0-16,-1 9 0 16,6 7 0-16,2 3 0 15,1 7 0-15,10 2 0 0,2 3 0 16,2-1 0-16,11-3 0 15,3-3 0-15,8-4 0 16,4-5 0-16,4-5 0 16,2 0 0-16,-2-5-48 15,0-5-41-15,-3-7-2 16</inkml:trace>
  <inkml:trace contextRef="#ctx0" brushRef="#br1" timeOffset="189099.6732">22071 11511 486 0,'0'0'5'0,"-8"-7"2"16,8 7 2-16,-5-19-5 0,5 8-4 16,-3 1 0-16,3-3 0 15,0 1 0-15,0 12 0 16,11-14 0-16,0 14 0 0,0-3 0 15,-3 3 0-15,1 5 0 16,1 4 0-16,-10-9 0 16,-10 15-90-16,8-2-1 15</inkml:trace>
  <inkml:trace contextRef="#ctx0" brushRef="#br1" timeOffset="190083.31">22506 11990 359 0,'0'0'7'0,"0"0"5"15,12-14 3-15,-12 14 0 16,15-9 2-16,-15 9 1 15,12-17-1-15,-7 10 1 0,-5 7-7 16,-7-8-5-16,-5 6-2 16,-6 2-2-16,-5 4-1 15,-1 6-1-15,-1 3 0 16,0 2 0-16,5 4 0 16,2 1 0-16,7 5 1 0,7 0 0 15,4-3 0-15,11 3 0 16,6-3 1-16,6 3-1 15,4-3 1-15,5-4-2 0,1 5 0 16,-1-7 0-16,-2-1 0 16,-5-3 0-16,-4 0 0 15,-6 1 0-15,-7-3 0 0,-6 1 0 16,-2-11 0-16,-14 12 0 16,-6-8 0-16,-3 4 0 15,-3-5 0-15,-8-1 0 16,2 0 0-16,-3-2 0 15,6 0 0-15,1-2-2 0,7-3-8 16,2 5-17-16,12-8-57 16,7 8-3-16</inkml:trace>
  <inkml:trace contextRef="#ctx0" brushRef="#br1" timeOffset="190283.8766">22726 12051 450 0,'0'0'5'16,"0"0"2"-16,0 0 0 0,0 0 0 16,0 0 1-16,0 0 0 15,8 13 0-15,-6-1 1 16,1 9-7-16,0-2-2 16,2 3 0-16,-3 3-4 0,1 2-16 15,1 4-63-15,1-12-4 16</inkml:trace>
  <inkml:trace contextRef="#ctx0" brushRef="#br1" timeOffset="190657.0732">22933 12076 432 0,'0'0'6'16,"0"0"-1"-16,0 0 2 15,0 0-1-15,0 0 1 16,0 0-1-16,7 12 1 0,-4-2 0 15,-1 3-4-15,4 2-2 16,-1 0-1-16,-3 4 1 0,0-1-1 16,6-4 1-16,-8-1-1 15,2-5 2-15,-2-8 0 16,0 0 0-16,0 0 1 16,0 0-1-16,0 0 1 0,5-15 0 15,3 0-1-15,4-3 1 16,6-4-3-16,1 2 0 15,4 1 0-15,-1 3-2 16,-2-1 1-16,0 10 0 16,-2 2-1-16,-6 5 1 0,0 9 0 15,-11 8 0-15,4-1 1 16,-5 6-1-16,0 6 1 16,0-1-3-16,0 0-3 15,0 1-14-15,-5 11-52 16,5-17-14-16</inkml:trace>
  <inkml:trace contextRef="#ctx0" brushRef="#br1" timeOffset="191149.4134">23427 11960 451 0,'0'0'4'0,"0"0"2"15,0 0 0-15,0 0 0 16,0 0 1-16,3 10 0 16,-3 2 1-16,-8 8 0 15,1 0-4-15,-2 6-2 16,-5 11 0-16,3-4-2 0,3 7 0 16,0-8 0-16,6 0 0 15,2-4 0-15,7-6 0 16,4-1 0-16,6-12 0 0,0-1 0 15,3-8 0-15,5-3 0 16,-3-10 0-16,3-2 0 16,-2-7 0-16,-4-5 0 15,-1-8 0-15,-6-2 0 0,-1-5 0 16,-8 0 0-16,-3 0 0 16,-7 4 0-16,-2 1 0 15,-6 13 0-15,-5 4 0 0,0 11 0 16,-2 6 0-16,-1 3 0 15,6 7 0-15,5 8 0 16,2 5 0-16,7-1 0 16,3 6 0-16,5 0 0 0,7 0 0 15,6-1 0-15,2-5 0 16,2-1 0-16,3-7 0 16,3 1-32-16,9-4-53 15,-12-6-3-15</inkml:trace>
  <inkml:trace contextRef="#ctx0" brushRef="#br1" timeOffset="192088.1446">24002 11930 375 0,'0'0'6'15,"0"0"5"-15,0 0 2 0,0 0 1 16,0 0 1-16,2-7 0 16,-2 7 1-16,0 0 0 15,-10 5-6-15,-1 10-3 0,-8 4-2 16,-3 9-2-16,-1 1 0 16,-2 6-1-16,5 5-2 15,1-3 0-15,4 3 0 0,11-6 0 16,4-4 0-16,0-3 0 15,14-8 0-15,6 5 0 16,0-12-2-16,5 5-18 16,2-10-63-16,0-7-4 15</inkml:trace>
  <inkml:trace contextRef="#ctx0" brushRef="#br1" timeOffset="192417.9093">24124 12085 441 0,'0'0'4'16,"0"0"1"-16,-12-5 1 16,12 5 1-16,-18 5 0 15,10 1 0-15,-1 7 0 16,-2-1 1-16,2 5-4 0,6 1-1 16,3 2-1-16,5-2 1 15,13-2-1-15,-1-3 0 16,4-3 1-16,8-5-3 0,-4-3 0 15,-1-2 0-15,1 0 0 16,-5-7 0-16,-5-3 0 16,-3-5 0-16,-4-3 0 15,-8 1 0-15,0-3 0 0,-8 1 0 16,-1 1 0 0,-6 5 0-16,-3 3 0 0,-4 7 0 15,4 3-17-15,-4 0-26 16,6 3-43-16,2 6-2 15</inkml:trace>
  <inkml:trace contextRef="#ctx0" brushRef="#br1" timeOffset="192750.8298">24372 12048 403 0,'0'0'6'0,"0"0"2"15,0-9 1-15,0 9 1 16,-10-7 0-16,10 7 0 15,-17-5 0-15,7 5 0 16,3 2-5-16,-6 8-2 0,5 2-2 16,4 5 0-16,-1 3 0 15,5 1 0-15,0 1 0 16,7-2 0-16,3 1 0 16,5-1 0-16,0-2 0 0,5 0 0 15,-5-4-1-15,0 1 0 16,-2-3 0-16,-5 0 1 15,-8 0-1-15,0-3 0 16,-8 1 1-16,-10-3 0 0,2 0-1 16,-8-1-2-16,2-1-3 15,-1-3-9-15,6 0-16 16,17-2-54-16,-23 0 0 0</inkml:trace>
  <inkml:trace contextRef="#ctx0" brushRef="#br1" timeOffset="193168.1701">24536 11997 452 0,'0'0'4'15,"0"0"1"-15,0 0 1 16,0 0 0-16,-7 0 0 16,-3 5 0-16,-3 10 1 0,1 7 0 15,-3 5-4-15,0 5-1 16,3 3 0-16,2 3-1 15,2-1 0-15,6-5 0 16,2-5-1-16,8-1 2 16,4-9-2-16,1-5 0 0,8-2 0 15,-1-10 0-15,3 0 0 16,-3-13 0-16,5-1 0 16,-5-10 0-16,-3-5 0 0,-2-5 0 15,-5-6 0-15,-5-7 0 16,-5 2 0-16,0 0 0 15,-8 9 0-15,-7 1 0 0,3 9 0 16,-6 10 0-16,4 9 0 16,-4 7 0-16,3 7 0 15,3 12 0-15,4 4 0 16,6 4 0-16,2 5 0 16,7 0 0-16,11-2 0 15,7 0 0-15,10 0-13 0,2-1-70 16,3-11-3-16</inkml:trace>
  <inkml:trace contextRef="#ctx0" brushRef="#br1" timeOffset="194481.6531">9568 13162 275 0,'0'0'2'0,"0"0"0"15,0 0 1-15,0 0 2 16,10 0 4-16,-1 0 2 16,12 2 3-16,12 0 2 0,9 3 0 15,23 0 2-15,19 0-1 16,28-3-1-16,28-2-3 15,30 0-4-15,30-2-1 0,34-5-2 16,21-3-1-16,63 3-1 16,-6-6-1-16,10 2-1 15,22 4 0-15,13 0 0 16,18 2 0-16,8 0-1 16,18 2 1-16,-21 1 1 15,75-1 0-15,-7-1 0 0,7-1-1 16,19 0 1-16,8 0 0 15,38 3-1-15,-22-1 0 0,3 3-1 16,-33 0 0-16,44 5 0 16,-24 5-1-16,-22-1 1 15,-11 4-1-15,-42-1 0 16,-3 1-1-16,-25-1 1 16,-19-1 1-16,-51-2 0 0,-3-4 0 15,-31 0 0-15,-26-3 1 16,-28 4 0-16,-26-4 0 15,-32 3 0-15,-22-3-1 0,-28 1 0 16,-19 0 0-16,-29 1 0 16,-16-4 0-16,-20 2 0 15,-12-2 0-15,-8 0 0 16,-15 0 0-16,9 0 0 16,-9 0 1-16,0 0-2 15,0 0 0-15,0 0 0 0,0 0 0 16,0 0 0-16,0 0-2 15,0 0 1-15,0 0-1 16,-4 6-2-16,4-6-1 0,-11 9-3 16,11-9-5-16,-12 21-9 15,3-1-42-15,-7-8-23 16</inkml:trace>
  <inkml:trace contextRef="#ctx0" brushRef="#br1" timeOffset="195531.6353">9765 14323 88 0,'0'0'7'0,"0"0"6"15,0 0 2-15,-3 10 4 16,3-10 3-16,0 14 2 16,0-2 2-16,0 2 2 15,0 1-6-15,3 2-3 0,4 3-1 16,0-1-2-16,6 3 0 16,8-1-1-16,5 1-1 15,12-5 1-15,11 3 0 16,14-3-2-16,14-2-2 0,17 0-1 15,16-3-1-15,14-1-2 16,15-2-1-16,20-1-1 16,18-1-1-16,12-2-1 0,22 0 0 15,15-5-1-15,18 0-1 16,17 0 1-16,17-3-1 16,10-4 0-16,26-5 0 0,9 0 1 15,55-3-1-15,-17-3 0 16,11 1 0-16,14-6 1 15,19 4 0-15,10-1-1 16,29 3 1-16,-8-1-1 16,-36 3 1-16,40 3-1 0,39 2 0 15,-31 3 0-15,-13 2-1 16,-2 2 1-16,-23 1-1 16,10-3 0-16,1 5 0 15,-21-2 0-15,-7-1 0 16,-21 1 0-16,-17-1 1 0,-21-2-1 15,-31 3 0-15,-22 0 0 16,-37-1 1-16,-28 3-1 16,-78-3 1-16,12 1-1 0,-38 2 1 15,-23 0-1-15,-31 0 0 16,-18 0-1-16,-13 0-4 16,-17 0-6-16,-10 0-26 0,0 0-46 15,-18-13-2-15</inkml:trace>
  <inkml:trace contextRef="#ctx0" brushRef="#br1" timeOffset="196745.2457">22796 8650 302 0,'0'0'6'0,"0"0"2"0,0 0 2 16,0 0-1-16,0 0 2 15,0 0 3-15,-7 31 3 0,-5 8 1 16,-13 26-4-16,-5 19-3 15,-7 25 0-15,-6 19 1 16,-6 27-1-16,-6 12-2 16,5 15-2-16,-5 6 0 0,3 2-1 15,5 5 0-15,-2-4 0 16,-2 3 1-16,1-3-1 16,1-1-3-16,-3-2-3 15,-3-10 0-15,2-4 0 0,7-13 0 16,1-7 0-16,5-15 0 15,8-21 0-15,4-19 0 16,8-14 0-16,8-20 0 16,2-19 0-16,6-11 0 0,-2-10 0 15,3-11 0-15,1-3 0 16,2-11 0-16,-7 14 0 16,7-14 0-16,-10 13 0 15,10-13 0-15,-10 9 0 16,10-9 0-16,0 0 0 0,-10 8 0 15,10-8 0-15,0 0 0 16,0 0 0-16,0 0 0 16,0 0 0-16,0 0 0 0,-7 12-5 15,7-12-48-15,0 0-35 16,0 0-3-16</inkml:trace>
  <inkml:trace contextRef="#ctx0" brushRef="#br1" timeOffset="198117.7763">10983 13730 415 0,'0'0'4'15,"0"0"2"-15,0 0 1 16,0 0 2-16,0 0-1 15,0 0 1-15,0 0 0 0,5 3 0 16,-5-3-4-16,22 0-4 16,-4-4-6-16,10 1-19 15,-1 6-56 1,8-6-5-16</inkml:trace>
  <inkml:trace contextRef="#ctx0" brushRef="#br1" timeOffset="198269.7698">11058 13880 377 0,'0'0'4'0,"0"0"3"16,-11 4 1-16,11-4 0 16,-9 11 1-16,9-11 1 0,-3 12 1 15,3-12 0-15,16 10-3 16,3-10-5-16,16 2-10 16,-3-2-34-16,18 0-37 15,5-7-5-15</inkml:trace>
  <inkml:trace contextRef="#ctx0" brushRef="#br1" timeOffset="198917.3212">11789 13825 401 0,'0'0'5'0,"0"0"3"15,0 0 2-15,0 0 0 16,0 0 1-16,0 0 1 0,0 0 0 16,7-4 1-16,3 5-5 15,3 4-3-15,3 8-1 16,5 1-1-16,0 7 0 15,-2 4-1-15,5 0 0 0,-4 5 0 16,3-1-2-16,-9 1 0 16,4-1 0-16,-8-1 0 15,-3-6 0-15,-2-3 0 0,-5 1 0 16,-3-2 0-16,-6-5 0 16,-7-4 0-16,2-4 0 15,2-2 0-15,-6-3 0 16,6-8 0-16,-1-7 0 0,6-5 0 15,1-7 0-15,6 0 0 16,8-6 0-16,2 1 0 16,5 1 0-16,2-1 0 15,3 3 0-15,5 5 0 0,-2 5 0 16,-4 4 0-16,2 1 0 16,-1 2 0-16,-1 10-5 15,-6-1-13-15,6 0-35 16,-8 3-33-16,-1 3-3 15</inkml:trace>
  <inkml:trace contextRef="#ctx0" brushRef="#br1" timeOffset="199350.6849">11877 13515 447 0,'0'0'5'0,"0"0"1"16,-9-7 2-16,9 7 1 0,0 0 2 16,-10-12-1-16,10 12 1 15,-7-10-7-15,7 10-4 16,0 0 0-16,0 0 0 15,0 0 0-15,0 0 0 0,0 0-23 16,20 5-65 15,-6 0-3-31</inkml:trace>
  <inkml:trace contextRef="#ctx0" brushRef="#br1" timeOffset="199833.7963">12331 13501 455 0,'0'0'4'15,"0"0"1"-15,-5-15 2 16,5 15 1-16,-8-15 1 15,5 0 0-15,-1 1 0 0,1-4-4 16,3 0-5-16,0 1 0 16,12 3 0-16,4-2 0 15,6 4 0-15,2 3 0 16,4 5 0-16,-1 4 0 16,1 6 0-16,-6 9 0 0,-5 2 0 15,-4 2 0-15,-8 6 0 16,-5 3 0-16,-7 2 0 15,-11 1 0 1,1 1 0-16,-6-1 0 0,3-4 0 16,-2-5 0-16,6-2 0 15,10-5 0-15,6-5 0 16,12-8 0-16,11-2 0 16,4 0 0-16,10 0 0 0,5-7 0 15,1 2 0-15,1-1 0 16,-7 1 0-16,-1 4 0 15,-12-2 0-15,1 3 0 16,-12 0-32-16,-13 0-56 0,0 13-2 16</inkml:trace>
  <inkml:trace contextRef="#ctx0" brushRef="#br1" timeOffset="200401.9074">13170 13733 444 0,'0'0'5'0,"0"0"1"16,0 0 3-16,0 0 0 15,0-7 0-15,0 7 1 16,-4 4 1-16,-1 12-3 16,0 4-8-16,0 7 0 0,0 2 0 15,2 6 0-15,1 5 0 16,2-3 0-16,0-2 0 16,0-3 0-16,2-7 0 15,6-13-77-15,-5 9-12 0</inkml:trace>
  <inkml:trace contextRef="#ctx0" brushRef="#br1" timeOffset="200603.9186">12917 13961 447 0,'0'0'4'0,"0"0"0"15,0 0 1-15,0 0 1 16,7-10 1-16,14 5 0 15,5-2 1-15,10 2-1 0,10-3-3 16,4 4 0-16,8-1-3 16,-1-3-10-16,5-4-50 15,-9 12-27-15,-9-2 0 16</inkml:trace>
  <inkml:trace contextRef="#ctx0" brushRef="#br1" timeOffset="201242.3854">13734 13827 428 0,'0'0'5'0,"0"0"2"15,-1-9 2-15,1 9 1 16,0 0 0-16,-3-8 1 0,3 8 0 16,0 0 0-16,0 0-4 15,14 5-5-15,2 10-2 16,3 2 0-16,9 7 0 16,-1-3 0-16,3 6 0 0,-2 3 0 15,-3-4 0-15,-3 3 0 16,-7-7 0-16,-6 2 0 15,-9-1 0-15,0-3 0 0,-2-3 0 16,-14-2 0-16,4-6 0 16,-2-4 0-16,0 1 0 15,-2-6 0-15,4-8 0 16,1-4 0-16,4-10 0 16,7-1 0-16,5-7 0 15,6-4 0-15,3 0 0 0,6-7 0 16,8 9 0-16,-4-2 0 15,3 6 0-15,-2 3 0 16,-3 6 0-16,-2 7 0 16,-2 4 0-16,-6 4 0 0,1 4-4 15,-13 0-34-15,17 9-48 16,-9-1-4-16</inkml:trace>
  <inkml:trace contextRef="#ctx0" brushRef="#br1" timeOffset="203153.5702">14180 13501 331 0,'0'0'8'0,"0"0"4"16,0 0 5-16,-2-12 1 16,2 12 1-16,-8-10 2 15,8 10 0-15,-7-13 2 0,7 13-7 16,-10-12-4-16,10 12-3 15,-5-18-5-15,5 11-4 16,0-4 0-16,10-1 0 16,2 3 0-16,6-1 0 0,4 0 0 15,0 8 0-15,2-3 0 16,4 5 0-16,-6 0 0 16,-2 7 0-16,0 5 0 15,-8 3 0-15,-1 2 0 16,-6 4 0-16,-3 1 0 15,-6 3 0 1,-4 1 0-16,-5-4 0 16,1 1 0-16,-1-5 0 15,1-1 0-15,3-5 0 0,-2-2 0 16,11-10 0-16,0 0 0 16,15 2 0-16,2-2 0 15,6-5 0-15,2-2 0 0,5 2 0 16,3-2 0-16,-3-3 0 15,0 5 0-15,-6 0 0 16,-8 1 0-16,-6 1 0 0,3 3 0 16,-13 0 0-16,0 0 0 15,0 0 0-15,0 0 0 16,0 0 0-16,0 7 0 16,0-7-2-16,-3 18-24 15,-3-4-60-15,-2-4-4 16</inkml:trace>
  <inkml:trace contextRef="#ctx0" brushRef="#br1" timeOffset="204431.4489">14655 13813 378 0,'0'0'7'15,"0"0"3"-15,4-10 2 16,-4 10 2-16,9-17 1 0,-7 10 1 16,0-6 1-16,1 3 0 15,-3 0-6-15,0 10-3 16,-13 0-2-16,-2 4-6 0,-5 14 0 15,-4 7 0-15,1 4 0 16,-4 12 0-16,0-2 0 16,2 0 0-16,4 7 0 15,7-10 0-15,7 2 0 16,4-6 0-16,3-5 0 16,10-5 0-16,4-1 0 0,9-9 0 15,1-7 0-15,9 2 0 16,-1-7 0-16,3-7 0 15,0-1 0-15,0-10 0 16,-5-2 0-16,0-6 0 0,-6-3 0 16,-4-9 0-16,-8-2 0 15,-1 0 0-15,-9 1 0 16,-2 1 0-16,0 5 0 0,-13 4 0 16,-3 10 0-16,-5 7 0 15,-4 4 0-15,-1 5 0 16,-4 3 0-16,-3 11 0 0,1-2 0 15,5 9 0-15,2-2 0 16,4 4 0-16,7 4 0 16,4 0 0-16,7-1 0 15,3-4 0-15,16 1 0 16,3-5 0-16,11-3 0 0,5-4 0 16,3-6 0-16,1 1 0 15,-2-3 0-15,0 0 0 16,-7-8 0-16,-3 8-19 15,-4-7-70-15,-13 0-2 16</inkml:trace>
  <inkml:trace contextRef="#ctx0" brushRef="#br1" timeOffset="204698.1698">14772 13568 474 0,'0'0'4'15,"0"0"2"-15,0 0 1 16,-5-10 1-16,5 10 0 16,-5-12-4-16,5 12-4 15,-7-10 0-15,7 10 0 16,0 0 0-16,-11-11 0 0,11 11 0 15,13 3-89 1,-3-1-1-16</inkml:trace>
  <inkml:trace contextRef="#ctx0" brushRef="#br1" timeOffset="205243.7228">15142 13409 445 0,'0'0'5'0,"0"0"1"0,0-10 1 16,0 10 1-16,0-17 1 16,2 2 0-16,4 0 0 15,1-5-1-15,5 2-3 16,6 1-5-16,-4 3 0 0,9 2 0 15,-5 2 0-15,4 7 0 16,-2 3 0-16,2 5 0 16,-8 7 0-16,2 3 0 0,-4 7 0 15,-4 0 0-15,-4 9 0 16,-4-5 0-16,-2 7 0 16,-10 2 0-1,-4-3 0-15,-4-1 0 16,6-2 0-16,-3-5 0 15,4-4 0-15,3-3 0 0,10-3 0 16,8-11 0-16,8 0 0 16,13-3 0-16,2 0 0 15,7-6 0-15,4-1 0 16,3 2 0-16,-9-2 0 16,2 0 0-16,-8 2 0 15,-5 0 0-15,-4 2 0 0,-12 1 0 16,-9 2 0-16,13 0 0 15,-13 0 0-15,0 0 0 16,0 0 0-16,0 0 0 16,0 0 0-16,0 0 0 0,-10 8 0 15,10 1 0-15,0 1-92 16,0-10-3-16</inkml:trace>
  <inkml:trace contextRef="#ctx0" brushRef="#br1" timeOffset="208845.2116">9742 13657 404 0,'0'0'5'0,"0"-11"4"15,0 11 1-15,0-12 2 16,-2 3 1-16,2-2 1 0,-3 2 1 16,1-1 0-16,2 10-4 15,0 0-8-15,0 0-3 16,0 0 0-16,5 22 0 0,1 1 0 16,3 1 0-16,3 6 0 15,0 5 0-15,7 2 0 16,5 0 0-16,-4 0 0 15,2-2 0-15,-2 2 0 0,0-5 0 16,0 3 0-16,-5-8 0 16,-3 0 0-16,-4-1 0 15,0-6 0-15,-6-6 0 0,3-2 0 16,-5-12 0-16,2 15 0 16,-2-15 0-16,0 0 0 15,0 0 0-15,0-8 0 16,0-4 0-16,0-8 0 15,3-7 0-15,-3-8 0 16,4-4 0-16,2-6 0 0,-1-2 0 16,2 2 0-16,-2 3 0 15,5 3 0-15,-6 7 0 16,5 7 0-16,-8 5 0 0,5 8 0 16,-4 2 0-16,-2 10 0 15,5-12 0-15,-5 12 0 16,0 0 0-16,0 0 0 15,0 0 0-15,0 0 0 0,0 0 0 16,0 0 0-16,5 9-12 16,-5 4-76-16,0-13-5 15</inkml:trace>
  <inkml:trace contextRef="#ctx0" brushRef="#br1" timeOffset="209344.0145">10254 13474 455 0,'0'0'4'0,"0"0"1"0,-4-12 2 15,4 12 1-15,-5-18 1 16,0 7 1-16,3-1-1 15,2-3-5-15,0-2-4 0,7 5 0 16,2 2 0-16,7 2 0 16,3 1 0-16,-1 5 0 15,2 2 0-15,2 8 0 16,-2 1 0-16,-5 3 0 16,-3 10 0-16,-4 1 0 0,-6 0 0 15,-2 1 0-15,-5 1 0 16,-7 0 0-1,-1-4 0-15,1 0 0 0,-2-6 0 16,6 0 0 0,3-6 0-16,5-9 0 0,0 0 0 15,13 5 0-15,8-7 0 16,9-6 0-16,0-4 0 16,7-1 0-16,6 1 0 0,-6 3 0 15,-2-5 0-15,-3 7 0 16,-9 2 0-16,-3 5 0 15,-6 0 0-15,-6 0 0 0,-8 0 0 16,2 8 0-16,-2-8-46 16,8 18-46-16,-10-6-2 15</inkml:trace>
  <inkml:trace contextRef="#ctx0" brushRef="#br1" timeOffset="219943.9402">1619 15269 356 0,'0'0'7'0,"0"0"4"15,-3-12 3-15,3 12 2 16,-4-12 2-16,4 12 1 15,-6-17 1-15,6 17 1 16,-3-13-7-16,3 13-3 0,0 0-7 16,-2 10-4-16,2 10 0 15,0 7 0-15,0 5 0 16,0 8 0-16,5 7 0 0,1 3 0 16,-2 4 0-16,1-2 0 15,5-3 0-15,-5-1 0 16,3-6 0-16,-3 1 0 15,-1-10 0-15,-1-3 0 0,-2-6 0 16,3-1 0-16,-4-8 0 16,0-3 0-16,0-12 0 15,0 13 0-15,0-13 0 16,0 0 0-16,0 0 0 0,0 0 0 16,0 0 0-16,-5 0 0 15,5 0 0-15,-10-10 0 16,10 10-2-16,-10-15-16 15,10 15-14-15,-5-7-55 16,0-3-3-16</inkml:trace>
  <inkml:trace contextRef="#ctx0" brushRef="#br1" timeOffset="220531.4794">1968 15430 352 0,'0'0'7'0,"0"0"4"0,7-10 3 0,-7 10 0 16,0 0 1-16,9-4 0 15,-9 4 0-15,0 0 1 16,0 4-5-16,0 6-5 16,-9 1-1-16,-4-2-2 15,-4 6 1-15,-1-3-1 16,-7 1-1-16,0-3 0 0,-3 2 0 16,-4-4 0-16,2-4-1 15,0 2 0-15,3-6 0 0,3 3 0 16,1-3 0-16,5 0 0 15,9-3 0-15,-1 0 0 16,10 3-1-16,-10-3 1 16,10 3-1-16,0 0 1 0,13 0-1 15,3 3 0-15,5 3 2 16,4 1-2-16,5 3 0 16,6 5 0-16,-1-3 0 15,5 5 0-15,-2 0 0 0,-3 3 0 16,-3-5 0-16,-2 5 0 15,-3-6 0-15,-2 1 0 16,-3 1 0-16,-4-4 0 16,-4 0 0-16,-1-2 0 15,-3-2 0-15,-10-8 0 16,13 15 0-16,-13-15 0 16,4 12 0-16,-4-12 0 0,0 0-4 15,0 0-16-15,0 0-51 16,0 0-18-16</inkml:trace>
  <inkml:trace contextRef="#ctx0" brushRef="#br1" timeOffset="220828.7967">2432 15420 470 0,'0'0'3'0,"0"0"1"0,0 0 1 16,0 0 0-16,0 10 0 16,0 1 1-16,-2 9 1 15,-4 2-1-15,3 5-6 16,3 5 0-16,0 3 0 16,-2 2 0-16,2-5 0 0,5 2 0 15,3-6 0-15,-3-3 0 16,0-5 0-16,2-3 0 0,-7-5 0 15,7-4-19-15,-7 2-45 16,0-10-25-16,0 0-4 16</inkml:trace>
  <inkml:trace contextRef="#ctx0" brushRef="#br1" timeOffset="221064.3412">2409 15357 421 0,'0'0'5'0,"0"0"2"0,0 0 3 16,0 0 0-16,0 0 2 16,0 0 0-16,0 0 0 15,0 0 1-15,15 0-4 16,3-3-9-16,2 0 0 16,6 1 0-16,7-3 0 15,5 1 0-15,-1 1 0 0,0 0 0 16,-5 1 0-16,0 2 0 15,-8 0-13-15,0-3-69 16,-15 11-7-16</inkml:trace>
  <inkml:trace contextRef="#ctx0" brushRef="#br1" timeOffset="221276.7716">2533 15534 401 0,'0'0'5'0,"0"0"2"15,0 0 2-15,-9 6 2 16,9-6 0-16,0 0 2 15,0 0 1-15,0 0 0 16,12 5-3-16,11-5-3 16,4-3-1-16,10-5-7 15,5 4 0-15,8-2 0 0,-8-2 0 16,3 7 0-16,-10-2 0 16,-5 6-30-16,-1 2-56 15,-24 5-5-15</inkml:trace>
  <inkml:trace contextRef="#ctx0" brushRef="#br1" timeOffset="221480.2285">2508 15725 412 0,'0'0'5'0,"0"0"1"0,0 0 2 16,0 0 1-16,0 0 1 16,5 4 1-16,3-4 1 15,7 0 0-15,3 0-4 16,6 0-2-16,6-4-1 0,8 2-1 15,-4-1-1-15,3 3-3 16,-3-3 0-16,-1 3 0 16,-8 0-5-16,-2 0-14 15,-6 6-66-15,-4-4-4 16</inkml:trace>
  <inkml:trace contextRef="#ctx0" brushRef="#br1" timeOffset="222092.6899">3133 15787 432 0,'0'0'6'0,"0"0"1"15,-11-12 2-15,11 12 2 0,-7-14 1 16,4 3 0-16,1-4 1 16,2 0-4-16,0 0-9 0,5 1 0 15,7 3 0-15,6-3 0 16,2 2 0-16,2 4 0 15,0 3 0-15,1 2 0 0,0 3 0 16,-5 6 0-16,-2 4 0 16,-6 2 0-16,-6 5 0 15,-4 0 0-15,-6 8 0 16,-6 0 0-16,-11 2 0 0,-2 3 0 16,-5-3 0-16,5-2 0 15,-5-3 0-15,8-2 0 16,2-5 0-16,5-3 0 15,5-7 0-15,10-5 0 16,-5 10 0-16,5-10 0 16,10 2 0-16,5 2 0 0,0-4 0 15,3 0 0-15,7 0 0 16,-4 0 0-16,4 0 0 16,-1-4 0-16,2 4 0 0,-5-2 0 15,-2 2 0-15,-4 0 0 16,-3 0 0-16,-2 0 0 15,-10 0 0-15,11 2 0 0,-11-2 0 16,0 0-5-16,0 0-63 16,0 0-23-16,9-2-3 15</inkml:trace>
  <inkml:trace contextRef="#ctx0" brushRef="#br1" timeOffset="222361.6294">3714 15504 452 0,'0'0'2'0,"0"0"2"16,0 0 2-16,0 0 0 15,0 0 1-15,0 0 0 16,11 0 1-16,1 0 0 16,5-2-2-16,6-3-6 0,2 3-13 15,-4 4-68-15,7-2-5 16</inkml:trace>
  <inkml:trace contextRef="#ctx0" brushRef="#br1" timeOffset="222511.5647">3675 15671 451 0,'0'0'2'16,"0"0"1"-16,0 0 4 16,5 9 2-16,4-6 0 0,9-3 1 15,6 0 0 1,12 0 0-16,1-3-10 0,7-1 0 16,-3 4-60-16,10-10-28 15</inkml:trace>
  <inkml:trace contextRef="#ctx0" brushRef="#br1" timeOffset="232423.3974">5082 15153 405 0,'0'0'6'0,"0"0"2"15,2-9 3-15,-2 9 2 16,2-18 1-16,-2 8 1 15,0 10 1-15,0-16 0 0,0 16-9 16,0 0-7-16,0 0 0 16,0 8 0-16,0 10 0 15,0 7 0-15,3 4 0 16,-2 3 0-16,3 6 0 16,-2 0 0-16,-2 0 0 0,0-3 0 15,0-3 0-15,0 4-9 16,-7 8-66-16,2-20-14 15</inkml:trace>
  <inkml:trace contextRef="#ctx0" brushRef="#br1" timeOffset="232742.8032">4769 15644 405 0,'0'0'5'16,"0"0"1"-16,0 0 2 16,0 0 0-16,0 0 2 0,0 0 1 15,5-3 2-15,14 0 0 16,13 3-4-16,11-1-1 16,17-2 0-16,9-3-1 15,11-2-7-15,1 4 0 0,6-4 0 16,-4 4 0-16,-12-1 0 15,-6 2 0-15,-15 3 0 16,-13 0 0-16,-10 3 0 16,-11-1 0-16,-16-2 0 0,0 13-15 15,0-13-50 1,-18 6-24-16,-1 5-2 16</inkml:trace>
  <inkml:trace contextRef="#ctx0" brushRef="#br1" timeOffset="233258.5692">5094 15981 444 0,'0'0'5'15,"0"0"1"-15,0 0 2 0,-4-11 2 16,4 11-1-16,0-12 1 16,0 3 1-16,4-2-3 15,2-2-8-15,10 1 0 16,-2 3 0-16,12-1 0 16,-2 2 0-16,2 3 0 15,-1 3 0-15,0 2 0 0,-8 7 0 16,-4 6 0-16,-6 4 0 15,-7 5 0-15,-11 1 0 0,-3 4 0 16,-9 2 0-16,-7 1 0 16,1-2 0-16,-4 1 0 15,0-4 0-15,3-4 0 16,6-5 0-16,5-1 0 0,4-5 0 16,7 0 0-16,8-10 0 15,5 7 0-15,13-7 0 16,4 0 0-16,7 0 0 0,7-2 0 15,4 0 0-15,1-4 0 16,2-1 0-16,-3 2 0 16,-8 3 0-16,-1-1 0 15,-2-1 0-15,-9 4 0 16,-9-3-34-16,-11 3-53 16,10-3-5-16</inkml:trace>
  <inkml:trace contextRef="#ctx0" brushRef="#br1" timeOffset="234064.4639">5949 15562 395 0,'0'0'6'0,"0"0"4"16,0 0 1-16,0 0 2 0,0 0 0 15,0 0 0-15,0 0 0 16,-10 0 1-16,5 10-6 0,3 6-4 16,2 10-2-16,0-2-1 15,0 11-1-15,0-5 1 16,2 5-1-16,5-5 0 16,1-6 0-16,0-1 0 0,-1-9-1 15,-5-1 2-15,3-5 1 16,-5-8 1-16,0 0-1 15,0 0-2-15,2-5 0 16,-2-11 0-16,-2-6 0 16,0-5 0-16,-3-3 0 0,5-3 0 15,-2-1 0-15,2 2 0 16,0 1 0-16,7 5 0 16,2 6 0-16,7 3 0 15,-2 5 0-15,7 4 0 0,-1 8 0 16,5 0 0-16,-5 13 0 15,4 4 0-15,-4 3 0 16,-5 7 0-16,-3-3 0 16,-2 4 0-16,-5-3 0 0,-2-1 0 15,-3-6 0-15,0-1 0 16,-5-6 0-16,5-11 0 16,-7 12 0-16,7-12 0 15,-13-5 0-15,5-8 0 0,4-7 0 16,-1-3 0-16,-1-6 0 15,6 0 0-15,0 0 0 16,3 0 0-16,5 5 0 0,0 2 0 16,6 6 0-16,2 9 0 15,3 7 0-15,-2 0 0 16,1 10 0-16,-1 5 0 16,0 5 0-16,1 2 0 15,-6 4 0-15,-2 3 0 0,-2 0 0 16,1-2-3-16,-9 1-20 15,0 0-64-15,0-2-3 16</inkml:trace>
  <inkml:trace contextRef="#ctx0" brushRef="#br1" timeOffset="234476.5177">6516 15815 472 0,'0'0'4'0,"0"0"1"0,0 0 1 15,-10-8 1-15,10 8 0 16,-5-15 1-16,5 3-6 16,0 0-2-16,12-3 0 15,4 3 0-15,5 0 0 16,2 0 0-16,2 6 0 0,0 3 0 15,-6 3 0-15,-3 9 0 16,-2 4 0-16,-10 2 0 16,-4 8 0-16,-6-1 0 0,-6 4 0 15,-4 3 0-15,-3-5 0 16,-1 3 0-16,2-3 0 16,-1-1 0-16,3-5 0 15,7-3 0-15,4-3 0 0,5-12 0 16,12 10 0-16,8-8 0 15,10-2 0-15,5-2 0 16,8-6 0-16,1-1 0 16,5 1-10-16,-11 5-66 15,1-6-12-15</inkml:trace>
  <inkml:trace contextRef="#ctx0" brushRef="#br1" timeOffset="235093.1245">6829 15522 434 0,'0'0'5'0,"0"0"3"0,0-7 1 15,0 7 1-15,0 0 1 16,0-13-1-16,0 13 1 15,0 0 0-15,0 0-9 0,5 14-2 16,5 4 0-16,2 7 0 16,6 4 0-16,2 8 0 15,2 1 0-15,3-1 0 0,2-2 0 16,-2 0 0-16,0-3 0 16,-5-5 0-16,0-4 0 15,-8-6 0-15,1 0 0 16,-4-7 0-16,-9-10 0 15,10 12 0-15,-10-12 0 0,0 0 0 16,0-9 0-16,0-6 0 16,0-7 0-16,0-6 0 15,0-4 0-15,0-5 0 16,0 2 0-16,4-2 0 16,-2 7 0-16,0 1 0 0,1 6 0 15,-1 6 0-15,-2 7 0 16,3 0 0-16,-3 10 0 15,2-9 0-15,-2 9 0 0,0 0 0 16,0 0 0-16,12 0-19 16,-12 0-70-16,0 7-4 15</inkml:trace>
  <inkml:trace contextRef="#ctx0" brushRef="#br1" timeOffset="235924.0984">7287 15862 390 0,'0'0'8'0,"0"0"2"0,-8-5 3 15,8 5 1-15,-5-10 2 16,5 10 0-16,-7-13 1 15,7 13 1-15,0-15-9 16,0 15-9-16,7-12 0 0,3 7 0 16,0 3 0-1,2-1 0-15,6 3 0 0,-6 0 0 16,1 5 0-16,-1 5 0 16,-5 2 0-16,-4 3 0 15,-3 3 0-15,-5-1 0 0,-7 3 0 16,-1 2 0-16,-4-2 0 15,-3-2 0-15,3-3 0 16,4-3 0-16,1-3 0 16,7 1 0-16,5-10 0 0,0 0 0 15,0 0 0-15,12 5 0 16,6-5 0-16,1-5 0 16,6-2 0-16,0-3 0 15,5 0 0-15,-6-2 0 0,6 5-33 16,-7-9-55-16,-6 1-4 15</inkml:trace>
  <inkml:trace contextRef="#ctx0" brushRef="#br1" timeOffset="236409.5357">7384 15121 436 0,'0'0'5'0,"-3"-9"2"15,3 9 1-15,0-18 1 16,0 4 1-16,0 3 0 16,8-1 0-16,-1-1 0 15,6 3-4-15,1 5-6 16,3 3 0-16,1 2 0 0,-3 2 0 15,0 10 0-15,-3 6 0 16,-4 6 0-16,-3 1 0 16,-5 5 0-16,0 2 0 15,-7-2 0-15,-2 0 0 0,1-3 0 16,-1-2 0 0,5-8 0-16,1 0 0 0,3-4 0 15,7-2 0-15,13-7 0 16,5-2 0-16,7-2 0 0,6 0 0 15,2-2 0-15,1-1 0 16,0-1 0-16,-7-1 0 16,-6-1 0-16,-11 5 0 15,-4 1 0-15,-13 0 0 0,12 0 0 16,-12 0 0-16,0 0 0 16,0 7 0-16,0-7-4 15,-21 2-86-15,21-2-3 16</inkml:trace>
  <inkml:trace contextRef="#ctx0" brushRef="#br1" timeOffset="237850.9293">8328 15594 414 0,'0'0'6'0,"0"0"2"16,0 0 2-16,0-10 1 16,0 10 0-16,0 0 0 0,0 0 1 15,0 0 1-15,0 15-6 16,0 5-3-16,0 2-2 15,0 6 0-15,0 3-2 0,0 2 0 16,0-1-4-16,0 0-9 16,0-8-18-16,-16 5-56 15,16-7-2-15</inkml:trace>
  <inkml:trace contextRef="#ctx0" brushRef="#br1" timeOffset="238072.3409">8142 15753 401 0,'0'0'5'0,"0"0"4"16,0 0 0-16,0 0 2 15,0 0 1-15,7 0 1 16,10 0 0-16,3-3 1 16,13 1-4-16,7-3-4 15,7-3-1-15,8 3-2 16,2-2-3-16,-1 4-4 0,-7-2-9 15,5 2-22-15,-12 2-52 16,-10-2-1-16</inkml:trace>
  <inkml:trace contextRef="#ctx0" brushRef="#br1" timeOffset="238480.0065">9728 15057 427 0,'0'0'5'16,"0"0"3"-16,-3-10 0 16,3 10 0-16,0 0 0 15,-17 0 1-15,5 12-1 16,-1 5 1-16,0 13-5 0,1 5-2 15,2 4-1-15,0 3 0 16,5 5 0-16,3-2-3 16,2-2-9-16,2-9-17 15,-9 1-55-15,7-8-3 16</inkml:trace>
  <inkml:trace contextRef="#ctx0" brushRef="#br1" timeOffset="238679.4746">9325 15510 406 0,'0'0'2'16,"0"0"1"-16,0 0 5 15,0 0 2-15,10 6 1 16,4-2 1-16,16-4 1 0,6 2-1 16,13 0 0-16,8-2-2 15,8 0-5-15,5 0-7 16,-3 0-11-16,2-8-69 15,-14 8-3-15</inkml:trace>
  <inkml:trace contextRef="#ctx0" brushRef="#br1" timeOffset="239111.6293">9564 15928 427 0,'0'0'4'0,"0"0"3"16,-11 5 2-16,11-5 2 16,0 0 1-16,-9 0 0 0,9 0 0 15,0 0 1-15,0-10-9 16,17 3-4-16,8-3 0 16,0 0 0-16,5 2 0 0,2 4 0 15,-2 1 0-15,-3 3 0 16,-2 5 0-16,-13 10 0 15,-7 0 0-15,-5 7 0 16,-12 3 0-16,-6 2 0 0,-6 6 0 16,-8-3 0-16,-4-1 0 15,-3 1 0-15,4-6 0 16,0-1 0-16,8-5 0 16,2-1 0-16,7-5 0 15,6-2 0-15,12-10 0 16,7 9 0-16,11-9 0 0,10 0 0 15,4 0 0-15,11-2 0 16,1-5 0-16,8-1 0 16,-5-2 0-16,1 6-5 0,-9 4-58 15,-4-3-26-15,-3-2-2 16</inkml:trace>
  <inkml:trace contextRef="#ctx0" brushRef="#br1" timeOffset="239546.0155">10496 15423 455 0,'0'0'4'15,"0"0"2"-15,0 0 2 16,0 0 0-16,0 0 0 0,10 0 1 15,-10 0 0-15,0 13-5 16,0-1-4-16,-3 10 0 16,0 3 0-16,1 4 0 15,0 4 0-15,2 1 0 16,-3 0 0-16,3-5 0 0,0-3 0 16,0-3 0-16,0-6-2 15,0 1-14-15,0-8-7 16,0-10-58-16,0 0-9 15</inkml:trace>
  <inkml:trace contextRef="#ctx0" brushRef="#br1" timeOffset="239793.4654">10330 15461 356 0,'0'0'7'0,"0"0"5"16,-3-13 3-16,3 13 2 15,-2-10 1-15,2 10 2 0,0-15 0 16,0 15 0-16,9-12-5 16,3 4-4-16,11 3-11 15,4 0 0-15,11-2 0 16,1 4 0-16,9-1 0 16,-1-2 0-16,0 6 0 0,-8 0-12 15,-1 0-44-15,-10 6-32 16,-18 6-1-16</inkml:trace>
  <inkml:trace contextRef="#ctx0" brushRef="#br1" timeOffset="239991.9337">10277 15815 366 0,'0'0'5'16,"0"0"2"-16,0 0 4 0,0 0 3 15,-6 9 2-15,6-9 1 16,6 7 1-16,12-4 1 15,1-3-4-15,11 0-2 16,6-5-3-16,10 0-10 0,1 0 0 16,-2-5 0-16,3 8-9 15,-12-8-28-15,2 5-50 16,-3 3-2-16</inkml:trace>
  <inkml:trace contextRef="#ctx0" brushRef="#br1" timeOffset="240506.8223">10842 15824 483 0,'0'0'3'0,"0"0"1"16,0 0 1-16,0-8 1 0,0 8 1 15,1-16-4-15,7 3-3 16,2 3 0-16,5-5 0 16,5 3 0-16,0 3 0 15,3 3 0-15,2 4 0 0,-4 2 0 16,-1 2 0-16,-2 8 0 16,-6 3 0-16,-7 2 0 15,-5 4 0-15,-2-2 0 16,-10 5 0-16,-9 1 0 15,-1 0 0-15,-6-1 0 0,1-1 0 16,0 0 0-16,5-6 0 16,-1-1 0-16,9-1 0 15,3-6 0-15,11-7 0 0,0 12 0 16,12-9 0-16,7 0 0 16,10-3 0-16,1 0 0 15,4 0 0-15,4-3 0 0,2 0 0 16,-10 1 0-16,0 0 0 15,-10 2 0-15,-3-3 0 16,-8 3 0-16,-9 0 0 16,0 0 0-16,0 0 0 15,0 0 0-15,-7 3 0 16,7-3 0-16,-18 12-36 16,9-7-54-16,-2-3-3 0</inkml:trace>
  <inkml:trace contextRef="#ctx0" brushRef="#br1" timeOffset="243672.3127">11440 15480 283 0,'0'0'9'0,"0"0"3"0,3-12 5 16,-3 12 4-16,5-15 2 15,-5 15 4-15,5-15 0 0,-5 15 2 16,5-9-8-16,-5 9-4 16,0 0-4-16,0 0-3 15,0 0-8-15,-10 9-2 16,0 3 0-16,0 8 0 15,-5 2 0-15,3 6 0 0,-4 6 0 16,4 0 0-16,3 4 0 16,4-3 0-16,-1-3 0 15,6 4 0-15,2-12 0 16,8 0 0-16,5-4 0 0,0-2 0 16,3-6 0-16,4-5 0 15,3-4 0-15,-2-3 0 16,7-6 0-16,-5-6 0 15,-1-3 0-15,-1-9 0 0,-2-3 0 16,-8-6 0-16,-2-4 0 16,-5-2 0-16,-6 2 0 15,-1-1 0-15,-10 2 0 16,-7 3 0-16,-1 6 0 0,-6 4 0 16,1 6 0-16,-4 4 0 15,-4 4 0-15,5 6 0 16,-3 3 0-16,2 3 0 15,3 6 0-15,5 0 0 0,1 6 0 16,8-1 0-16,7 3 0 16,4-2 0-16,2 2 0 15,13 0 0-15,5-1 0 16,5-2 0-16,2-1 0 16,5-3 0-16,1-3 0 0,-1-3 0 15,0-1 0-15,-12 0 0 16,4-3 0-16,-6 0 0 15,-6 0 0-15,-4 0 0 0,-8 0 0 16,10 0 0-16,-10 0 0 16,0 0 0-16,0 0 0 15,0 0 0-15,0 0 0 16,-5-3 0-16,5 3 0 0,0 0 0 16,0 0 0-16,-13-3 0 15,13 3 0-15,0 0-19 16,-12 0-70-16,12 0-3 15</inkml:trace>
  <inkml:trace contextRef="#ctx0" brushRef="#br1" timeOffset="245057.9419">11455 15269 448 0,'0'0'5'0,"0"0"2"16,0 0 1-16,0 0 2 16,-2-10 0-16,2 10 0 15,0-9 1-15,0 9-9 16,0-14-2-16,0 3 0 0,0 11 0 15,7-15 0-15,-7 15 0 16,10-10 0-16,-10 10 0 16,8-10 0-16,-8 10 0 15,0 0 0-15,0 0 0 16,0 0 0-16,0 0 0 0,-10 0 0 16,10 0 0-16,-17 12 0 15,4-4 0-15,6 2 0 16,-1-2-8-16,6 4-23 0,14-2-56 15,-12-10-3-15</inkml:trace>
  <inkml:trace contextRef="#ctx0" brushRef="#br1" timeOffset="245721.5126">11819 15034 430 0,'0'0'6'16,"0"0"4"-16,-3-9 1 15,3 9 1-15,-2-17 2 16,-1 0 0-16,3 5 0 0,3-2-14 16,4-1 0-16,3 5 0 15,6 0 0-15,8 3 0 16,-2 4 0-16,0 3 0 0,6 3 0 15,-4 4 0-15,-6 8 0 16,-1 2 0-16,-7 5 0 16,-3 2 0-16,-7 2 0 15,-5 1 0-15,-4 0 0 16,-9 1 0-16,4 0 0 0,-2-7 0 16,2 1 0-16,1-1 0 15,3-1 0-15,10-8 0 16,0 0 0-16,16-2 0 15,5-5 0-15,9-3 0 16,8 1 0-16,2-3 0 0,4-3 0 16,1-1 0-16,-3-4 0 15,-7 3 0-15,-8 0 0 16,-4 3 0-16,-8-1 0 0,-5 3 0 16,-10 0 0-16,0 0 0 15,0 0 0-15,0 0 0 16,0 0 0-16,-10 8 0 15,10-8 0-15,-13 15 0 0,13-15 0 16,-12 19 0-16,12-19 0 16,-11 7-55-16,11 6-42 15</inkml:trace>
  <inkml:trace contextRef="#ctx0" brushRef="#br1" timeOffset="254343.1684">4013 16931 334 0,'0'0'6'0,"0"0"2"0,0 0 1 15,0 0 2-15,0 0 0 16,7 0 2-16,3-2-1 15,8 0 0-15,0-6-6 0,10 6-3 16,4-5-8-16,7 1-18 16,2 4-53-16,-4-2-4 15</inkml:trace>
  <inkml:trace contextRef="#ctx0" brushRef="#br1" timeOffset="254506.7328">4070 17038 336 0,'0'0'6'0,"-8"3"2"15,8-3 1-15,-10 2 3 16,10-2 2-16,0 0 0 0,0 0 1 16,8 7 1-16,12-7-5 15,12-2-4-15,10-1-5 16,6-4-10-16,14-12-65 16,0 11-8-16</inkml:trace>
  <inkml:trace contextRef="#ctx0" brushRef="#br1" timeOffset="255528.7638">5176 16612 377 0,'0'0'6'16,"0"0"2"-16,0 0 2 15,0 0 1-15,0 0 0 0,0 0-1 16,0 0 2-16,0 0-2 16,0 17-2-16,0 0-3 15,2 3-2-15,6 4 0 0,0 5 0 16,-1 0-2-16,3 3-4 16,-3-1-9-16,6-2-27 15,4 0-44-15,-11-3-2 16</inkml:trace>
  <inkml:trace contextRef="#ctx0" brushRef="#br1" timeOffset="255765.1389">4887 17016 415 0,'0'0'5'0,"0"0"0"0,0 0 2 16,0 0 1-16,0 0 1 15,0 0 1-15,20 0 1 16,3 0 0-16,12 0-4 0,9-2-2 16,7 2 0-16,8-6-1 15,5 2-3-15,-4 2-2 16,2 2-9-16,-12-3-17 16,-25 3-58-16,10 3-2 0</inkml:trace>
  <inkml:trace contextRef="#ctx0" brushRef="#br1" timeOffset="256203.6928">5248 17273 432 0,'0'0'6'15,"0"0"1"-15,0 0 2 16,-3-7 1-16,3 7 0 0,0-10 0 15,3 0 1-15,5 0 0 16,6-2-6-16,4 4-5 16,1-1 0-16,4 6 0 15,-3 1 0-15,1 2 0 0,-2 5 0 16,-19-5 0-16,11 12 0 16,-7 0 0-16,-4 1 0 15,-4 1 0-15,-2 1 0 16,-4 2 0-16,-5 4 0 15,0-1 0-15,-3-1 0 16,1 1 0-16,2-3 0 0,-4 1 0 16,1 1 0-16,4-1 0 15,-2-3 0-15,4-1 0 16,1-1 0-16,7-2 0 0,4-11 0 16,4 9 0-16,9-6 0 15,7-3 0-15,2 0 0 16,3 0 0-16,3-6 0 15,2 2 0-15,0-4-24 0,-8 3-62 16,10-2-4-16</inkml:trace>
  <inkml:trace contextRef="#ctx0" brushRef="#br1" timeOffset="256920.0247">5865 16931 451 0,'0'0'4'0,"0"0"2"0,0 0 1 16,0 0 0-16,0 0 1 15,0 0-1-15,2 10 1 16,1 0 1-16,-1 5-5 0,3 3-4 16,0 4 0-16,5 3 0 15,-2-1 0-15,4 1 0 16,-2 1 0-16,0-7 0 16,-3-2 0-16,0-7 0 15,-1 0 0-15,-6-10 0 0,0 0 0 16,0 0 0-16,0 0 0 15,0-20 0-15,0-2 0 16,-6-3 0-16,3-8 0 16,-1 4 0-16,4-2 0 15,0-2 0-15,0 5 0 0,2 6 0 16,3 5 0-16,8 5 0 16,-3 6 0-16,8 5 0 0,-1 1 0 15,3 12 0-15,2 3 0 16,0 4 0-16,-4 6 0 15,2 3 0-15,-5-2 0 16,-6-1 0-16,2 0 0 0,-6-3 0 16,-3-4 0-16,-2-5 0 15,0-4 0-15,0-9 0 16,0 0 0-16,0 0 0 16,0 0 0-16,0-20 0 15,0 0 0-15,5-2 0 16,0 0 0-16,2-3 0 0,-1 1 0 15,3 3 0-15,1 4 0 16,3 5 0-16,-2 9 0 16,0 3 0-16,-1 0 0 15,2 12 0-15,1 0 0 0,-1 6 0 16,4 5 0-16,-7 1 0 16,1 3 0-16,0-3 0 0,-2 5-3 15,4-2-18-15,-10-10-47 16,-2-17-20-16</inkml:trace>
  <inkml:trace contextRef="#ctx0" brushRef="#br1" timeOffset="257404.9526">6511 17135 472 0,'0'0'3'16,"0"0"1"-16,0-10 1 0,0 10 2 15,5-17-1-15,0 7 1 16,3 0 0-16,1-4-7 15,1 5 0-15,8 2 0 0,1 4 0 16,1 3 0-16,3 6 0 16,-5 1 0-16,2 5 0 15,-3 6 0-15,-5 2 0 0,-7 2 0 16,-5 0 0-16,-5-7 0 16,0 0 0-16,-2-3 0 15,-1 3 0-15,-2 0 0 16,0 0 0-16,1-3 0 15,3 0 0-15,-4 2 0 16,3-2 0-16,7-5 0 16,0-7 0-16,0 13 0 0,0-13 0 15,10 9 0-15,-3-9 0 16,19 0 0-16,14-5 0 16,-19 2 0-16,-9-3-22 15,15-2-62-15,14-2-5 0</inkml:trace>
  <inkml:trace contextRef="#ctx0" brushRef="#br1" timeOffset="257802.482">7326 16494 442 0,'0'0'3'0,"0"0"0"15,0 0 2-15,0 0-1 16,-4 1 1-16,-7 15 2 15,-3 10 0-15,-4 12 2 0,1 9 0 16,2 15-1-16,3 10 1 16,-1 9-9-16,9 6 0 15,4-42 0-15,0 7 0 0,11-3 0 16,4 4 0-16,0-4 0 16,2 3 0-16,6-3 0 15,4 1 0-15,3-3 0 16,3 1 0-16,4-9-72 15,-4-1-18-15</inkml:trace>
  <inkml:trace contextRef="#ctx0" brushRef="#br1" timeOffset="258605.831">7605 16910 443 0,'0'0'4'0,"0"0"2"0,0 0 1 16,0 0 1-16,0 0 0 15,0 0 0-15,5 5 1 0,-5-5 0 16,15 9-3-16,2 4-3 16,1 1-3-16,1 1 0 15,2 7 0-15,6 4 0 0,-5 1 0 16,-1 0 0-16,-2 5 0 15,-8-5 0-15,-2 3 0 16,-7-1 0-16,-2-5 0 16,0-12 0-16,-2 0 0 0,-3 5 0 15,-6-5 0-15,11-12 0 16,-14 13 0-16,14-13 0 16,-13-13 0-16,13-9 0 15,0-4 0-15,11-3 0 16,3-5 0-16,4 0 0 15,3-2 0-15,7 7 0 0,-5 5 0 16,2 9 0-16,-5 3 0 16,1 4 0-16,-6 5-13 15,-2-1-73-15,-2 4-4 16</inkml:trace>
  <inkml:trace contextRef="#ctx0" brushRef="#br1" timeOffset="259040.6865">7853 16640 455 0,'0'0'4'0,"0"0"0"15,0 0 1-15,0 0 1 16,0 0 1-16,0 0 0 0,-5 4-3 16,5-4 0-16,0 10-9 15,0-10-14-15,-4 10-63 16,4-10-6-16</inkml:trace>
  <inkml:trace contextRef="#ctx0" brushRef="#br1" timeOffset="259468.5537">8184 16617 457 0,'0'0'3'0,"0"0"0"0,0 0 3 16,0-12-1-16,0 12 1 15,0-18 0-15,2 6 0 16,3-1-1-16,7 0-1 16,1 1-3-16,4 5 0 15,1 0-2-15,2 7 1 0,2 0-1 16,-5 10 0-16,-1 5 1 15,-4 5-2-15,-5 2 3 16,-7 3 0-16,0 1 0 16,-5 5 0-16,-2-6 0 15,-3-3 0-15,2 0 0 0,-1-5 1 16,4-1-2-16,0-4 0 16,0-3 1-16,5-9 0 15,10 13 1-15,1-10-2 0,8-3 0 16,3 0 0-16,6-3 0 15,-2-2 0-15,4 3 0 16,-2-1 0-16,-1 0-18 16,-9 3-67-16,-5 0-4 0</inkml:trace>
  <inkml:trace contextRef="#ctx0" brushRef="#br1" timeOffset="259738.4406">8843 16890 482 0,'0'0'2'15,"0"0"0"-15,0 0 1 16,0 0 0-16,2 12 1 0,-2 1 0 15,3 1 1-15,-3 6 1 16,0 0-6-16,0 7 0 16,0 0 0-16,2 3-4 15,-2-9-19-15,-7 8-60 0,7-7-5 16</inkml:trace>
  <inkml:trace contextRef="#ctx0" brushRef="#br1" timeOffset="259904.5152">8648 17070 429 0,'0'0'4'0,"0"0"2"16,0 0 1-16,0 0 1 15,11-5 1-15,3 2 0 16,9 2 0-16,7-5 0 16,7 4-4-16,11 2-12 0,-4 0-49 15,11 0-28-15,-3 0-1 16</inkml:trace>
  <inkml:trace contextRef="#ctx0" brushRef="#br1" timeOffset="260289.8782">9178 16976 456 0,'0'0'5'0,"0"0"2"0,0 0 1 15,0 0 0-15,0 0 1 16,10 0 1-16,-3 6-2 15,4-1-8-15,6 2 0 16,3 5 0-16,3 3 0 16,2 0 0-16,-1 2 0 15,-2 3 0-15,-2 5 0 0,-3-5 0 16,-6-1 0-16,-6 1 0 16,-5-3 0-16,0-2 0 15,-5 0 0-15,-6-7 0 0,2-1 0 16,-3-4 0-16,1-3 0 15,2 0 0-15,-1-12 0 16,3-1 0-16,7-7 0 0,0-5 0 16,7 0 0-16,0-4 0 15,8 1 0-15,2 6 0 16,4-3 0-16,-2 6 0 16,1 3 0-16,5 6 0 15,-10-2 0-15,7 10 0 0,-12 4-73 16,3-2-17-16</inkml:trace>
  <inkml:trace contextRef="#ctx0" brushRef="#br1" timeOffset="260768.1211">9606 16711 451 0,'0'0'4'0,"0"0"1"16,0-12 1-16,0 12 1 15,0-15 1-15,5 3-1 0,0 1 0 16,5-4-1-16,2 3-2 16,6 5-3-16,6-1-1 15,1 8-1-15,0 0 0 16,3 15 2-16,-3-3-1 0,-4 8 1 16,-6 4-1-16,-7 0 1 15,-7 0-1-15,-1 1 2 16,-9 0 0-16,-6-2-2 0,3-4 0 15,-6 0-2-15,4-6 2 16,7-3 0-16,7-10 2 16,-11 15-2-16,11-15 0 15,13 3 0-15,4-3 0 0,8 0 0 16,5 0-4-16,5 2-24 16,15 1-57-16,-11-3-2 15</inkml:trace>
  <inkml:trace contextRef="#ctx0" brushRef="#br1" timeOffset="261321.5572">10349 16910 444 0,'0'0'4'0,"0"0"3"15,0 0 1-15,0 0 1 16,0 0 0-16,-3-11 0 0,3 11 0 16,-16 0 0-16,0 5-6 15,-3 6-3-15,-5 5 0 16,3 7 0-16,-4 5 0 16,0 1 0-16,5 5 0 0,2 3 0 15,4-1 0-15,5-2 0 16,5 0 0-16,4-16 0 15,0-3 0-15,4 0 0 16,3 0 0-16,9 5 0 16,-2-13 0-16,0-2 0 15,21 2 0-15,-1-7 0 16,4-7 0-16,-4-11 0 0,-1-9 0 16,-3-10 0-16,-13-3 0 15,-7 1 0-15,-5-1 0 16,-5 1 0-16,-2 4 0 0,-5 2 0 15,-9 11 0-15,2 2 0 16,-4 8 0-16,-1 8 0 16,6 1 0-16,-5 3 0 0,4 7 0 15,-1 8 0-15,9 5 0 16,1 2 0-16,5 4 0 16,5-2 0-16,8 3 0 15,4-3 0-15,6-1 0 0,4-5 0 16,-2-9 0-16,5 1 0 15,-2-10 0-15,-7 0-80 16,7-5-10-16</inkml:trace>
  <inkml:trace contextRef="#ctx0" brushRef="#br1" timeOffset="261523.409">10434 16723 503 0,'0'0'3'16,"0"0"0"-16,0 0-1 15,0 0-2-15,0 0 0 16,0 0 0-16,-8-7 0 0,8 7 0 16,0 0 0-16,3 17-69 15,4-17-21-15</inkml:trace>
  <inkml:trace contextRef="#ctx0" brushRef="#br1" timeOffset="262778.0722">10714 16615 408 0,'0'0'6'0,"0"0"3"16,0 0 1-16,0 0 2 16,0 0 0-16,4-8 1 15,-4 8-1-15,12-12 1 0,-3 3-6 16,7 1-2-16,-2 0-1 15,6 4-4-15,1-5 0 16,0 7 0-16,-3 2 0 0,-1 0 0 16,-2 5 0-16,-5 5 0 15,-5 7 0-15,-3 3 0 16,-2 0 0-16,-5 9 0 16,-7 2 0-16,0-2 0 15,-6 0 0-15,-2 2 0 16,6-6 0-16,-2-6 0 0,7 3 0 15,0-7 0-15,8-3 0 16,1-12 0-16,15 14 0 16,5-14 0-16,5 0 0 0,5 0 0 15,1-5 0-15,5-4 0 16,1 2 0-16,-5-1 0 16,-2 1 0-16,-5 5 0 15,6-6-90-15,-16 1-1 0</inkml:trace>
  <inkml:trace contextRef="#ctx0" brushRef="#br1" timeOffset="263120.6863">11249 16441 478 0,'0'0'3'16,"0"0"0"-16,0 0 1 15,0 0 0-15,0 0 1 0,7 0 1 16,4 7 0-16,6 14-4 16,8 4-2-16,-3 11 0 15,8 7 0-15,7 3 0 0,-2 11 0 16,-3 0 0-16,-2 5 0 16,-7 0 0-16,-6 5 0 15,-7-4 0-15,-10-2 0 16,0-29 0-16,-2 6 0 0,-6-4 0 15,-2 3 0 1,0-4 0-16,-3 3 0 0,-1-4 0 16,2 4 0-16,-1-9 0 15,3 2 0-15,-5 1-37 16,2-7-52-16,7-6-4 16</inkml:trace>
  <inkml:trace contextRef="#ctx0" brushRef="#br1" timeOffset="264392.7484">12432 16536 413 0,'0'0'4'0,"0"0"0"16,0 0 1-16,0 0 1 15,0 0 0-15,0 0 2 16,0 12 1-16,0 6-2 0,0 3 0 16,0 4-1-16,0 7-1 15,0 3 0-15,0 2-1 16,0-3-5-16,3 2-10 16,-3-7-25-16,0-4-48 0,0 0-1 15</inkml:trace>
  <inkml:trace contextRef="#ctx0" brushRef="#br1" timeOffset="264634.4252">12196 16753 399 0,'0'0'4'16,"0"0"0"-16,0 0 3 15,0 0 2-15,0 0 2 0,18 0 1 16,1 0 0-16,8-3 2 15,14 1-4-15,6-1-1 16,8-1-2-16,4-4-2 16,1 4-2-16,-5-2-2 15,-4 2-2-15,-9-1-6 16,-9 5-7-16,-10 0-13 0,-23 0-58 16,17 0-2-16</inkml:trace>
  <inkml:trace contextRef="#ctx0" brushRef="#br1" timeOffset="264937.305">13330 16133 430 0,'0'0'4'0,"0"0"2"0,0 0 1 16,0 0 0-16,0 0 1 16,5 11 1-16,-3 2 2 15,1 9-1-15,-3 3-3 16,2 8-3-16,3 8 0 0,2 1 0 16,1 3-4-16,4-1 0 15,-2-2 0-15,3-4 0 16,-7-9-14-16,7-10-49 15,-2 12-27-15,-5-9 0 0</inkml:trace>
  <inkml:trace contextRef="#ctx0" brushRef="#br1" timeOffset="265169.6815">13138 16682 415 0,'0'0'2'15,"0"0"1"-15,0 0 3 0,0 0 1 16,11 2 3 0,6 1 0-16,5 0 1 15,12-3 1-15,12 0-1 0,6 0-2 16,7 0-2-16,8 0-2 16,1 0-2-16,-3 0-3 0,-6 0-5 15,-7 0-19-15,-19 1-61 16,4-1-3-16</inkml:trace>
  <inkml:trace contextRef="#ctx0" brushRef="#br1" timeOffset="265581.1338">13367 17053 464 0,'0'0'5'0,"0"0"0"16,0 0 2-16,0-5 0 16,0 5 1-16,7-19 0 15,9 9-1-15,1-3-7 0,8 1 0 16,2 5 0-16,3-4 0 16,2 8 0-16,0 3 0 15,-4 9 0-15,-5 3 0 0,-14 5 0 16,-6 8 0-16,-3 0 0 15,-10 7 0-15,-10 2 0 16,-5 1 0-16,10-14 0 16,0-5 0-16,-2 1 0 15,-1 3 0-15,5-5 0 0,-1 3 0 16,4-4 0-16,1-1 0 16,5-1 0-16,4-1 0 15,0-11 0-15,16 14 0 0,4-11 0 16,1-1 0-16,22-2 0 15,19-2 0-15,-27-1-3 16,2-4-83-16,30-8-1 16</inkml:trace>
  <inkml:trace contextRef="#ctx0" brushRef="#br1" timeOffset="265954.1319">14527 16245 419 0,'0'0'4'0,"0"0"1"0,0 0 2 15,0 0 1-15,0 0 0 16,-10 0 1-16,-6 18 1 16,-7 9 1-16,-4 12-2 15,-6 17-3-15,-1 7 2 0,1 14-1 16,6 13-7-16,5 4 0 16,9 3 0-16,13-4 0 15,7 2 0-15,2-51 0 0,5 4 0 16,4-4 0-16,1 0 0 15,6-2 0-15,5 3 0 16,2-7 0-16,5-4-68 0,0-6-23 16</inkml:trace>
  <inkml:trace contextRef="#ctx0" brushRef="#br1" timeOffset="273334.1061">15090 16255 322 0,'0'0'8'0,"3"-12"4"16,1 5 4-16,-4 7 3 16,12-16 0-16,-12 16 0 0,14-16 0 15,-14 16 1-15,9 0-8 16,-4 9-4-16,-3 11-3 16,3 1-2-16,-2 3-1 15,5 6 0-15,-3 2 0 0,2 0-1 16,0-2-2-16,1-6-3 15,-1 1-12-15,-2 3-42 16,0-9-26-16,-3-4-3 16</inkml:trace>
  <inkml:trace contextRef="#ctx0" brushRef="#br1" timeOffset="273651.4797">14705 16674 363 0,'0'0'3'15,"0"0"2"-15,0 0 3 0,0 0 2 16,3 5 2-16,14-5 1 16,6 0 1-16,16-3 3 15,12-1-3-15,12-7-2 16,12 2-3-16,12-3-2 0,2-1-2 15,3 3-1-15,-6 3-1 16,-6 2-3-16,-13 2 1 16,-13 0 0-16,-5 3-1 15,-14 0-1-15,-8 3 0 16,-10 0-1-16,-4-1-1 0,-13-2-5 16,7 5-10-16,-7-5-42 15,0 0-27-15,-10 15-2 16</inkml:trace>
  <inkml:trace contextRef="#ctx0" brushRef="#br1" timeOffset="273952.5623">15018 16890 414 0,'0'0'2'0,"0"0"0"0,0 0 1 16,0 0 1-16,-3 9 0 16,3 2 2-16,-2 3-1 15,2 6 1-15,0 0-2 0,-4 7 0 16,4-2 0-16,0 2-2 15,0-5-6-15,0 6-17 16,4-3-58-16,1-11 1 0</inkml:trace>
  <inkml:trace contextRef="#ctx0" brushRef="#br1" timeOffset="274356.1953">15348 16934 440 0,'0'0'5'0,"0"0"2"0,0 0 2 16,-2-10 1-16,2 10 0 15,0-7 1-15,0 7 0 16,0-13-3-16,0 13-8 16,18-12 0-16,-4 7 0 15,4 5 0-15,1 0 0 16,1 0 0-16,3 8 0 0,-6 1 0 15,-4 4 0-15,-8 1 0 16,-3 9 0-16,-4-4 0 16,-14 4 0-16,-1 2 0 0,-5-3 0 15,-3-3 0-15,0 5 0 16,3-7 0-16,2-2 0 16,4-1 0-16,9-4 0 15,7-10 0-15,0 12 0 0,7-7 0 16,9-5 0-16,9 0 0 15,5-2 0-15,2-3 0 16,6-2 0-16,6-1 0 16,-4-4 0-16,-1 7-8 15,-12 0-70-15,6-7-10 16</inkml:trace>
  <inkml:trace contextRef="#ctx0" brushRef="#br1" timeOffset="275131.5591">15964 16578 407 0,'0'0'5'0,"0"0"3"16,0 0 1-16,0 0 0 15,0 0-1-15,0 0 1 16,0 5 0-16,3 2 1 16,0 8-7-16,5 2-1 0,-4 2 0 15,4 6 0-15,2 0 1 16,-3 0-2-16,1 0 1 15,-1-3-1-15,-5-5 2 0,4-2-2 16,-4 1 0-16,-2-9 1 16,0-7 0-16,0 12 0 15,0-12 1-15,0 0 0 0,-2-7-1 16,-4-5 0-16,6-8-2 16,0-6 0-16,0-1 0 15,0-5 0-15,3 5 0 16,2-3 0-16,5 3 0 0,-3 7 0 15,4 4 0-15,-2 5 0 16,1 6-2 0,3 3 1-16,-2 2 0 0,2 7 1 15,3 8-3-15,0 2 3 0,0 3 0 16,-4 5 0-16,1-1 0 16,-6 2 1-16,0-5 0 15,-4 0-1-15,-1-4 3 16,-2-4-1-16,0-4-2 15,0-9 0-15,-2 8 0 0,2-8 0 16,0 0 0-16,-3-11 0 16,1-1 0-16,2-11 0 15,2 1 0-15,3-4 0 0,1-1 0 16,4-2 0-16,-1 5 0 16,2 2 0-16,-2 7 0 15,1 5 0-15,1 2 0 16,-2 8 0-16,1 4 0 0,0 5 0 15,1 6-4-15,2 2 4 16,1 3 0-16,-5 7 0 16,-2 1 0-16,4 1-1 15,-6-2-3-15,0 3-7 16,-5-4-21-16,-4-5-53 0,10-1-2 16</inkml:trace>
  <inkml:trace contextRef="#ctx0" brushRef="#br1" timeOffset="275583.345">16591 16736 444 0,'0'0'5'16,"0"0"2"-16,0 0 1 15,-4-13 0-15,4 13 2 16,0-17-1-16,0 10 0 0,2-2 0 16,3-5-7-16,6 4-2 15,5 3 0-15,-2 2 0 16,6 3 0-16,1 2 0 16,-2 2 0-16,2 8 0 15,-8 5 0-15,-4 3 0 0,-4 1 0 16,-5 6 0-16,-5-1 0 15,-8 2 0-15,-4 1 0 16,-1-3 0-16,-3-1 0 0,3-1 0 16,0-5 0-16,6-4 0 15,0-1 0-15,4-4 0 16,8-8 0-16,0 0 0 16,18 9 0-16,-4-11 0 0,11-1 0 15,5-4 0-15,2 0 0 16,3 2 0-16,1-2 0 15,-4 2 0-15,-9-6-5 0,3 2-62 16,-6 3-21 0,-20 6-3-16</inkml:trace>
  <inkml:trace contextRef="#ctx0" brushRef="#br1" timeOffset="276187.0306">16964 16910 355 0,'0'0'3'16,"0"0"4"-16,0 0 1 16,0 0 3-16,-2 12 0 15,2-12 2-15,2 17 1 16,3-7 2-16,5-3-3 16,2 1-1-16,4-3-1 0,3-1-2 15,1-4 0-15,5-1-1 16,0-10-1-16,-1-4-3 0,-3-7-4 15,1-4 0-15,-5-7 0 16,-4-9 0-16,-6-5 0 16,-2-6 0-16,-5 2 0 15,-5-9 0-15,-7 10 0 0,-3 1 0 16,-2 5 0-16,-2 11 0 16,-1 6 0-16,4 12 0 15,-2 8 0-15,4 7 0 16,1 4 0-16,3 14 0 0,1 6 0 15,0 8 0-15,9 9 0 16,6 2 0-16,4 7 0 16,8 0 0-16,3 0 0 15,13-5 0-15,3-3 0 16,2-3 0-16,-4-10 0 0,7-3 0 16,-2-7 0-16,-8-1 0 15,-2-8 0-15,-5 0 0 16,-8-3 0-16,-2 0-8 0,-15-7-32 15,10 7-49-15,-10-7-1 16</inkml:trace>
  <inkml:trace contextRef="#ctx0" brushRef="#br1" timeOffset="278006.4234">17579 16801 400 0,'0'0'7'15,"0"0"2"-15,0 0 4 16,0 0 1-16,0-13 1 15,0 13 0-15,2-12 1 0,-2 12 1 16,12-18-12-16,-6 13-5 16,8 0 0-16,-2 1 0 0,0 4 0 15,6 0 0-15,-3 0 0 16,4 4 0-16,-5 6 0 16,0 2 0-16,-4 1 0 15,-2 5 0-15,-5-1 0 0,-3 2 0 16,-11 4 0-16,-6 0 0 15,-1-4 0-15,-1 1 0 16,-1-1 0-16,0-4 0 16,5-2 0-16,2-6 0 15,13-7 0-15,-9 15 0 0,9-15 0 16,13 5 0-16,1-5 0 16,9 0 0-16,6 0 0 15,4-2 0-15,4-4 0 16,0 5 0-16,-5-4 0 15,-2-1 0-15,-7 3 0 0,-3 3 0 16,-8-4 0-16,-3 4 0 16,-9 0 0-16,0 0 0 15,0 0 0-15,0 0 0 0,0 0 0 16,0 0-2-16,-9 13-81 16,9-13-9-16</inkml:trace>
  <inkml:trace contextRef="#ctx0" brushRef="#br1" timeOffset="279282.2228">17511 16133 371 0,'0'0'8'16,"0"0"4"-16,-3-9 2 16,3 9 2-16,-4-11 2 0,4 11 2 15,-8-13 0-15,8 13 2 16,-7-15-12-16,7 15-10 15,0-15 0-15,3 3 0 16,6 1 0-16,3 4 0 0,8-4 0 16,5 7 0-16,1-4 0 15,-1 8 0-15,-6 0 0 16,1 8 0-16,-3 2 0 16,-9 8 0-16,-6 2 0 0,-4 4 0 15,-9 3 0-15,-3-1 0 16,-5-2 0-16,3 0 0 15,-1 1 0-15,0-7 0 16,4-4 0-16,3-1 0 0,5-3 0 16,5-10 0-1,7 5 0-15,10-5 0 0,6 0 0 16,4 0 0-16,6-5 0 16,1-3 0-16,4 4 0 15,-8-5 0-15,2 6 0 0,-12 0 0 16,0-3 0-16,-8 4 0 15,-1 2 0-15,-11 0 0 16,0 0 0-16,0 0 0 0,0 0 0 16,0 0 0-16,0 0 0 15,-13 5 0-15,3-2 0 16,3 0 0-16,-4 0 0 0,1 1 0 16,10-4 0-16,-14 2-2 15,1 1-90-15,13-3-3 16</inkml:trace>
  <inkml:trace contextRef="#ctx0" brushRef="#br1" timeOffset="279864.7326">18066 15748 401 0,'0'0'6'0,"0"0"2"16,0 0 1-16,0 0 1 15,0 0 1-15,0 13 3 16,7 6 0-16,8 10 2 0,7 14-4 15,9 6-2-15,7 11-10 16,10 11 0-16,2 1 0 16,2 5 0-16,-2 3 0 0,-8-1 0 15,-11-3 0-15,-7 6 0 16,-18 0 0-16,-6 2 0 16,-19-4 0-16,-5 1 0 15,-9-4 0-15,-6-3 0 0,3-9 0 16,17-36 0-16,3 4 0 15,0-6 0-15,0-3 0 16,4 1 0-16,-3-5 0 16,8-3 0-16,-5 3 0 15,5-7 0-15,-3 4-54 16,6-5-38-16</inkml:trace>
  <inkml:trace contextRef="#ctx0" brushRef="#br1" timeOffset="281399.9164">18953 16345 395 0,'0'0'6'15,"0"-11"3"-15,0 11 2 16,0-12 3-16,0 12 0 16,0-12 1-16,0 12 1 0,0 0-1 15,-15 0-4-15,3 12-6 16,-6 13-5-16,-1 7 0 15,-2 5 0-15,1 10 0 16,-1 6 0-16,5-1 0 0,7-1 0 16,4 0 0-1,5-7 0-15,5-5 0 16,9-1 0-16,6-14 0 0,3-4 0 16,2-8 0-16,6-7 0 15,-1-5 0-15,6-5 0 16,-7-12 0-16,4-2 0 0,-8-13 0 15,-4-6 0-15,-3-6 0 16,-8-7 0-16,-5-2 0 16,-8-3 0-16,-6 5 0 0,-7-2 0 15,-3 11 0-15,-1 9 0 16,-5 2 0-16,0 14 0 16,1 9 0-16,-4 6 0 15,6 7 0-15,-1 12 0 0,4 10 0 16,1 3 0-16,11 7 0 15,-1 0 0-15,13 4 0 16,5-2 0-16,10-6 0 0,10-6 0 16,7-8 0-16,5-2 0 15,6-12 0-15,-2 1 0 16,-1-6 0-16,-3-3 0 16,-9-7 0-16,-6-7-76 15,-7 6-16-15</inkml:trace>
  <inkml:trace contextRef="#ctx0" brushRef="#br1" timeOffset="281635.8241">19018 16040 498 0,'0'0'2'0,"0"0"0"15,0 0 1-15,-8-8 1 16,8 8-2-16,0 0-2 16,0 0 0-16,-10-5 0 15,10 5 0-15,0 0 0 0,2 10-11 16,4 0-74 0,-6-10-3-16</inkml:trace>
  <inkml:trace contextRef="#ctx0" brushRef="#br1" timeOffset="282148.099">19523 15956 474 0,'0'0'4'0,"-4"-11"0"16,4 2 2-16,0-4 1 16,6-2 0-16,4-5 2 15,4 1-9-15,6-3 0 16,10 2 0-16,0 5 0 16,2 5 0-16,3 5 0 15,-4 5 0-15,-1 5 0 0,-4 9 0 16,-6 4 0-16,-8 7 0 15,-3 2 0-15,-9 0 0 16,0 5 0-16,-13-1 0 0,0-2 0 16,-4 1 0-16,-4-3 0 15,5 1 0-15,-2-6 0 0,3-1 0 16,11-7 0-16,4 1 0 16,12-6 0-16,13-1 0 15,12-6 0-15,10 1 0 16,11-3 0-16,4 0 0 15,-3-3 0-15,-5-1 0 0,-4 1 0 16,-13 0 0-16,-9 1 0 16,-10 2 0-16,-18 0 0 15,9 0 0-15,-9 0 0 16,0 0 0-16,-7 8 0 16,1 1 0-16,-3 9-62 0,-3-11-32 15</inkml:trace>
  <inkml:trace contextRef="#ctx0" brushRef="#br1" timeOffset="287297.9856">2009 16568 383 0,'0'0'5'0,"0"0"0"0,0 0 1 15,0 0 0-15,-8 5 2 16,8 9 0-16,0 14 5 15,0 9 1 1,6 5-5-16,-4 8 0 16,3 4 0-16,-1 8-1 0,2-3-1 15,1 0 0-15,-1-8-4 16,1-7-1-16,-3 1 0 16,2-9-1-16,-4-1-2 15,-2-20-7-15,0-3-6 0,0 1-14 16,2-1-54-16,-2 1-5 15</inkml:trace>
  <inkml:trace contextRef="#ctx0" brushRef="#br1" timeOffset="287704.6793">2277 16745 360 0,'0'0'5'15,"0"0"5"-15,0 0 2 16,8-7-1-16,-8 7-1 15,0 0 2-15,0 0 0 16,0 0 1-16,0 12-6 0,-16 3-2 16,-5 3-3-16,-6 2 0 15,-3 2 1-15,0-2-1 16,-8 0 0-16,6-5-1 0,8-5 0 16,3-2-1-16,6-4 0 15,15-4 0-15,0 0 0 16,-3 13-1-16,14-9 1 15,6 4 0-15,6-1 1 0,4 5 0 16,8 0 0-16,-3 3 1 16,3 6-1-16,2-1 1 15,-2 4 0-15,-2 0-1 16,-4 7 1 0,-5-6-1-16,-3-1 0 0,1 0 1 0,-5-1-2 15,-4-5 1-15,-6-1-2 16,3-2-1-16,-4-3-4 15,-1-5-4-15,-5-7-6 16,0 0-36-16,0 0-32 0,0 0-2 16</inkml:trace>
  <inkml:trace contextRef="#ctx0" brushRef="#br1" timeOffset="288160.7117">2653 16753 384 0,'0'0'4'0,"0"0"1"16,0 0 0-16,0 0 1 15,-7 10 1-15,1 7 1 16,3 4 0-16,1 5 1 16,2 4-4-16,0 3 0 0,0 4 0 15,0-3-2-15,2 1 0 16,1-8-2-16,3-2-5 16,-2-11-10-16,1 4-27 15,5-7-39-15,-10-11-3 16</inkml:trace>
  <inkml:trace contextRef="#ctx0" brushRef="#br1" timeOffset="288365.7095">2504 16738 365 0,'0'0'6'0,"0"0"0"0,0 0 3 16,0 0 0-16,4-9 0 15,-4 9 1-15,21-13 1 16,0 6 0-16,7 2-4 0,4-2-2 15,11 1 0-15,-1 2-2 16,8 4-3-16,-8 0-5 16,3 0-8-16,-13 3-13 15,-4 4-24-15,-7 2-19 0,-12 6-5 16</inkml:trace>
  <inkml:trace contextRef="#ctx0" brushRef="#br1" timeOffset="288530.2689">2800 16865 206 0,'0'0'15'0,"-13"4"5"0,3 1 4 16,3 4 0-16,-6-2 3 15,3 1 2-15,1 1 1 0,-2-1 2 16,11-8-12-16,0 12-5 16,5-10-3-16,13-2-2 15,7 0-2-15,7-2-2 16,2-3-4-16,4-2-6 16,2 4-10-16,-8-2-13 0,-10 2-56 15,-4 6-3-15</inkml:trace>
  <inkml:trace contextRef="#ctx0" brushRef="#br1" timeOffset="288663.5547">2735 17142 350 0,'0'0'5'0,"-10"7"3"16,10-7 2-16,-10 10 2 15,10-10 1-15,-5 13 1 16,5-13 1-16,5 14 0 16,15-14-5-16,6 0-3 0,10 0-6 15,1-12-26-15,8 3-54 16,7-2-3-16</inkml:trace>
  <inkml:trace contextRef="#ctx0" brushRef="#br1" timeOffset="289018.1098">3187 17123 407 0,'0'0'6'0,"0"0"4"16,-5-8 1-16,5 8 1 0,-2-17 2 15,2 5-1-15,0-4 2 16,2-1-1-16,9 5-5 16,3-3-9-16,4 5 0 15,0 5 0-15,6 2 0 0,-4 3 0 16,-1 6 0-16,-6 11 0 16,-3 0 0-16,-10 8 0 15,-6 2 0-15,-5 3 0 16,-9 2 0-16,-3 1 0 15,11-18 0-15,-2-1 0 16,3 1 0-16,4 0 0 0,-4-3 0 16,4-2 0-16,5 1 0 15,2-11 0-15,12 9 0 16,14-6 0-16,13-6 0 16,10-10 0-16,16-4-58 0,5 2-30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27T07:22:28.561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10941 7085 245 0,'0'0'5'15,"0"0"1"-15,0 0 2 16,0 0 1-16,0 0 2 15,0 0 2-15,0 0 1 0,7-11 2 16,3 9-3-16,5-8-2 16,3-5-1-16,12-1 0 15,5-4-2-15,11-9 0 16,9-3-3-16,14-9-1 0,11-4 0 16,15-7 0-16,9-6-1 15,15-5-1-15,13-11 0 16,8-3 1-16,13-7-2 15,12-2 0-15,3-6 1 16,9-3-1-16,4-2 0 0,3 1-1 16,0-1 0-16,8 0 0 15,-3 8 0-15,-7-1-1 16,-3 7-1-16,-3 6 0 16,-7 3 0-16,-13 8 1 15,-4 1 0-15,-17 8 0 0,-11 7 1 16,-13 8 0-16,-13 5 1 15,-24 9 0-15,-14 8 1 16,-18 2 0-16,-7 9 0 0,-18 4-1 16,-10 5-1-16,-7 0-1 15,0 5-4-15,-5 4-11 16,-2 17-58-16,-2-14-4 0</inkml:trace>
  <inkml:trace contextRef="#ctx0" brushRef="#br0" timeOffset="2249.1558">11045 7095 190 0,'0'0'5'0,"0"0"2"15,0 0 1-15,0 0 2 16,-10 0 0-16,10 0 1 0,-7 0-1 16,7 0 1-16,-15 2-5 15,15-2-2-15,-15 15-2 16,2-3 1-16,4 6-2 0,-1-1 0 16,-3 11 1-16,3 1 1 15,-2 1 0-15,2 2 0 16,0 1-1-16,2 1 2 15,1-5-2-15,2 6 1 16,0-5-1-16,2-3 0 0,1-3-1 16,2 5 1-16,0-8 0 15,0 4 0-15,5 0 1 16,0 0 0-16,0 0 0 0,0-5-1 16,0 2 0-16,0-1 0 15,2 0 0-15,3-4 0 16,-2 0-1-16,-1-2 1 15,3 0 0-15,3-3 0 16,-3 3 0-16,-1-5 0 0,7 1-1 16,-4-2 1-16,1 2-1 15,-1-4 0-15,1 2 1 16,1 4 0 0,1-8 0-16,-1 4 0 15,6-4 1-15,0 1 0 0,5-6-1 16,0 0 0-16,1-8 1 15,3 1-1-15,-1-3-1 16,4 0 0-16,0-2 0 0,2 2-1 16,4 0 1-16,-3-3 0 15,5 1 0-15,-3 0 0 16,3-4 0-16,3 1 0 0,-5 1 0 16,10-3 0-16,-3-3 1 15,2-1-1-15,0 1 0 16,6 1-1-16,-4 0 1 0,1-1-1 15,0 0 1-15,-3-3-1 16,-1 6 1-16,2-3-1 16,0 0 0-16,-4-2 1 15,1 0 0-15,7-3 0 16,-2 1 0-16,7-4 0 0,-2-5-1 16,7 4 1-16,-1-2-1 15,2 1 1-15,-3-1-1 16,2 2 0-16,-6 1 0 15,3-2 0-15,-8 3 1 16,4 3-1-16,-5-2 0 0,0-1 1 16,4 3-1-16,-4-3 0 15,5 0 1-15,-6-1-1 16,6 2 1-16,-2-5-1 0,2 4 1 16,-4 0-1-16,-1 0 1 15,3 2-1-15,-7 0 1 16,7 2 0-16,-1-1 0 0,-3 5 0 15,1-4 1 1,3 0-1-16,-1-1 0 0,-3 4 1 16,6-5-1-16,-5 2 0 15,-1 4 0-15,-2-1-1 16,-2 1 1-16,1-1-1 16,-4-1 0-16,0 4 0 0,0 0 1 15,-5-2-1-15,6 1 0 16,-3 1 0-16,-1-1 0 15,4 0 0-15,-6 1 0 16,3-2 1-16,-6 2-1 0,3 2 0 16,-7-6 0-16,8 6 0 15,-10 1 0-15,1-1 0 0,1 1 0 16,0-2 1-16,0 4-1 16,2-3 0-16,3 3 0 15,-3-3 0-15,5 0 0 16,-2-2 2-16,-4 2-1 15,2 3 0-15,-3-3 1 0,-5 0-1 16,-4 3 0-16,-2 1 0 16,-4-1 0-16,0 5-1 15,-5-1 0-15,0 1 0 16,2 2 0-16,-2-2 0 0,1-1 0 16,1 0 0-16,0 4 0 15,-2-4 0-15,0 1 0 16,5 2 0-16,-6-2 0 15,-9 7 1-15,16-8-1 16,-16 8 2-16,12-12-2 0,-12 12 1 16,13-10 0-16,-13 10 0 15,11-10-1-15,-11 10 1 16,14-13 0-16,-7 4 1 0,-7 9-2 16,9-15 2-16,-6 4 0 15,2 4 1-15,-3-3 0 16,4-2 0-16,-6 2 0 15,3 0 0-15,-3-4-1 0,0-1 0 16,0 0-1-16,0-3 0 16,0 1 0-16,0-1-1 15,0-1 1-15,-3 2 0 16,1-4-1-16,-6 1 1 16,2 1-1-16,2-1 1 15,-6-1-1-15,0-3 1 0,-2 2-1 16,-2 0 1-16,4-2-2 15,-1 1 0-15,-4-3 1 16,3 7 0-16,-1-5 0 0,-2 4 0 16,8-3 0-16,-4 4 1 15,-1-1 1-15,3 0 0 16,-2 3 0-16,1-3 1 0,3 0-2 16,-3 2 1-16,0-1 0 15,0 2-1-15,0-1 1 16,0 0-1-16,-2 4 1 15,4-1-1-15,-2 0 0 0,2 0 1 16,2 6-1-16,-2-6 0 16,2 3 0-16,0-5 0 15,2 5 0-15,0 0 0 16,0-3 0-16,-2 3 0 16,0 0 1-16,5 0-2 15,-4 1 1-15,1 5 0 0,4 6 0 16,-3-13-1-16,3 13 1 15,0 0-2-15,0 0 1 16,-3-11-1-16,3 11 0 0,0 0-1 16,0 0-2-16,0 0-2 15,0 0-5-15,0 8-10 16,3 20-58-16,0-18-6 0</inkml:trace>
  <inkml:trace contextRef="#ctx0" brushRef="#br0" timeOffset="3218.5616">15507 5175 180 0,'0'0'6'0,"0"0"2"16,0 0 1-16,0 0 1 0,0 0 2 15,0 0 4-15,0-8 0 16,8 3 1-16,7-4-3 15,6-3-2-15,9-11-1 16,8-3 1-16,12-5-2 0,13-9-2 16,7-7 0-16,20-10-1 15,10-5-1-15,15-10 0 16,16 1-1-16,9-9 0 16,9-2 0-16,7 0-2 0,7-2 0 15,3 0 0-15,2 2 0 16,2 3 0-16,-3-3-1 15,5-2 0-15,3 3 1 0,-3 1-1 16,-1 3 2-16,-2 1 1 16,-7 4-2-16,-13 5 1 15,-9 6 0-15,-23 8 0 16,-18 3-1-16,-18 8 1 16,-15 8-1-16,-22 2 1 15,-13 6 1-15,-12 6-1 16,-9 6 0-16,-6 4 0 0,-4 3-1 15,0 7-3-15,0-9 0 16,0 9-5-16,-4 11-4 16,1 1-11-16,-4 13-50 0,-2-5-9 15</inkml:trace>
  <inkml:trace contextRef="#ctx0" brushRef="#br0" timeOffset="4100.3816">15539 5494 188 0,'0'0'7'0,"0"0"1"15,0 0 1-15,0 0 0 0,0 0-1 16,0 0 2-16,0 0 2 16,0 0 3-16,0 0-6 15,11 0 1-15,3-5 1 0,9-2 1 16,5-3 1-16,11-9-1 16,6-4-3-16,9-7 0 15,12-7-2-15,7-6 0 0,10-3-2 16,11-6 0-16,10-5 0 15,9-4-1-15,6 3 0 16,8-2-1-16,4-4-1 16,9-1-1-16,6 1 1 0,6-5-1 15,0 2 1-15,3-5 1 16,5 3-1-16,-1-1 2 16,6 1 1-16,-9 3 0 15,-7 3 1-15,-4 7-1 16,-7 3 0-16,-8 3 0 15,-6 3 0-15,-7 5 0 16,-12 3-1-16,-6 2-1 0,-10 2 0 16,-9 1 0-16,-10 6-1 15,-13 3 1-15,-12 6 0 0,-10 1 0 16,-10 6 1-16,-8 4-1 16,-10 5 1-16,-7 3-1 15,0 0-2-15,0 0 0 16,0 0-2-16,0 0-1 0,-5-1-2 15,5 1-2-15,-14 1-2 16,3 7-5-16,-1-5-4 16,-1 7-21-16,13-10-44 15,-22 12-1-15</inkml:trace>
  <inkml:trace contextRef="#ctx0" brushRef="#br0" timeOffset="4953.8937">19139 3302 190 0,'0'0'6'0,"0"0"2"0,0 0 4 0,0 0 4 16,0 0 2 0,0 0 0-16,-7-8 0 0,7 8 2 15,0 0-2-15,0 0-4 16,7-9-1-16,3 6-2 15,8-7 1-15,0 2-2 16,11-1 0-16,0-4-1 0,3-4-1 16,2-1 0-16,1 2-2 15,-6-4 0-15,1 3 1 16,-7-1-2-16,1 0 1 0,-7 4-1 16,1 4 1-16,-8 0-1 15,0 3 0-15,-10 7-1 16,14-13 0-16,-14 13-1 15,0 0 0-15,0 0-2 0,8-9-1 16,-8 9 0-16,0 0-1 16,0 0 0-16,0 0 0 15,0 0-1-15,0 0 0 16,0 7 0-16,0-7 2 0,3 19 0 16,-3-2 0-1,2 9 1-15,6 4 0 0,-4 4 1 16,5 6-1-16,3 2 1 15,-3 2-1-15,4 4 1 16,2-1-2-16,0-5 0 0,-1 2-1 16,-1-5 1-16,2 4 0 15,0-8-1-15,-3-4 0 16,-2 0 1-16,1-6 0 0,-7-1 0 16,4-6 1-16,-4-4 0 15,-1-2-1-15,-2-1 1 16,-1-1 0-16,0-10 0 0,4 7 0 15,-4-7 1-15,0 0 0 16,-4 10 0-16,4-10-1 16,0 0 1-16,-16 7-1 15,6-5 0-15,0 4 0 0,-7-2-1 16,-1 3 1 0,-4 1-1-16,-3 2-1 0,-8 0 1 15,3 2-2-15,-6 4 0 16,-1-1-1-16,-3-1-3 15,-3 1-3-15,4 3-4 16,4-6-10-16,5-10-54 0,5 14-6 16</inkml:trace>
  <inkml:trace contextRef="#ctx0" brushRef="#br0" timeOffset="5082.7403">19360 3988 400 0,'0'0'4'16,"0"0"0"-16,0 0 1 15,-4-3-1-15,4 3-1 16,0 0-8-16,0 0-66 16,-10 6-1-16</inkml:trace>
  <inkml:trace contextRef="#ctx0" brushRef="#br0" timeOffset="6767.0235">11318 7481 353 0,'0'0'5'16,"0"0"5"-16,0 0 1 0,-4-10 3 16,4 10 0-16,0 0 1 15,-8-13-1-15,8 13 0 16,0 0-4-16,-9 0-4 15,9 0-4-15,-11 13-1 0,9-3-1 16,-1 2 0-16,3 1 0 16,0 0 0-16,3-4 1 15,7-1 1-15,2-5-1 16,3-3 2-16,3 0-1 0,-2-11 1 16,5 2-1-16,-4-9 1 15,-2 0 0-15,-4-1 0 16,-5-3-1-16,-6 1 1 15,-2 2-1-15,-11 3-1 16,-4 4 0-16,-3 5-1 0,-2 7 0 16,-2 0-1-16,1 7 0 15,3 5 0-15,5 1 0 16,2-1 0-16,6 1 1 0,5-2 0 16,4-2 0-16,8-4 0 15,7-5 1-15,6 0 1 16,1-5-1-16,1-3 1 15,0-4 0-15,-5-1-1 0,-8 1 1 16,-4-2-1-16,-8 0 0 16,-5 7-1-16,-10 3-1 15,-2 1 0-15,-6 3-4 16,4 3-6-16,-1 7-10 0,3-1-31 16,1 9-34-16,9-4-2 15</inkml:trace>
  <inkml:trace contextRef="#ctx0" brushRef="#br0" timeOffset="7332.6502">11107 7689 322 0,'0'0'5'0,"0"0"2"16,-5-10 3-16,5 10 2 0,-8-17 2 15,8 4 1-15,-4-4 1 16,4-2 1-16,-2-7-4 15,2 2-2-15,0-8-1 16,2 0-3-16,2-6 0 0,4-2-2 16,3-2-1-16,0 1 0 15,2-2-1-15,4 4 1 16,2 2-2-16,-3 5 1 0,7-1-1 16,0 8-1-1,-2 8 1-15,-1 4-2 0,3 6 0 16,1 7 0-16,1 3-1 15,0 9 0-15,0 10 1 16,0 10 0-16,-2 8 0 16,1 5 0-16,-4 9 0 0,-2 3 0 15,-4 10 1-15,-1 2-1 16,-5 3 1-16,-6 6 0 16,-2 3 1-16,0 1 1 15,0-3 0-15,-5-3 0 16,0-5 0-16,2-5-3 15,3-7 0-15,0-8-6 16,0-17-14-16,8-16-61 0,2 3-6 16</inkml:trace>
  <inkml:trace contextRef="#ctx0" brushRef="#br0" timeOffset="7826.5577">11132 7585 345 0,'0'0'5'16,"0"0"0"-16,0 0-1 0,0 0 2 16,-2 12 0-16,2 11 1 15,0 6 2-15,0 13 1 16,0 20-4 0,4 5 1-16,1 10 1 0,0 3-1 15,-2-4 0-15,4-1-1 16,-2-4-1-16,0-6-4 15,-2-18-9-15,-1 0-21 16,6-8-46-16,-8-9-4 0</inkml:trace>
  <inkml:trace contextRef="#ctx0" brushRef="#br0" timeOffset="8199.6475">10568 8358 356 0,'0'0'7'0,"0"0"2"16,-15-2 2-16,15 2-1 0,-11 0 0 15,11 0 1-15,0 0 2 16,0 12 1-16,26-7-5 15,14 3-1-15,17-6-1 16,20-2 1-16,20 0 1 0,17-5 0 16,13-8-1-16,12-3-2 15,1-2 0-15,-2 0-6 16,-3 6 0-16,-13 2 0 16,-16 2 0-16,-14 6 0 15,-14 2 0-15,-21 0 0 16,-13 2 0-16,-14 4 0 0,-9 1 0 15,-12-4-6-15,-9-3-17 16,0 24-58-16,-13-19-6 16</inkml:trace>
  <inkml:trace contextRef="#ctx0" brushRef="#br0" timeOffset="8764.1471">10602 8494 384 0,'0'0'4'16,"0"0"-1"-16,0 0 0 15,0 5-1-15,-12 10 1 0,-2 5 0 16,-9 7 1-16,-7 5 0 16,-7 6-4-16,-2 1 1 0,-2 6 0 15,2-11 0-15,2-1-5 16,8-4-18-16,10-1-46 16,7-16-6-16</inkml:trace>
  <inkml:trace contextRef="#ctx0" brushRef="#br0" timeOffset="8931.7067">10906 8511 402 0,'0'0'0'15,"0"8"1"-15,0 4 2 0,-10 5 1 16,-5 4 0 0,-10 6 0-16,-5 5 1 0,-4 3 0 15,-8-3 1-15,-3 0-4 16,0 3-10-16,2-11-27 15,2-1-42-15,18-8-1 16</inkml:trace>
  <inkml:trace contextRef="#ctx0" brushRef="#br0" timeOffset="9119.2036">11281 8462 409 0,'0'0'3'0,"0"0"2"16,5 12 1-16,-5 3 1 15,-5 3 1-15,-4 6 1 0,-9 6-1 16,-5 2 1-16,-9 6-2 16,-3-4-3-16,-5 3-6 15,0-7-12-15,12 0-20 0,10-10-46 16,6-5-2-16</inkml:trace>
  <inkml:trace contextRef="#ctx0" brushRef="#br0" timeOffset="9280.7706">11662 8528 415 0,'0'0'2'16,"-8"11"1"-16,-4 8 3 0,-6 7 0 15,-8 3 1-15,-10 10 1 16,-4 6-1-16,-4 5 1 0,1-5-8 16,6-6-43-16,3 4-35 15,5-9-4-15</inkml:trace>
  <inkml:trace contextRef="#ctx0" brushRef="#br0" timeOffset="10610.7694">13370 6416 329 0,'0'0'7'0,"0"0"4"15,0-10 3-15,0 10 4 0,2-7 1 16,-2 7 2-16,0-10 0 16,0 10 1-16,0 0-7 15,0-10-4-15,0 10-3 16,-10 3-2-16,10-3-3 16,-13 17-1-16,6-10-1 0,0 5-1 15,2-2 1-15,-1 0-1 16,4 0 2-16,2-10-2 15,2 12 0-15,7-10 0 0,3 2 0 16,3-4 0-16,-3 0 0 16,0-9 0-16,1 2 0 15,-3-2 0-15,-3-2 0 16,-7-1 0-16,0 0 0 16,-5 2 0-16,-2 3 0 0,-8 2 0 15,0 3 0-15,-5 2 0 16,3 4 0-16,-1 6 0 15,4 3 0-15,-2-1 0 0,9 0 0 16,5 0 0-16,2 0 0 16,4 1 0-16,6-5 0 15,10-3 0-15,1-2 0 16,0-3 0-16,2 0 0 0,2-8 0 16,-5-2 0-16,-1-2 0 15,-7-2 0-15,-2 2 0 16,-7-2 0-16,-3-1 0 15,-4 5 0-15,-8 3 0 0,-6 2 0 16,-2 2 0-16,0 3 0 16,-2 6 0-16,1 1 0 15,5 3 0-15,3 2 0 16,3-2 0-16,5-1 0 0,5-9 0 16,0 12 0-16,10-9 0 15,5-3 0-15,0 0 0 16,5-7 0-16,-1-3 0 15,0-2 0-15,-2-3 0 0,-4 0 0 16,-5-1 0-16,-8 2 0 16,-2-1 0-16,-12 8 0 15,-4-1 0-15,-5 3 0 16,-1 5 0-16,-3 0 0 0,4 5 0 16,-2 3 0-16,8-1 0 15,4 4 0-15,6-5 0 16,7-6 0-16,-6 16 0 15,6-16 0-15,8 10 0 16,2-5 0-16,-2-5-7 0,4 0-5 16,-12 0-7-16,20 0-20 15,-3 0-46-15,-17 0-1 16</inkml:trace>
  <inkml:trace contextRef="#ctx0" brushRef="#br0" timeOffset="12617.9253">11458 7424 138 0,'0'0'0'16,"0"0"0"-16,0 0 4 0,5 3 1 16,4-1 0-16,12 4 4 15,8-2 1-15,9 1 1 16,19 0 4-16,10-2-1 0,20-3-3 15,18 0 0-15,17 0-1 16,8-3-1-16,20-4-3 16,11-3 0-16,16-1-1 15,12 1-1-15,3 1 1 0,6-2-2 16,10 2 0-16,9 1 0 16,2 1 0-16,10 2 0 15,-3 3 0-15,-3 2-1 16,11-3-1-16,4 3-1 15,-1-3 1-15,0 3-1 0,-7-2-1 16,4 2 1-16,-13-5-1 16,-7 3 0-16,-15 2 0 15,-7-3 1-15,-23 3-1 16,-12 0 1-16,-24 0 1 0,-17 0 1 16,-15 0 0-16,-9 0 1 15,-29 0 1-15,-12 0 2 16,-16 3 3-16,-5-3 1 15,-17 0 0-15,-1 0-2 0,-12 0 1 16,0 0-2-16,0 0 2 16,-10 0-6-16,10 0-5 15,-12 0-9-15,12 0-23 0,-11 2-38 16,11-2-2-16</inkml:trace>
  <inkml:trace contextRef="#ctx0" brushRef="#br0" timeOffset="16428.3762">11465 7231 59 0,'0'0'5'16,"0"0"2"-16,0 5 0 0,0-5 3 15,0 0-2-15,0 0 2 16,0 0 0-16,0 0 3 16,0 0-4-16,5 0 1 0,6-2-2 15,3-5 1-15,9-7 0 16,4 0 3-16,15-14-2 16,6 1-2-16,13-10 0 15,11-3-1-15,18-12-3 16,9 2 2-16,16-8-3 0,1-7 1 15,22-5-1-15,3 1-1 16,13-5 0-16,0 5-1 16,6-1-1-16,1-2 0 15,1 3 0-15,0 5 0 0,-6-1 0 16,2 1 0-16,-5 2 0 16,-2-3 1-16,-4 6-1 15,-2-6 0-15,-9 3-4 16,-5 8-22-16,-11-3-23 15,-9 13-10-15</inkml:trace>
  <inkml:trace contextRef="#ctx0" brushRef="#br0" timeOffset="17110.3316">12369 6859 113 0,'0'0'8'0,"24"-17"6"0,2-3 2 0,20-7 4 15,16-15 1-15,18-5-1 16,13-10 2-16,25-10 0 15,11-2-8-15,7-6-4 16,11 1-3-16,7-5-2 0,4 2 1 16,10-3-3-16,2 4-1 15,5-6-1-15,2 3 0 16,2-3 0-16,-7 5-1 0,-7 6-2 16,-8 6 0-16,-19 3-4 15,-12 2-1-15,-21 16 1 16,-21 2 1-16,-19 12-2 15,-11 6 2-15,-19 8 2 0,-16 1-2 16,-2 11-1-16,-17 4-4 16,7-3-5-16,-7 3-12 15,-5 3-18-15,3 9-20 16</inkml:trace>
  <inkml:trace contextRef="#ctx0" brushRef="#br0" timeOffset="17297.3996">15180 5501 244 0,'0'0'1'0,"0"0"0"0,0 0-1 15,0 0-4-15,7-9-19 16,3 6-34-16,-10 3-4 15</inkml:trace>
  <inkml:trace contextRef="#ctx0" brushRef="#br0" timeOffset="19143.2476">13303 6356 187 0,'0'0'10'0,"0"0"6"0,0 0 2 16,0 0 4-16,0-7 3 15,0-4 1-15,-3-1 2 16,-2-10 1-16,-3-7-5 0,-1-9-6 15,-7-13-2-15,-1-10-3 16,-6-14-3-16,-4-15-2 16,-6-11-3-16,-3-11-2 15,-1-3-2-15,-3 2-1 0,0 1-1 16,2 8 1-16,2 14 0 16,4 13 0-16,2 14 1 15,5 14 0-15,5 9 1 16,5 13-1-16,2 7 1 0,3 8-1 15,10 12-1-15,-12-12 0 16,12 12-1-16,0 0 0 16,0 0-1-16,0 0-1 15,0 4 0-15,0-4-2 16,0 20-4-16,0-8-8 0,5 3-23 16,5 2-40-16,-8 1-3 15</inkml:trace>
  <inkml:trace contextRef="#ctx0" brushRef="#br0" timeOffset="20133.6872">11314 7323 262 0,'0'0'5'15,"0"0"2"-15,-10-10 6 0,8 2 1 16,-1-6 2-16,-2-7 4 16,-3-1 1-16,1-7 4 15,0-12-6-15,-9-1-1 16,2-12-4-16,-11-8-1 0,-3-9-3 15,-2-9-2-15,-5-6-3 16,-5-9-1-16,3 2-2 16,-2 3 0-16,4 6-1 0,1 4 0 15,4 14-1 1,2 11 1-16,3 6 0 0,8 11 2 16,0 6-1-16,1 5 1 15,4 6 0-15,1 7-1 16,4 1 1-16,2 4-1 15,5 9 0-15,0 0-2 0,-7-8 0 16,7 8-1-16,0 0-1 16,0 0-1-16,0 0-4 15,0 0-2-15,0 0-4 16,0 0-9-16,0 8-14 0,0-8-43 16,3 15-7-16</inkml:trace>
  <inkml:trace contextRef="#ctx0" brushRef="#br0" timeOffset="22682.3235">11341 5804 307 0,'0'0'5'16,"0"0"2"-16,0 0 2 0,0 0 1 16,0 0 1-16,0 0 1 15,-2 7 3-15,2-7 0 16,4 13-4-16,-4-13-2 0,18 12 1 16,-11-9 0-16,10 0-1 15,-4-3 0-15,3-9-1 16,5-5 0-16,2-4 0 15,-3-4-1-15,-3-7 0 0,-2-6-2 16,-5-2-1-16,-10-6 0 16,0 1-2-16,-15-2 0 15,-9-1-2-15,-4 3-1 16,-6 7 0-16,0 3-1 16,-3 5 1-16,5 9-1 0,2 11 1 15,5 7-1-15,8 7 2 16,2 13 2-16,5 5 0 15,10 7 0-15,5 6 1 0,13-2 0 16,7 8 0-16,7-5-1 16,8-10-2-16,6-1 0 15,0-3 0-15,1-9 0 16,2-6 0-16,-6-2 0 16,-7-6 0-16,-6-2 0 0,-1 0 0 15,-8-2-7-15,-8-3-6 16,-1 5-12-16,-12 0-37 15,0 0-25-15,0 0 0 16</inkml:trace>
  <inkml:trace contextRef="#ctx0" brushRef="#br0" timeOffset="23112.4347">11739 5341 407 0,'0'0'4'16,"0"0"1"-16,0 0 1 0,0 0 0 15,4 9 0-15,-1 9 3 16,-1 6 1-16,4 7 1 16,-1 8-3-16,2 6-2 0,0 9 1 15,4 1-1-15,1 2 0 16,-2-6-3-16,0 4 0 15,0-10-1-15,-3 0-1 0,1-6-1 16,-2-10-1-16,0 1-4 16,-3-12-2-16,1-1-10 15,-4-5-14-15,0-12-52 16,0 10-2-16</inkml:trace>
  <inkml:trace contextRef="#ctx0" brushRef="#br0" timeOffset="23694.2453">11970 5712 413 0,'0'0'6'0,"0"0"2"0,0 0 3 15,-3-12 0-15,3 12 1 16,-2-10-1-16,2 10 1 16,2-17-1-16,6 10-5 15,4-4-3-15,6 5-2 0,0-2-1 16,1 5 0-16,-1 3 1 15,1 0-1-15,-6 11 0 16,-1 3 0-16,-5 3 1 16,-7 3 0-16,0 4 0 15,-7 5 1-15,-3-5-2 0,-5-2 0 16,5 0 0-16,-4-1 0 16,1-7 0-16,6-1 0 15,2-4 0-15,5-9 0 0,0 0 0 16,10 3 0-16,3-6 0 15,6-6 0-15,3-1 0 16,2 0 0-16,5-3 0 0,-5 1 0 16,1-1 0-16,-5 6 0 15,-3-1 0-15,-2 4 0 16,-5 1 0-16,-10 3 0 16,11-3 0-16,-11 3 0 15,0 0 0-15,0 0 0 16,0 0 0-16,0 0 0 0,0 6 0 15,0-6 0-15,-6 17-68 16,6-17-22-16</inkml:trace>
  <inkml:trace contextRef="#ctx0" brushRef="#br0" timeOffset="25657.9096">13444 6332 333 0,'0'0'7'0,"0"0"4"15,0-13 3-15,0 13 4 16,2-15 0-16,-2 6 1 15,4 1 2-15,-4-1 0 0,0 9-7 16,2-17-3-16,-2 17-3 16,0-9-3-16,0 9-1 15,-15-3-1-15,3 3-2 16,-4 9-1-16,2 0 0 0,-9 2 1 16,5 3-1-16,-3 5 0 15,5 6 0-15,-1-3 0 16,4 6 0-16,6-1 0 15,5-4 0-15,4-2 0 16,8 0 2-16,10-6-2 0,5-10 0 16,5-3 0-16,5-2 0 15,-2-10 0-15,0-2 0 16,0-6 0-16,-6-1 0 0,-7-4 0 16,-8-4 0-16,-7 0 0 15,-7-1 0-15,-6 1 0 16,-9 0 0-16,-7 6 0 15,-6 9 0-15,-2 5 0 0,-6 7 0 16,3 10 0-16,0 8 0 16,8 4 0-16,-1 3 0 15,13-1 0-15,5-1 0 16,10-1 0-16,6-5 0 0,13-2 0 16,6-8 0-16,5-4 0 15,5-3 0-15,2-3 0 16,1-11 0-16,-3 2 0 0,-8-8 0 15,-3-1 0 1,-11-1 0-16,-8 0 0 0,-8 3 0 16,-12 2 0-16,-4 0 0 15,-9 8 0-15,-1 9 0 16,-4 0 0-16,1 8 0 0,5 4 0 16,4 6 0-16,6-4-24 15,4 6-63-15,13-3-3 16</inkml:trace>
  <inkml:trace contextRef="#ctx0" brushRef="#br0" timeOffset="26796.4963">13551 6457 312 0,'0'0'6'0,"0"0"4"16,0 0 0-16,0 0 2 16,0 0 1-16,0-9 2 15,0 9 1-15,0 0-1 16,15-10-5-16,-5 8-2 0,7 2-2 16,3-3 0-16,8 3-2 15,4 0 0-15,5 5-1 16,8 2-1-16,2 1 0 15,-2 5 0-15,4 1-1 0,-3 6-1 16,-7 0 1-16,1 2-1 16,-6 2 0-16,-6 2 0 15,-3-1 0-15,-3-4 0 16,1 2 0-16,-1-5-1 16,-1-1-1-16,3-5-1 0,-1-5-3 15,0 3-7-15,0-7-12 16,-3-1-53-16,8 1-3 15</inkml:trace>
  <inkml:trace contextRef="#ctx0" brushRef="#br0" timeOffset="27642.6557">14563 6626 433 0,'0'0'5'15,"0"0"-1"-15,0 0 0 16,0 0 1-16,0 0 0 16,-8 10-1-16,8 3 1 0,0 2-1 15,0 5-2-15,0 4-2 16,5 1 0-16,2 2 0 15,-1 3 0-15,1-8 0 16,-2 0 1-16,0-2-1 16,-3-5 0-16,1-6 1 0,-3-9 0 15,2 11 1-15,-2-11 0 16,0 0 0-16,-2-12 0 16,-1-1 0-16,1-5 0 0,-3-1 0 15,5-4-1-15,-2 2-1 16,2-2 1-16,0 1-1 15,2 2 0-15,3 8 0 16,2 2 0-16,4 2-1 0,-2 6 1 16,7 2-1-16,-4 2 1 15,2 6-1-15,7 2 1 16,-6-1-1-16,-2 4 1 16,0-1-1-16,-2 1 1 0,-5-4-1 15,0-1 1-15,-6-8 0 16,4 13 1-16,-4-13 0 15,0 0 0-15,0 0 1 0,0 0 0 16,-4-9 0-16,2 0 0 16,-2-6-1-16,4-5 1 15,0 1-1-15,6-1-1 16,1-3 1-16,6 4-1 16,-1-1 0-16,4 8 0 0,-2 4 0 15,4 8-1-15,-1 0 0 16,-2 2 0-16,2 8 1 15,-4 5-1-15,2 2 1 0,-2 4-1 16,-1 1 1-16,-3-3 0 16,-1 4 0-16,0-4 0 15,-1 2 0-15,0-7-2 16,-1-2-2-16,1 1-5 0,-7-13-13 16,0 0-59-16,15 5-3 15</inkml:trace>
  <inkml:trace contextRef="#ctx0" brushRef="#br0" timeOffset="28011.2609">15192 6742 475 0,'0'0'3'0,"0"0"3"0,0 0 0 0,0 0 1 16,0 0-1-16,0 0 2 15,-3 8-8-15,1-1 0 16,0 8 0-16,2 1 0 16,0 3 0-16,0 1 0 0,0 2 0 15,0-2 0-15,0 0-11 16,2 5-50-16,3-15-26 16,-5-10-2-16</inkml:trace>
  <inkml:trace contextRef="#ctx0" brushRef="#br0" timeOffset="31292.1913">10632 9804 363 0,'0'0'8'0,"0"0"4"16,0-10 2-16,0 10 2 15,0-9 0-15,0 9 1 0,0 0 0 16,0 0 1-16,3 9-6 16,-3 15-4-16,3 5-4 15,-1 8-1-15,3 3 0 16,0 4-3-16,3 6 0 15,-1-3 0-15,0-2 0 0,1-6 0 16,2 1 0-16,-5-10 0 16,0-1 0-16,-3-9 0 15,-2-1 0-15,0-9 0 16,0-10 0-16,-7 8 0 16,-4-13 0-16,-1-8 0 0,0-11 0 15,-6-8 0-15,4-13 0 16,-2-9 0-16,2-6 0 15,-1-4 0-15,4-1 0 16,5 3 0-16,-2 8 0 0,5 4 0 16,3 8 0-16,0 8 0 15,11 6 0-15,6 8 0 16,5 1 0-16,11 9 0 16,-1 3 0-16,5 1 0 0,-2 6 0 15,-1 8 0-15,-4 4 0 16,-5 3 0-16,-7 7 0 15,-8 4 0-15,-3-2 0 16,-7 1 0-16,0 0 0 0,-5-1 0 16,0-6 0-16,-8-1 0 15,4-2 0-15,-3-6 0 16,-4 1 0-16,4-5 0 16,0-2 0-16,-1 0 0 0,3-3 0 15,1 0 0-15,9 0 0 16,-16 0 0-16,16 0 0 15,0 0 0-15,-14 0 0 16,14 0 0-16,-13 2 0 0,1 2 0 16,1-1 0-16,-1 5 0 15,-2-4 0-15,-4 1 0 16,3 1 0-16,2 1 0 16,2-4 0-16,0 2-5 15,1-2-5-15,10-3-7 0,-9 9-17 16,-2-6-53-16,11-3-1 15</inkml:trace>
  <inkml:trace contextRef="#ctx0" brushRef="#br0" timeOffset="31562.1741">11047 9958 471 0,'0'0'3'16,"0"0"0"-16,0 0 0 15,0 7 1-15,0 3 0 0,0 3-1 16,-4 5 1-16,1 4 0 16,-2 0-2-16,3 5-2 15,-1 0-1-15,3 1-4 0,3-6-5 16,2 2-13-16,-3 4-52 15,5-13-12-15</inkml:trace>
  <inkml:trace contextRef="#ctx0" brushRef="#br0" timeOffset="31748.1309">10996 9922 442 0,'0'0'4'0,"0"0"2"0,0 0 1 16,-3-11 1-16,3 11 0 15,5-13 0-15,-5 13 1 16,19-12-1-16,-1 7-3 16,5 2-3-16,7-1-2 15,4 4-5-15,1 0-7 16,5 7-24-16,5 4-48 0,-13-1-3 16</inkml:trace>
  <inkml:trace contextRef="#ctx0" brushRef="#br0" timeOffset="31910.6954">11109 10055 365 0,'0'0'7'0,"0"0"4"0,0 0 2 16,0 0 0-16,-7 2 0 15,7-2 3-15,0 0-3 0,7 3 2 16,6-1-6-16,9-2-5 16,3 0-6-16,11 0-7 15,-6 0-26-15,4 0-47 16,3 0-2-16</inkml:trace>
  <inkml:trace contextRef="#ctx0" brushRef="#br0" timeOffset="32077.5633">11090 10239 333 0,'0'0'9'16,"0"0"3"-16,0 0 4 16,-10 12 2-16,10-12 0 15,0 10 2-15,0-10-1 0,20 7 1 16,2-7-8-16,10 0-5 0,6-5-4 15,9 0-6-15,0-7-19 16,-12 5-60-16,12-1-2 16</inkml:trace>
  <inkml:trace contextRef="#ctx0" brushRef="#br0" timeOffset="33063.2205">11617 10077 313 0,'0'0'9'0,"0"0"4"16,0 0 4 0,0 0 3-16,0 0 3 0,0 0-1 15,0 0 1-15,7-5 0 16,-7 5-8-16,0 5-4 15,0 4-3-15,1 9-2 0,4 0-2 16,-3 7-2-16,2 2 0 16,-1 3-2-16,0 0 0 15,1-3 0-15,-1-3 0 16,2-4 0-16,-4 0 0 0,6-2 0 16,-4-9 0-16,-2 1 0 15,-1-10 0-15,6 12 0 16,-6-12-4-16,0 0-4 0,0 0-10 15,0 0-60-15,4-7-10 16</inkml:trace>
  <inkml:trace contextRef="#ctx0" brushRef="#br0" timeOffset="33328.5172">11977 10002 441 0,'0'0'5'0,"0"0"1"16,0 0 1-16,0 0 1 15,0 0-1-15,0-9 1 0,0 9 0 16,10-5-1-16,5 5-6 15,2 0-4-15,6 0-14 16,-3 9-56-16,10-9-13 0</inkml:trace>
  <inkml:trace contextRef="#ctx0" brushRef="#br0" timeOffset="33493.1935">11915 10144 385 0,'0'0'7'0,"0"0"2"0,0 0 3 15,0 0 1-15,12 5 1 16,4-3 1-16,4-2-1 16,4 0 1-16,14 0-9 0,-1-4-10 15,18-16-56-15,-1 15-23 16,1-7-4-16</inkml:trace>
  <inkml:trace contextRef="#ctx0" brushRef="#br0" timeOffset="34996.5663">12832 9794 413 0,'0'0'6'0,"0"0"3"16,-7-9 1-16,7 9 2 16,-9-3 1-16,9 3 0 0,-13 0 1 15,13 0 0-15,-10 12-7 16,7 4-7-16,3 9 0 15,0-3 0-15,0 7 0 16,3 1 0-16,-1 3 0 0,3-7 0 16,2-1 0-16,2-2 0 15,-5-6 0-15,-1-2 0 16,-1-1 0-16,-2-6 0 16,0-8 0-16,0 9 0 15,0-9 0-15,-5 0 0 16,5 0 0-16,-15-14 0 0,8-3 0 15,-1-5 0-15,1-5 0 16,2-4 0-16,5-3 0 16,0-1 0-16,0-2 0 0,8 5 0 15,1 5 0-15,3 2 0 16,6 5 0-16,-6 8 0 16,6 2 0-16,0 7 0 15,4 3 0-15,-2 5 0 0,2 12 0 16,-5 3 0-16,3 5 0 15,-3 3 0-15,-1 1 0 16,-2-1 0-16,-6 2 0 0,0-6 0 16,-4-2 0-1,-1-5 0-15,-3-2 0 0,0-4 0 16,0-11 0-16,0 0 0 16,-13 7 0-16,13-7 0 15,-10-18 0-15,8 0 0 0,-1-6 0 16,3 0 0-16,0-8 0 15,5-1 0-15,8 1 0 16,-1 2 0-16,6 0 0 0,-1 8 0 16,3 5 0-16,-2 5 0 15,-4 7 0-15,7 5 0 16,-5 5 0-16,0 7 0 16,-2 5 0-16,2 5 0 0,-4 2 0 15,1 5 0-15,-4 0 0 16,-4-2 0-16,0 1 0 15,-3-6 0-15,-2 0 0 16,0-5 0-16,3 1 0 16,-3-9 0-16,0 0 0 15,0-9 0-15,0 9-13 0,0-9-20 16,-10 0-54-16,10 0-1 16</inkml:trace>
  <inkml:trace contextRef="#ctx0" brushRef="#br0" timeOffset="35326.9007">13483 9849 457 0,'0'0'4'16,"0"0"2"-16,0 0 2 15,0 0 1-15,4 12 1 0,-4-1 1 16,0 1-5-16,0 6-6 15,0-1 0-15,0 5 0 16,0 0 0-16,0 0 0 16,0 1 0-16,0 0 0 15,0-4 0-15,2-2 0 16,0 1 0-16,0-6 0 16,1 1 0-16,-3-4 0 0,0-9 0 15,5 13 0-15,-5-13 0 16,0 0 0-16,0 0 0 0,0 0 0 15,0 0 0-15,7-8-24 16,4 1-64-16,-9-6-2 16</inkml:trace>
  <inkml:trace contextRef="#ctx0" brushRef="#br0" timeOffset="35897.8343">13763 9874 480 0,'0'0'3'16,"0"0"2"-16,0 0 0 16,0 0 0-16,-3-10 1 15,3 10-1-15,0 0-3 0,0 0-2 16,0 0 0-16,0 0 0 16,0 0-18-16,0 8-61 15,0-8-8-15</inkml:trace>
  <inkml:trace contextRef="#ctx0" brushRef="#br0" timeOffset="36660.6867">14426 9762 423 0,'0'0'5'15,"0"-7"1"-15,0 7 2 16,0-20 1-16,0 8 0 0,-8-3 1 15,-1 1-1-15,-6-2 1 16,-5 3-5-16,-3 6-2 16,-7 2-1-16,3 5-2 15,-1 3 0-15,2 6 0 16,2 4-1-16,8-1 0 16,4 4 1-16,4 1-1 0,8 0 1 15,3-2 0-15,9-1 0 16,6-1 1-16,3-8 0 15,4 0 0-15,5-5 0 0,-3 0 0 16,3-7 0-16,-4-4 0 16,-4 5 1-16,-3-5 0 15,-6 4 0-15,-3 0 0 0,-10 7-2 16,10-3 0-16,-10 3 0 16,5 15 0-16,-5 2 0 15,5 5 0-15,0 9 0 16,1 5 0-16,7 5 0 0,0 8 0 15,1 0 0-15,5 4 0 16,-2-2 0-16,-3 4 0 16,-1-4 0-16,-3 2 0 15,-7-2 0-15,-3-3 0 16,-10-4 0-16,-8-3 0 0,-7-2 0 16,-8-10 0-16,-1-1 0 15,-7-8 0-15,-5-8 0 16,4-7 0-16,-3-5 0 0,8-10 0 15,0-7 0-15,7-11 0 16,5-2 0-16,10-14 0 16,10-6 0-16,5-7 0 15,15 0 0-15,10-2 0 16,8 0 0-16,4 5 0 0,2 4 0 16,9 11 0-16,-9 3-9 15,9 7-49-15,-9 14-30 16,-5 3 0-16</inkml:trace>
  <inkml:trace contextRef="#ctx0" brushRef="#br0" timeOffset="37110.5989">14822 9864 511 0,'0'0'0'16,"0"0"0"-16,0 0 0 15,0 0 0-15,0 0 0 0,0 0 0 16,0 0 0-16,0 0 0 16,0-3 0-16,0 3 0 15,0 0 0-15,0 0-42 0,0 0-51 16</inkml:trace>
  <inkml:trace contextRef="#ctx0" brushRef="#br0" timeOffset="38860.5834">15272 9658 379 0,'0'0'8'0,"0"0"2"16,0 0 2-16,0 0 1 15,0 0 1-15,0 0 0 0,0 0 0 16,0 0 0-16,0 0-6 15,0 6-4-15,0-6-1 16,0 9 0-16,0-9 0 16,8 10 1-16,2-10 0 0,6 0 0 15,1-5-4-15,0-8 0 16,3-3 0-16,3-7 0 16,-3-10 0-16,-3-3 0 0,1-8 0 15,-3-9 0-15,-8-4 0 16,1-5 0-16,-6 2 0 15,-2-1 0-15,-5 6 0 16,-2 4 0-16,-4 11 0 16,-1 7 0-16,-3 11 0 15,1 10 0-15,-2 10 0 0,2 4 0 16,-4 13 0-16,3 10 0 16,2 7 0-16,6 7 0 15,2 6 0-15,5 2 0 16,2 7 0-16,12-6 0 0,0 1 0 15,7-7 0-15,0-2 0 16,4-6 0-16,-2-4 0 16,2-5 0-16,-2-5-4 0,1 0-25 15,3-8-56-15,-4-4-3 16</inkml:trace>
  <inkml:trace contextRef="#ctx0" brushRef="#br0" timeOffset="39127.5108">15798 9426 475 0,'0'0'3'15,"0"0"-1"-15,0 0 2 16,-7 5-1-16,7-5 1 15,-13 19 0-15,7-4 0 0,3 6 0 16,0 0-3-16,3 4 0 16,0 0-1-16,0 2-2 15,5-1-4-15,0-7-9 16,4-4-36-16,-3 2-33 0,-1 0-3 16</inkml:trace>
  <inkml:trace contextRef="#ctx0" brushRef="#br0" timeOffset="39559.625">15199 9926 391 0,'0'0'6'15,"0"0"1"-15,0 0 2 16,0 0 1-16,0 0 0 0,0 0 2 16,7 10 2-16,9-7 0 15,1-3-3-15,12 0-3 16,9 2 0-16,4-2 1 0,13 0-7 15,7 0-2-15,4-2 0 16,4-1 0-16,-2-2 0 16,-3 3 0-16,-5-1 0 15,-9 1 0-15,-4 0 0 0,-9-1 0 16,-11 3 0-16,-6 0 0 16,-7-3 0-16,-6 3 0 15,-8 0 0-15,0 0 0 16,0 0 0-16,-8 8-28 15,8-8-59-15,-17 15-3 0</inkml:trace>
  <inkml:trace contextRef="#ctx0" brushRef="#br0" timeOffset="40058.4993">15535 10228 440 0,'0'0'5'0,"0"0"2"15,0 0 1-15,0 0 2 0,-8-9 1 16,8 9 0-16,-7-11 1 16,7 11-5-16,-2-15-7 0,2 15 0 15,7-17 0-15,3 12 0 16,6-5 0-16,2 8 0 15,4-3 0-15,2 5 0 0,-2 0 0 16,0 7 0-16,-4 6 0 16,-6 2 0-16,-8 2 0 15,-4 5 0-15,0 3 0 0,-7-3 0 16,-10 3 0-16,-3 3 0 16,-8-4 0-16,4 1 0 15,-6-3 0-15,2 0 0 16,4-4 0-16,2-3 0 15,4-5 0-15,3 0 0 0,8-3 0 16,7-7 0-16,0 0 0 16,12 2 0-16,11-2 0 15,1-5 0-15,12-2 0 16,-3 2 0-16,7-5 0 16,0 5 0-16,-4-4 0 15,-1 6 0-15,-10-1 0 0,-4 1 0 16,-1 0 0-16,-8 3-11 15,-3 6-68-15,-9-6-10 0</inkml:trace>
  <inkml:trace contextRef="#ctx0" brushRef="#br0" timeOffset="40374.6529">16278 9864 500 0,'0'0'3'0,"0"0"2"0,0 0-2 15,0 0-3-15,-8-13 0 16,8 13 0-16,0 0 0 0,-5-7 0 16,5 7 0-16,0 0 0 15,0 0 0-15,0 0-76 16,11 0-15-16</inkml:trace>
  <inkml:trace contextRef="#ctx0" brushRef="#br0" timeOffset="41624.5062">16594 9472 389 0,'0'0'7'0,"0"0"2"15,0 0 2-15,0-15 1 16,0 15 0-16,-7-12 2 0,7 12-1 16,-22-14 1-16,11 9-7 15,-8 2-2-15,1 3-2 16,0 3-1-16,-2 4-1 0,3 5 0 16,-1 3-1-16,9 2 1 15,2 4 0-15,7 0 0 16,7 0-1-16,7-1 1 15,9 1 0-15,4 0 0 16,6-1 0-16,0-3-1 0,3-3 1 16,-2 3-1-16,-4 1 0 15,0-3 0-15,-7 0 1 16,-5-2-1-16,-4 1 0 16,-9-2 0-16,-5 3 2 0,-2-2-2 15,-10-4 0-15,-11 4 0 16,-2-2 0-16,-7-2 0 15,-4-1 0-15,-2-4 0 16,0-1 0-16,0-1 0 0,6-2 0 16,5 0 0-16,5-2 0 15,4 2-8-15,4-7-21 16,-2-1-54-16,16 8-4 16</inkml:trace>
  <inkml:trace contextRef="#ctx0" brushRef="#br0" timeOffset="41829.2465">16803 9599 444 0,'0'0'5'0,"0"0"2"16,0 0 1-16,0 0 0 16,0 0 0-16,0 0 1 15,9 12 0-15,-4 3-1 16,1 3-3-16,-1 2-5 0,2 4 0 15,0 2-7-15,1-2-9 16,-3-2-27-16,2 0-42 16,5-4-2-16</inkml:trace>
  <inkml:trace contextRef="#ctx0" brushRef="#br0" timeOffset="42227.3407">16979 9651 454 0,'0'0'4'0,"0"0"1"0,0 0 1 0,0 0 0 16,0 0-1-16,0 0 1 16,10 2 0-16,-10-2 0 15,7 17-3-15,1-2-2 0,-3 1-1 16,5 1 0-16,-3 3 0 16,1-5 1-16,-1 0-1 15,-2-3 0-15,0-5 0 16,-5-7 1-16,0 0 0 15,11 5 1-15,-11-5 0 0,7-12 0 16,0-3-2-16,0-5 0 16,4-2 0-16,2-4 0 15,0 5 0-15,3-4 0 0,-2 5 0 16,2 3 0-16,-2 5 0 16,-1 7 0-16,-3 5 0 15,-3 5 0-15,1 7 0 0,-5 5 0 16,1 3 0-16,-4 5 0 15,3 0 0-15,-3 2 0 16,0-5 0-16,2 2-6 0,1-6-4 16,4 2-17-16,1-7-56 15,-1-3-4-15</inkml:trace>
  <inkml:trace contextRef="#ctx0" brushRef="#br0" timeOffset="42840.3352">17446 9448 436 0,'0'0'6'0,"0"0"2"15,0 0 2-15,0 0 0 0,0 0 1 16,0 0 0-16,-9 0 0 16,1 12-3-16,-5 11-8 15,1 4 0-15,-1 5 0 16,0 5 0-16,-1 6 0 0,4-4 0 15,6 3 0-15,4-5 0 16,0-8 0-16,7 0 0 16,6-9 0-16,1-3 0 15,4-10 0-15,-2-5 0 0,3-2 0 16,1-9 0 0,-3-7 0-16,1-5 0 0,-4-8 0 15,-1-7 0-15,-3-3 0 16,-3-9 0-16,-5 1 0 15,-2 2 0-15,-7-2 0 0,-5 8 0 16,-3 4 0-16,-6 11 0 16,2 4 0-16,-4 13 0 0,0 4 0 15,4 3 0-15,2 10 0 16,-1 4 0-16,8 9 0 16,6 1 0-16,4 3 0 15,0 3 0-15,12-2 0 16,8-3 0-16,5-1 0 0,2-6 0 15,6-6 0-15,-4-2 0 16,1-5 0-16,-5-3 0 16,-1-2 0-16,-6 0 0 15,-2 0 0-15,-9 0 0 16,-7 0 0-16,9 0 0 0,-9 0 0 16,0 0 0-16,0 0 0 15,0 0 0-15,0 0 0 16,0 0 0-16,0 0 0 15,0 0 0-15,0 0 0 0,0 0 0 16,-9-2 0-16,-2 2-84 16,11 0-9-16</inkml:trace>
  <inkml:trace contextRef="#ctx0" brushRef="#br0" timeOffset="44274.2177">16152 9963 327 0,'0'0'6'16,"0"0"4"-16,0 0 2 15,-4-10 3-15,4 10 2 0,0 0-1 16,-12-10 0-16,12 10 3 15,-14 0-8-15,3 0-2 16,2 8-3-16,2-1-1 0,-7 3-1 16,6-3 0-16,2 3 0 15,6-10-1-15,-7 12 1 16,7-12-1-16,0 0 1 16,9 9 0-16,3-9-1 0,2-6 1 15,2-1 1-15,0-1-5 16,-2-2 0-16,-1 0 0 15,-3 1 0-15,-5 2 0 0,-5 7 0 16,2-13 0-16,-2 13 0 16,-10-7 0-16,1 4 0 15,-2 3 0-15,3 0 0 16,-1 0 0-16,9 0 0 16,-11 3 0-16,11-3 0 15,0 22-73-15,14-20-15 0</inkml:trace>
  <inkml:trace contextRef="#ctx0" brushRef="#br0" timeOffset="47072.7665">10210 10855 171 0,'0'0'3'0,"0"0"0"16,0 0 0-16,0 0 4 16,0 0 1-16,0 0 2 15,7-4 4-15,3 4 1 0,3 2 1 16,6 0-1-16,9 0 1 16,4-2-2-16,13 3-2 15,8-3-2-15,3 3 0 16,19-3-3-16,7 0-1 0,8 0 0 15,9-3 0-15,13-2-1 16,8 1 0-16,11-2 1 16,16-2-1-16,9 4 0 15,14-7 0-15,10-1-2 16,15 0 1-16,6 2-1 16,16-2-1-16,9 0 1 0,10-1 0 15,5 1-1-15,8 2 0 16,9-1 0-16,3 4-1 15,5 2 1-15,-3 0-1 0,1 3 0 16,2-1 0-16,0 1 0 16,-3 2-1-16,-1-2 1 0,1 2 0 15,-5 0 0-15,1 0 0 16,-10 0 0-16,-3 0 0 16,-20 2 0-16,-13 3-1 15,-13-3 1-15,-19 3 1 0,-24-2-1 16,-18 2 1-16,-25-2 0 15,-19-2 1-15,-22 2 1 16,-14-3 0-16,-20 0 1 16,-11 0 1-16,-11 0-1 15,-7 0 1-15,-10 0-1 0,10 0-1 16,-10 0 0-16,0 0-1 16,0 0-1-16,0 0-1 15,0 0-1-15,0 0 1 16,-8-7-2-16,8 7-2 15,-14 0-6-15,3 0-14 0,-5 4-60 16,2 1 0-16</inkml:trace>
  <inkml:trace contextRef="#ctx0" brushRef="#br0" timeOffset="50855.4615">16738 4647 323 0,'0'0'6'0,"0"0"4"16,7-10 3-16,-7 10 4 16,8-9 2-16,-8 9 0 15,10-11 2-15,-10 11 0 0,0 0-6 16,0 0-3-16,0 0-4 16,-8 0-2-16,1 11-2 15,0 1-2-15,-3-3-1 16,2 9-1-16,1-3 1 15,4-1 0-15,3 4 0 0,3-6 1 16,4-2 0-16,6-3-1 16,1-4 1-16,4-3 0 15,-4 0 0-15,4-7-2 0,-6-3 0 16,1-2 0-16,-10-3 0 16,-1-1 0-16,-4-2 0 15,-6 5 0-15,-9 0 0 16,-4 1 0-16,0 5 0 0,-7 4 0 15,3 3 0-15,-5 8 0 16,5 1 0-16,3 3 0 16,3 3 0-16,6 0 0 15,3 0 0-15,10 0 0 0,0-4 0 16,12-7 0-16,8 4 0 16,0-8 0-16,4 0 0 15,4 0 0-15,-3-11 0 16,-2 4 0-16,-1-5 0 15,-10-1 0-15,-5-2 0 0,-7 3 0 16,0-1 0-16,-9 6 0 16,-9 0 0-16,-1 7 0 15,-4 0 0-15,0 2 0 0,-2 8 0 16,6 0 0-16,1 1 0 16,5 0 0-16,3 1 0 15,8-1 0-15,2-11 0 16,12 12 0-16,4-12 0 0,4 0 0 15,7-2 0-15,-2-5 0 16,1-4 0-16,-5 1 0 16,2-6 0-16,-11 5 0 15,-4-4 0-15,-8 3 0 0,-6-1 0 16,-8 4 0-16,-6 1 0 16,0 8 0-1,-7 0 0-15,-1 0 0 0,1 8 0 16,4 1 0-16,0 4 0 0,7-1 0 15,6 1 0-15,8-4 0 16,2-9 0-16,10 12 0 16,8-9 0-16,5-3 0 0,4 0 0 15,1-8 0-15,2 1 0 16,-5-5 0-16,-2 2 0 16,-9-2 0-16,-7-2 0 15,-7 0 0-15,-2 4 0 0,-10 3 0 16,-8 2 0-1,-3 3 0-15,-1 2 0 0,-3 7 0 16,2 4 0-16,4 1 0 16,5 5 0-16,3 0 0 15,5-2 0-15,8-4 0 16,8 0 0-16,8-1 0 0,4-8 0 16,8-2 0-16,2 0 0 15,0-7 0-15,0-3 0 16,-3 0 0-16,-4-5 0 15,-6 1 0-15,-4-1 0 0,-11 3 0 16,-2 0 0-16,-7-2 0 16,-6 7 0-16,-4 2 0 15,-1 5 0-15,-1 0 0 16,-1 5 0-16,2 7 0 0,3 1 0 16,6 0 0-16,0 2 0 15,7-1 0-15,2-4 0 16,7 0 0-16,9-5 0 0,4-5 0 15,-1 0 0-15,6-5 0 16,-5-5 0-16,5 0 0 16,-9-4 0-16,-2-4 0 15,-9 0 0-15,-5 4 0 0,-9 2 0 16,-4-1 0-16,-10 5 0 16,-2 1 0-16,-2 5 0 15,0 2 0-15,-1 0 0 16,6 5 0-16,2 2 0 15,5 3 0-15,8 2 0 0,1 0 0 16,6-2 0-16,8 0-5 16,4-2-1-16,6-1-1 15,1 1-4-15,4-3-1 0,0-5-2 16,-4 0 1-16,1 0 0 16,-8 0 3-16,1-2 0 15,-13 2 3-15,0 0 3 16,3-11 2-16,-3 11 2 0,-12-4 0 15,-1 1 0-15,1 1 1 16,-4 2 1-16,7 0-1 16,-3 2 1-16,1 1 1 15,11-3-2-15,-15 15 1 0,15-15 0 16,-4 14-1-16,4-4 1 16,0-3 0-16,0 2 0 15,9-1 0-15,1-2 0 16,5-4 1-16,2-2 0 15,3-2 0-15,1-6 1 0,-2-2 0 16,1-2 2-16,-5-3-1 16,-2-2 1-16,-9-1 0 15,-4 3 0-15,0 0-1 0,-9 1 0 16,-8 1-2-16,-2 4-1 16,-5 4-1-16,1-1 0 15,-4 6-1-15,0 11 0 16,4 1-1-16,1 6 1 0,4 6-1 15,6 3 0-15,4 3 1 16,8 2 1-16,6-2 0 16,6 0 0-16,8-8 0 15,8-3 0-15,-2-6 1 0,10-6 0 16,-2-7-2-16,1-9 0 16,-3-7 0-16,-4 0 1 15,-8-7 1-15,-4-1-1 16,-8-4 1-16,-8-1-1 15,-5 2 1-15,-12-1 1 0,-3 6-2 16,-10 2 0-16,3 5 0 16,-5 5-1-16,2 8 0 15,2 2 0-15,3 10-1 0,6 4 1 16,1 3-1-16,9 3 0 16,6 1 0-16,3 1 1 15,7-2-1-15,5-4 1 16,6-5-1-16,5-4 1 0,4-7 0 15,0 0 0-15,0-5 1 16,3-8-1-16,-10-1 2 16,1-3-1-16,-9-3-1 15,-8-2 1-15,-4 4 0 16,-9-2 0-16,-9 5-1 0,-4 3 0 16,-3 4 0-16,-7 7-1 15,2 1 1-15,-4 12-1 16,6 0 1-16,1 7-1 0,6 4 0 15,7 0 0-15,3-1-1 16,8 0-1-16,6-3-3 16,8-6-8-16,8-2-41 15,6-2-30-15,5-6-2 0</inkml:trace>
  <inkml:trace contextRef="#ctx0" brushRef="#br0" timeOffset="54022.0745">16265 3950 378 0,'0'0'8'15,"0"0"2"-15,0 0 1 16,0 0 2-16,0 0 0 16,0 0 0-16,0 0 2 15,0 0 0-15,0 11-7 16,0 3-2-16,5 10-2 0,3 0-1 15,2 5 0-15,0-2 0 16,5 3-2-16,-4-2 0 16,3-3 0-16,-2-7-1 0,-2-5 1 15,0 1-1-15,-10-14 1 16,8 9 2-16,-8-9-3 0,0 0 0 16,0 0 0-16,-10-15 0 15,-1-3 0-15,2-2 0 16,-3-11 0-16,0-1 0 15,2-5 0-15,4-1 0 16,4 4 0-16,-1-2 0 16,3 12 0-16,5 5 0 0,5 9 0 15,-1 4 0-15,8 6 0 16,-1 10 0-16,4 5 0 16,0 5 0-16,2 2 0 15,-2 8 0-15,0-5 0 16,-5-1 0-16,-5 1 0 0,2-3 0 15,-7-4 0-15,-2-3 0 16,-3-5 0-16,0-10 0 16,0 0 0-16,-8 5 0 0,8-5 0 15,-17-13 0-15,12-2 0 16,-2-6 0-16,2-2 0 16,2-4 0-16,3 2 0 0,3-3 0 15,4 4 0-15,3 1 0 16,0 9 0-16,2 6 0 15,1 6 0-15,2 2 0 16,-3 7 0-16,1 6 0 16,-5 6 0-16,4 3 0 0,-2 6 0 15,-3-3 0-15,2-1 0 16,0-1 0-16,-2 2-3 16,-2-8-32-16,-5-4-51 15,9-1-3-15</inkml:trace>
  <inkml:trace contextRef="#ctx0" brushRef="#br0" timeOffset="54505.7847">16780 3950 398 0,'0'0'6'0,"0"0"3"16,0 0 2-16,-10-4 3 0,10 4-1 15,-12-11 2-15,12 11 1 16,-10-9 0-16,10 9-6 15,-3-10-7-15,3 10-3 16,10-14 0-16,8 8 0 0,-4 2 0 16,5 1 0-16,3 3 0 15,-4 3 0-15,-2 7 0 16,-2 4 0-16,-3 4 0 16,-8 1 0-16,-3 7 0 15,-10-2 0-15,-4-2 0 16,1 3 0-16,-4-2 0 15,6-8 0-15,-4-3 0 16,5 0 0-16,10-12 0 0,0 8 0 16,5-8 0-16,10 0 0 15,7-6 0-15,-2-1 0 0,8 0 0 16,-1-5 0-16,1 1 0 16,-1 4 0-16,-10 0 0 15,3-1 0-15,-10 3 0 16,-1 0 0-16,-9 5 0 0,13-3 0 15,-13 3 0-15,0 0 0 16,0 0 0-16,0 0 0 0,0 0 0 16,0 0 0-16,0 0 0 15,0 0 0-15,0 0 0 16,0 0 0-16,0 0-77 16,0 0-14-16</inkml:trace>
  <inkml:trace contextRef="#ctx0" brushRef="#br0" timeOffset="56301.0104">10473 11860 325 0,'0'0'8'0,"0"0"5"0,-5-9 3 16,5 9 5-16,-5-12-1 15,5 12 0-15,-2-10 1 0,2 10 0 16,0 0-7-16,-2 11-5 16,2 9-2-16,0 10-3 15,2 5-1-15,5 7-1 0,-2 5 1 16,6 3-1-16,-2-3 0 15,4 0-2-15,-1-4 0 16,0-7 0-16,0-6 0 16,-1-3 0-16,-1-7 0 0,-5-5 0 15,-1-3 0-15,-4-12 0 16,0 0 0-16,0 0 0 16,0 0 0-16,-12-7 0 15,3-15 0-15,-4-6 0 16,-2-6 0-16,3-8 0 15,-1-13 0-15,3 0 0 0,6-2 0 16,1 0 0-16,3 3 0 16,5 2 0-16,7 7 0 15,6 6 0-15,2 7 0 0,7 5 0 16,1 2 0-16,6 8 0 16,3 4 0-16,-2 5 0 15,2 6 0-15,-2 2 0 0,-3 10 0 16,-9 3 0-16,0 6 0 15,-9 4 0-15,-6 1 0 16,-8 3 0-16,-7-1 0 0,-6-2 0 16,-12 0 0-16,0-1 0 15,-10-5 0-15,1-3 0 16,-4-3 0-16,4-3 0 16,4-2 0-16,4-4 0 15,7 0 0-15,4-3-4 0,15 0-21 16,-10 12-55-16,10-12-9 15</inkml:trace>
  <inkml:trace contextRef="#ctx0" brushRef="#br0" timeOffset="56853.9901">11001 11947 402 0,'0'0'7'0,"0"0"2"15,0 0 3-15,0 0 0 0,0 0-1 16,0 0 2-16,0 0-1 16,-3 10 1-16,-2 5-7 15,5 7-2-15,-2 3-3 16,2 4 1-16,0 3-1 0,0 2 1 15,0-5-2-15,2-1 0 16,3-4-4-16,-2 2-5 16,-1-10-9-16,0 2-35 15,1-6-32-15,-3-3-2 0</inkml:trace>
  <inkml:trace contextRef="#ctx0" brushRef="#br0" timeOffset="57058.0601">10958 11928 397 0,'0'0'6'0,"0"0"3"16,0 0 3-16,-3-10 0 15,3 10 2-15,-2-10-1 0,2 10 0 16,2-12 1-16,9 5-6 16,1-2-4-16,6 5-1 15,7 0-3-15,1 4-3 16,7 0-5-16,0 4-13 15,-2-4-49-15,-1 10-15 16</inkml:trace>
  <inkml:trace contextRef="#ctx0" brushRef="#br0" timeOffset="57237.097">11084 12054 325 0,'0'0'9'16,"0"0"3"-16,-9 5 4 0,9-5 2 15,0 0 1-15,-12 7 0 16,12-7 1-16,0 0 0 15,0 0-8-15,9 5-3 0,12-5-5 16,0-3-4-16,4 1-4 16,3-3-10-16,2 3-27 15,4 2-40-15,-11 0-4 16</inkml:trace>
  <inkml:trace contextRef="#ctx0" brushRef="#br0" timeOffset="57404.0208">11070 12192 351 0,'0'0'7'0,"0"0"3"15,-12 13 2-15,12-13 3 16,-7 13 0-16,7-13 2 16,0 15 0-16,0-6 1 0,7-4-6 15,10-2-4-15,8-1-2 16,2-2-3-16,5 0-5 0,1-5-10 16,6-9-43-16,4 11-28 15,-6-2-2-15</inkml:trace>
  <inkml:trace contextRef="#ctx0" brushRef="#br0" timeOffset="58110.4687">11520 12296 392 0,'0'0'7'0,"0"0"3"16,-5-9 3-16,5 9 1 16,-7-15 2-16,7 7 0 15,0-4 1-15,0-3 0 0,5 3-8 16,4-3-9-16,9 3 0 16,-1-1 0-16,6 6 0 15,2 0 0-15,-6 1 0 0,3 6 0 16,-2 0 0-16,-5 7 0 15,-4 6 0-15,-7 5 0 16,-1 1 0-16,-6 1 0 0,-1 2 0 16,-9 3 0-16,-4 0 0 15,-1-2 0-15,-2-1 0 16,2-2 0-16,-1-3 0 16,2-4 0-16,4-4 0 15,4-1 0-15,9-8 0 16,-8 12 0-16,8-12 0 0,5 0 0 15,7 0 0-15,6-5 0 16,5 1 0-16,1-4 0 16,3 1 0-16,3-4 0 0,2 4 0 15,-7 7-71-15,5-13-17 16</inkml:trace>
  <inkml:trace contextRef="#ctx0" brushRef="#br0" timeOffset="58327.8904">12136 12086 478 0,'0'0'3'0,"0"0"2"16,0 0 1-16,0 0 0 15,0 0 0-15,0 0 1 0,11 0-7 16,-4 0 0-16,8-1 0 15,2 1 0-15,0-5-17 16,1 5-67-16,5 0-3 16</inkml:trace>
  <inkml:trace contextRef="#ctx0" brushRef="#br0" timeOffset="58482.2331">12099 12228 399 0,'0'0'5'16,"0"0"2"-16,0 0 4 0,0 9 1 15,0-9 2-15,5 8 0 16,8-6 0-16,6-2-1 16,6 0-6-16,5-2-11 15,7-8-70-15,1 5-9 0</inkml:trace>
  <inkml:trace contextRef="#ctx0" brushRef="#br0" timeOffset="61917.8608">12664 11925 414 0,'0'0'6'0,"0"0"4"0,-11-9 1 16,11 9 2-16,0 0 0 15,-7-11 0-15,7 11 0 16,0 0 0-16,0 0-8 0,0 0-5 15,12 18 0-15,-1-1 0 16,0 3 0-16,-2 4 0 16,8 2 0-16,-5-2 0 15,-2 3 0-15,0-3 0 0,0-8 0 16,-5-1 0-16,-2-2 0 16,-3-13 0-16,2 12 0 15,-2-12 0-15,0 0 0 0,-10-10 0 16,2 0 0-1,-2-10 0-15,1-7 0 0,-4-3 0 16,5 0 0-16,4-8 0 16,2 9 0-16,2-2 0 15,2 4 0-15,8 1 0 0,5 11 0 16,2 3 0-16,3 5 0 16,2 7 0-16,3 0 0 15,0 10 0-15,-2 6 0 16,-1 5 0-16,0 4 0 0,-8 2 0 15,-1 2 0-15,-2-2 0 16,-6-1 0-16,-4-4 0 16,3-7 0-16,-4 2 0 15,0-7 0-15,0-10 0 0,-8 6 0 16,8-6 0-16,-13-9 0 16,6-6 0-16,1-7 0 15,6 0 0-15,0-6 0 16,0-1 0-16,9-1 0 15,0 3 0-15,7 1 0 0,-2 12 0 16,4 2 0-16,0 5 0 16,-2 7 0-16,2 1 0 15,-1 12 0-15,-1 5 0 16,-2 4 0-16,-1 3 0 0,-1 4 0 16,-2 0 0-16,3 5 0 15,-9-7-13-15,9-10-64 0,-3 9-10 16</inkml:trace>
  <inkml:trace contextRef="#ctx0" brushRef="#br0" timeOffset="62292.1041">13337 12074 432 0,'0'0'7'16,"0"0"2"-16,-9-10 3 15,9 10 0-15,-8-17 2 16,3 9-1-16,2-2-1 16,1-5-12-16,2 3 0 0,7 3 0 15,9-2 0-15,-2 4 0 16,6 4 0-16,3 3 0 0,-4 0 0 16,4 12 0-16,-5 1 0 15,-6 4 0-15,-5 3 0 0,-5 5 0 16,-2 1 0-16,-8 0 0 15,-2-4 0-15,1 3 0 16,-6-5 0-16,6 0 0 16,-2-8 0-16,5 0 0 15,6-12 0-15,0 11 0 0,9-11 0 16,6 0 0-16,8-5 0 16,-2-5 0-16,9 2 0 15,2-10 0-15,11-6-57 16,-1 7-31-16,-2-1 0 15</inkml:trace>
  <inkml:trace contextRef="#ctx0" brushRef="#br0" timeOffset="62834.2037">14123 11839 445 0,'0'0'5'0,"0"0"2"15,-5-16 2-15,5 16 0 0,-15-14 1 16,3 6 0-16,-4-1-1 16,-4 3-2-16,-4 5-7 15,2 1 0-15,-8 9 0 16,6 3 0-16,2 3 0 0,1 4 0 16,5 1 0-16,9-2 0 15,7 2 0-15,0-10 0 16,12 3 0-16,8-6 0 15,1-2 0-15,0-3 0 16,4 0 0-16,0-2 0 16,-3 0 0-16,-2 3 0 0,3 1 0 15,-1 7 0-15,-1 1 0 16,0 8 0-16,0 5 0 0,1 2 0 16,-3 8 0-16,3 2 0 15,-2 5 0-15,-2 3 0 16,-6-3 0-16,-2 5 0 15,-7 0 0-15,-3-2 0 0,-13-3 0 16,-7 0 0-16,-10-5 0 16,-4-2 0-16,-5-8 0 15,-4-8 0-15,1-7 0 16,5-6 0-16,-1-6 0 0,12-15 0 16,4-9 0-16,16-9 0 15,6-9 0-15,6-5 0 16,16 0 0-16,4-3 0 15,10-4 0-15,3 7 0 16,-2 2 0-16,11-7-72 16,-6 20-16-16</inkml:trace>
  <inkml:trace contextRef="#ctx0" brushRef="#br0" timeOffset="63371.2728">14505 11994 511 0,'0'0'0'0,"0"0"0"16,0 0 0-16,0 0 0 16,0 0 0-16,0 0 0 15,0 0 0-15,0 0 0 0,0 0 0 16,16-4-33-16,-16 4-57 16</inkml:trace>
  <inkml:trace contextRef="#ctx0" brushRef="#br0" timeOffset="76989.4296">16615 4496 255 0,'0'0'5'16,"0"0"4"-16,0 0 3 15,0 0 2-15,0 0 1 0,0 0 3 16,0 0-1-16,-3-10 3 16,3 10-4-16,-7-18-1 15,3 6-3-15,2-5-2 16,-3-5 0-16,0-7-2 0,-5-9 1 16,-4-9-2-16,3-8 0 15,-8-12-1-15,1-11-1 16,-4-7 0-16,-8-15 0 15,-3-4-1-15,1-7-1 16,-3-8 0-16,-3 6-1 0,4-2 0 16,-1 9 0-16,1 4 2 15,1 13-2-15,6 5 0 16,-1 11-1-16,3 13 1 16,0-1 0-16,8 18 0 15,-3-1-2-15,8 10 0 0,-1 9 0 16,6 6-2-16,2 6 1 15,5 13 0-15,0 0 0 0,0 0 1 16,0 11-1-16,0 6 0 16,0 3-3-16,7 6-8 15,-7 2-20-15,0 5-50 16,3 1 0-16</inkml:trace>
  <inkml:trace contextRef="#ctx0" brushRef="#br0" timeOffset="77917.6554">10695 6143 288 0,'0'0'5'0,"0"0"4"15,-7-7 2-15,7 7 3 16,-11-12 0-16,6-1 3 0,-2-2 3 15,0-7 2-15,1-2-6 16,-4-12-2-16,3-3-2 16,-7-8-2-16,3-5-1 0,-3-8-2 15,-6-3-3-15,-8-10 0 16,5-4-3-16,-4-1 0 16,-3-6-1-16,-2 1 0 0,0 1 0 15,2 2 0-15,0 9 0 16,3 2 0-16,-1 9 1 15,2 11 1-15,3 4 0 16,0 6-2-16,1 9 1 16,5 7-1-16,1 4 0 15,4 3 0-15,5 7 0 0,7 9-1 16,-13-13-1-16,13 13 0 16,0 0-1-16,0 0-6 15,0 6-6-15,5 6-15 0,6 0-52 16,-2 3-2-16</inkml:trace>
  <inkml:trace contextRef="#ctx0" brushRef="#br0" timeOffset="78603.1834">10183 5029 283 0,'0'0'3'15,"0"0"0"-15,0 0 0 16,0 0 1-16,7-3-1 0,6-6 2 16,9-4 0-16,7-3 0 15,12-5-2-15,10-1-1 16,11-9 3-16,16-1-4 0,14-7 1 15,12-4-1-15,8-6-1 16,20-2 1-16,10-9 0 16,9-5 0-16,13-4 0 15,8-3 1-15,7-3 0 0,7-6 0 16,-2 2 0-16,2 0 0 16,-2-2 0-16,6 1 0 15,-4 2-1-15,-7-1 0 0,-5 2 2 16,0 1-1-16,5 2 0 15,-12-1 1-15,-1 3 1 16,-10 0-1-16,-5 5 2 16,-5 8-1-16,-15 2 0 15,-12 8-1-15,-11 4 1 16,-14 5-2-16,-9 6 0 0,-16 4 2 16,-4 5-1-16,-13 3 0 15,-3-1 0-15,-8 8 0 16,-7 1 0-16,-6 4 0 15,-3 0 1-15,-8 0-1 0,-4 6-1 16,-1-4 1-16,0-1 0 16,2 6-1-16,-1-3 0 0,0 2 0 15,-1-4-1-15,6 2 0 16,-1 0-1-16,1 0 1 16,1 1-1-16,1-2 1 15,0 0-1-15,0 2 0 16,-2 0 2-16,4-2-2 0,-7 4 0 15,1 1 0-15,-3-1 0 16,-6 3 0-16,-7 0-2 16,10 0-6-16,-10 0-13 15,0 0-53-15,-6 8-2 16</inkml:trace>
  <inkml:trace contextRef="#ctx0" brushRef="#br0" timeOffset="78963.4525">15465 2641 341 0,'0'0'6'0,"0"0"3"16,0 0 4-16,-9-10-1 0,9 10 2 16,0 0 1-16,-3-10 0 15,3 10 2-15,15-5-6 16,3 5-3-16,6-2-2 0,5-4 0 15,9 1-2-15,4 0 0 16,0 3-2-16,3-6-1 16,-3 5 0-16,-7 3-1 15,-3-1 1-15,-7 2 0 16,-4 12-1-16,-7 5 1 0,-8 4 0 16,-6 5 0-16,-3 2 1 15,-7 7-1-15,-5 1-1 16,2-6 1-16,-5 7-1 15,2-3-1-15,-1-4-3 0,0 1-9 16,11-6-30-16,-1 1-40 16,-4-5 1-16</inkml:trace>
  <inkml:trace contextRef="#ctx0" brushRef="#br0" timeOffset="79685.7252">10596 4592 340 0,'0'0'5'16,"0"0"3"-16,0 0 1 0,-5-12 3 16,5 12-1-16,0 0 0 15,0 0-1-15,0 0 1 16,-8 16-6-16,3 4-1 16,-5 9-1-16,0 2-2 0,-6 7 2 15,-1 4-1-15,-2-2 1 16,-1-3 0-16,-5-3 0 15,0-5-1-15,6-3 0 16,-4-8-1-16,8-6 1 0,0-5-2 16,8 3 0-16,7-10-1 15,-11 7 0-15,11-7 1 16,13 0 1-16,7 0-1 16,9-7 1-16,12-1 0 15,6-1 2-15,8-3-1 0,4 0-1 16,3-2-6-16,0 4-10 15,1 10-64-15,-7-9 0 16</inkml:trace>
  <inkml:trace contextRef="#ctx0" brushRef="#br0" timeOffset="80222.118">12233 3614 420 0,'0'0'6'0,"0"0"2"0,0 0 2 16,0-12 0-16,0 12 1 15,0 0 1-15,0-10-1 16,11 10 1-16,-2 0-5 16,14 4-3-16,2 6-4 15,7 2 0-15,8 4 0 0,-3 0 0 16,6 2 0-16,-9 1 0 15,3-3 0-15,-9-1 0 16,-6 2 0-16,-12-5 0 16,-3-2 0-16,-7 0 0 0,-5 1 0 15,-4-4 0-15,-7-4 0 16,0-3 0-16,-2-5 0 16,3-7 0-16,0-6 0 15,7-10 0-15,6 2 0 16,4-9 0-16,8 0 0 0,3 1 0 15,4 2 0-15,3 1 0 16,3 6 0-16,-4 6 0 0,-6-1 0 16,-8 8-79-16,14 7-10 15</inkml:trace>
  <inkml:trace contextRef="#ctx0" brushRef="#br0" timeOffset="83386.6287">14764 11836 260 0,'0'0'10'15,"0"0"6"-15,0 0 4 16,0-10 4-16,0 10 2 0,0 0 4 15,0-12-1-15,0 12 2 16,0 0-8-16,0 0-5 16,0 0-4-16,-4-8-4 0,4 8-10 15,0 0 0-15,8 0 0 16,0 3 0-16,4 2 0 16,6 4 0-16,2 4 0 15,1 2 0-15,3 2 0 0,-2 5 0 16,1 1 0-16,0 1 0 15,-7 1 0-15,2 0 0 16,-6 0 0-16,-4-3 0 16,-3-2 0-16,-5 0 0 15,0-6 0-15,-3-1 0 0,-7-3 0 16,1-5 0 0,-2-5 0-16,-1 0 0 0,0-7 0 15,1-11 0-15,4-5 0 16,5-4 0-16,2-2 0 0,7-7 0 15,6 3 0-15,4-5 0 16,3 4 0-16,3 3 0 16,1 5 0-16,-2 4 0 15,-1 4 0-15,-2 8 0 0,1 0 0 16,-4 4 0-16,-2 6 0 16,-4 0 0-16,3 0 0 15,-6 6 0-15,6 2 0 0,-13-8 0 16,12 12 0-1,-12-12 0-15,7 12 0 0,-7-12 0 16,0 0 0-16,5 8 0 16,-5-8 0-16,0 0 0 15,0 0 0-15,0 0 0 16,0 0 0-16,0 0 0 0,0 0-68 16,-5 7-22-16,5-7 0 15</inkml:trace>
  <inkml:trace contextRef="#ctx0" brushRef="#br0" timeOffset="83732.7022">15371 11987 509 0,'0'0'2'15,"0"0"-2"-15,0-12 0 16,0 12 0-16,-5-11 0 15,5 11 0-15,-6-14 0 0,6 14 0 16,-2-10 0-16,2 10 0 16,0 0 0-16,-2-10 0 15,2 10-62-15,0 0-31 0</inkml:trace>
  <inkml:trace contextRef="#ctx0" brushRef="#br0" timeOffset="84481.1106">15902 11872 412 0,'0'0'6'0,"0"-12"2"0,0 3 4 16,0-6-1-16,0-2 2 15,-2-1 0-15,-6 2 0 0,-1-5 0 16,-4 8-5-16,-8 4-6 16,-6 4-2-16,3 5 0 15,-3 0 0-15,4 7 0 0,-2 5 0 16,6 6 0-16,4 0 0 16,7-1 0-16,8 5 0 15,5 0 0-15,13-4 0 16,7 1 0-16,5-1 0 15,5 2 0-15,3-5 0 0,0-1 0 16,0 1 0-16,-3-3 0 16,-8 4 0-16,-3-4 0 15,-6 1 0-15,-6-4 0 16,-9 4 0-16,-3-1 0 16,-12 0 0-16,-6-3 0 0,-9-1 0 15,-6 1 0-15,-9-5 0 16,0 1 0-16,-5-2 0 15,2-3 0-15,2 0 0 0,6-3 0 16,5-2 0-16,4 1 0 16,12-5 0-16,5 0-15 0,11-2-70 15,11 2-2-15</inkml:trace>
  <inkml:trace contextRef="#ctx0" brushRef="#br0" timeOffset="84683.5616">16136 11866 462 0,'0'0'4'0,"0"0"2"0,0 0 0 15,0 0 2-15,5 6-1 16,-5-6 1-16,0 18 0 16,2-3-6-16,1-2-2 15,3 6 0-15,-4 1 0 0,5 3 0 16,-2-6-20-16,2 0-64 15,4 1-2-15</inkml:trace>
  <inkml:trace contextRef="#ctx0" brushRef="#br0" timeOffset="85050.3096">16365 11901 460 0,'0'0'4'0,"0"0"2"15,0 0 1-15,0 0-1 16,0 0 1-16,0 0-1 15,0 9 1-15,3 2 1 16,-1-2-8-16,-2 4 0 16,4 1 0-16,2 1 0 0,1 0 0 15,-2 0 0-15,1-5 0 16,-1 0 0-16,-5-10 0 16,7 7 0-16,-7-7 0 15,9 0 0-15,-3-10 0 0,-1-1 0 16,2-7 0-16,5-2 0 15,1-6 0-15,4 3 0 16,-1 3 0-16,0-3 0 0,2 8 0 16,-3 5 0-16,2 5 0 15,-7 5 0-15,3 7 0 16,-6 9 0-16,1 2 0 16,-2 1 0-16,1 6 0 0,0 2 0 15,-2-3 0-15,2 4-11 16,-3-11-27-16,7 1-47 15,1-1-2-15</inkml:trace>
  <inkml:trace contextRef="#ctx0" brushRef="#br0" timeOffset="85501.256">17019 11742 443 0,'0'0'6'0,"0"0"2"16,0 0 1-16,0 0 0 0,0 0 0 15,-10 0 1-15,3 12 1 16,-4 8-5-16,2 7-6 16,-7 5 0-16,4 7 0 0,0 5 0 15,2 0 0-15,4 1 0 16,6-3 0-16,3-4 0 16,7-9 0-16,10-2 0 0,3-10 0 15,-1-4 0-15,8-6 0 16,0-7 0-16,0-7 0 15,0-13 0-15,-4-5 0 16,-3-10 0-16,-3-9 0 16,-8-3 0-16,-7-9 0 15,-5 1 0-15,-3 2 0 16,-9 3 0-16,-6 8 0 16,-3 6 0-16,-6 13 0 0,-1 10 0 15,-2 9 0-15,3 4 0 16,-1 12 0-16,3 5 0 0,9 11 0 15,5 1 0-15,9 3 0 16,4 1 0-16,13-1 0 16,5-7 0-16,15 0 0 0,2-10 0 15,12-3 0-15,-3-10 0 16,-2 3-82-16,8-3-7 16</inkml:trace>
  <inkml:trace contextRef="#ctx0" brushRef="#br1" timeOffset="1.24136E6">1723 6411 185 0,'0'0'7'0,"0"0"3"0,0 0 4 15,-10-2 3-15,10 2-1 16,0 0 0-16,-9 0 0 16,9 0 1-16,0 0-3 0,0 0 0 15,7 7-3-15,7-2 1 16,8 2 0-16,8-2 3 15,8 3 0-15,7-4-1 0,6 4-3 16,9-1-3-16,6-1-1 16,3-2 0-16,8 1-3 15,2-5 1-15,6 3-1 16,2-3-1-16,3 0 1 0,7 0-1 16,-3-3 0-16,8-2-1 15,0 1 1-15,1-2 0 16,5 2 0-16,-1-2-1 15,0 1 1-15,2 1-1 16,1 1-1-16,-4 1 1 16,4-4-1-16,-6 4 0 0,1-1-1 15,-1 1 1-15,1-3-1 16,-5 5 1-16,0-2 0 16,-2-3-1-16,-1 5 1 0,-3-2-1 15,-2 2 1-15,-2 0-1 16,-3 2 1-16,-6 3-1 15,2-3 1-15,-1 5 0 0,-5-2-1 16,0 1 0-16,-1-1 1 16,0-1-1-16,-7 1 1 15,0 1-1-15,-3-2 0 16,-4 2 0-16,0 0 0 16,-8 0 0-16,3-1 0 0,-2 0 0 15,-7 2 1-15,3-4-1 16,2 2 0-16,2-5 1 15,-5 2-1-15,1-2 1 16,-1 0-1-16,-5 0 1 16,0 0-1-16,-6 0 0 0,-2 0 0 15,-1 0 1-15,-6 0-1 16,-5-2 0-16,4 2 0 16,-4-3 1-16,0 1-1 0,-3 2 0 15,-5 0 0-15,1-3 1 16,-4 3-1-16,0-2 1 15,-5-1-1-15,-9 3 1 0,16-4 0 16,-16 4 0-16,14-8 0 16,-14 8 1-16,13-12-2 15,-13 12 0-15,17-21 0 16,-10 12 0-16,4-6 0 0,-4 0 0 16,3-2 0-16,0-2 0 15,-3-5 0-15,3 2 0 16,-4-3 0-16,3-2 0 15,-1 0 0-15,-1 2 0 16,-2-4 0-16,-1-5 0 0,0 5 0 16,0-3 0-16,-1 0 0 15,2 0 0-15,-3-3 0 16,3 1 0-16,-1-4 0 16,5 4 0-16,-4-3 0 0,2-1 0 15,-2-1 0-15,2 0 0 16,-1-2 0-16,-1 5 0 15,-3-2 0-15,3 1 0 0,-3 2 0 16,1 3 0-16,-1 0 0 16,1 2 0-16,-1 3 0 15,-2 0 0-15,0 2 0 16,0 0 0-16,0 1 0 0,0 3 0 16,0-1-2-16,0 5 2 15,0-3 0-15,2 3 0 16,-2-2 0-16,0 1 0 15,0 0 0-15,0 1 0 16,0-1 2-16,0 4-2 16,0-4 0-16,0 3 0 0,0 0 0 15,-2 1 0-15,2 1 0 16,0 4 0-16,0-3 0 0,-2-2 0 16,2 4 0-16,-3 2 0 15,1 2 0-15,2 6 0 16,-7-18 0-16,7 18 0 15,-10-15-2-15,-3 8 2 0,1 2-1 16,-8-2 0-16,-4 2 0 16,-6 0 1-16,-1-2-1 15,-6 4 1-15,-5-5 0 16,-3 7 0-16,-8-4 0 0,-1-1 0 16,-8 0 0-16,-2 2 0 15,-10 2 0-15,1-1-1 16,-7 3 1-16,-5 0 0 15,-4 0 0-15,-3 0 0 0,2 0-1 16,-3 0 1 0,-2 5 0-16,-1 3 0 0,0-4 0 15,0 5-1-15,-3-2 1 16,3 3 0-16,1-3-1 16,4 3 1-16,4-3 0 0,2 0-1 15,4 3 1-15,1-2 0 16,3-1 0-16,4 1 0 15,4-3 0-15,2 2 0 16,3-2 0-16,-2 2 0 0,8-1 0 16,-2-1 0-16,-3 0-1 15,9-1 1-15,-3-1 0 16,2 0 0-16,0-3 0 16,2 0 0-16,-1 2 0 0,2-2 0 15,-3 0 0-15,0 0 0 16,4 0 0-16,-3 0 0 15,3-2 0-15,-2-1-1 16,2 0 1-16,-2 1 0 16,3-5 0-16,-1 4 0 0,1-2 0 15,-5-2 0-15,3 1 0 16,-3 2 0-16,-2-4 0 16,0 3 0-16,-3-2 0 0,0 2-1 15,1-3 1-15,-1 4 0 16,3-2 0-16,-1 2 0 15,1-1 0-15,6 2 0 0,3 1 0 16,1-3 0-16,4 3-1 16,3-4 1-16,-1 2 0 15,1 2 0-15,0-1 0 16,-3 0-1-16,-1 3 1 0,-4 0 0 16,-1 0 0-16,-3 0 0 15,-1 6 0-15,4-4 0 16,1 2-1-16,2 2 1 15,1-1 0-15,3-1-1 16,5-1 1-16,7 2 0 16,2-3-1-16,3 3 0 0,5 2 1 15,1 1-1-15,3-3 0 16,2 5 0-16,3-4 1 16,-2 8-2-16,4 1 2 0,-2 2-2 15,1 3 1-15,2 5 0 16,-3-1 1-16,4 6-1 15,0 4 1-15,2 3-1 16,-1 4 0-16,4 1 2 0,-1 2 1 16,3 1-1-16,0-3 1 15,0 2 0-15,0 1 0 16,-2 0 0-16,0-4 1 0,-3 4-1 16,0 0-1-16,-6-2 0 15,-1 1 1-15,3-7-1 16,-4 5 0-16,1-3-1 15,-4-2 0-15,1 1 0 16,-2-6 0-16,3-5 0 0,1 1 0 16,1-6-1-16,4 0 1 15,-2-4 0-15,4-4 0 16,2 2 0-16,2-4 0 16,2 3-1-16,0-1 1 0,0-1 0 15,0 4 0-15,-4-5 0 16,4 0 0-16,0 0 0 15,0-1 1-15,0-1-1 0,0 0 0 16,0 0 0-16,0-1 0 16,0-1 0-16,0 2 0 15,0-1 0-15,0-9 0 16,0 14 1-16,0-14-1 0,0 12 0 16,0-12 0-16,0 10 0 15,0-10 1-15,0 0-1 16,0 12 0-16,0-12-1 15,4 8 1-15,-4-8 0 16,4 12 0-16,-4-12 0 0,21 15 0 16,-4-8 1-16,5 1-1 15,13-2 1-15,8-3-1 16,11 2 1-16,16-2 0 16,4-3 0-16,6 0-1 0,5-3 1 15,4-2-1-15,-5 2 0 16,-4 2 0-16,-11-2 0 15,-9 3 0-15,-8 0 0 0,-10 3 0 16,-4 1 0-16,-11 7-3 16,-3-1-6-16,-5-4-16 15,-5 5-59-15,9-1-3 16</inkml:trace>
  <inkml:trace contextRef="#ctx0" brushRef="#br1" timeOffset="1.24452E6">1466 8393 295 0,'0'0'4'15,"0"0"1"-15,0 0-1 16,0 0 1-16,0 0 1 16,0 7 2-16,0-7 0 0,6 7 2 15,4-2-3-15,4 0 0 16,4 2 2-16,4 1 0 16,6-4 1-16,2 4-1 15,9 1-1-15,4-5 0 0,6 1 0 16,3-2 0-16,8 0-2 15,5-3 0-15,4 0 0 16,4 0-2-16,3 0 0 0,7-3-1 16,-1 0 0-16,3 3-1 15,1-2 0-15,6-1-1 16,-3 3 0-16,6-3 1 16,5 3-1-16,-3-1 1 15,6-2-1-15,3-3 1 16,2 2-1-16,5-1 1 0,4-3-1 15,-3-2 1 1,8 3-1-16,-9 0 1 0,2-1-1 16,1 1 0-16,0 0 0 15,-4 2 0-15,-6-3 0 16,2 5-1-16,-4-1 1 0,1-1-1 16,-1-1 1-16,-6 5-1 15,5-4 0-15,-6-1 1 16,0 0-1-16,0 2 0 0,-5 2 0 15,2-4 0-15,-7 4 1 16,-1-1-1-16,-2 1 0 0,-3 0 0 16,-6-1 1-16,-1 1-1 15,-6 2 0-15,-4-3 0 16,1 3 1-16,-3-2-1 16,-2 0 0-16,-3 2 0 0,0-3 0 15,-1 3 0 1,0 0 0-16,-4-3 0 0,-2 1 1 15,-3 2-1-15,0 0 0 16,-2 0 0-16,-2 0 0 16,-4 0 0-16,3 0 0 15,-2 0 0-15,0 0 1 16,-3 5-1-16,0-5 0 0,1 3 0 16,-3-1 1-16,-1 3-1 15,-4-5 0-15,0 2 0 16,0 3 0-16,-5-3 0 0,0 1 0 15,-1-1 1-15,1 1-1 16,-2-3 0-16,2 3 1 16,-4-1-1-16,7-2 0 0,-6 0 0 15,1 0 1-15,-4 0-1 16,-1 0 0-16,0 3 0 16,-4-3 0-16,2 0 0 0,-4 0 0 15,0 0 0-15,-1 0 1 16,-2 0-1-16,3-3 1 15,-1 1 0-15,-2-1 0 16,1 3 0-16,1-5 0 16,-4 0 0-16,-7 5 1 15,13-20 0-15,-1 6-2 16,-4-4 0-16,2-7 0 0,4 0 0 16,-2-7 0-16,-4-2 0 15,2-4 0-15,-3-1 0 0,0-3 0 16,-1-1-2-16,-1 2 1 15,-3-2 0-15,1 0 0 16,-3 0 0-16,2-2 0 16,-2 1 1-16,0 2 0 0,0-5 0 15,0 2 0-15,0 3 1 16,-2 2-1-16,-1-2 1 16,1 3 0-16,0-2-1 15,-1 7 0-15,-1-1 0 0,2 5 0 16,0 1 0-16,0 2 0 15,-1 5-1-15,3 0 1 16,-2-2 0-16,2 5 1 16,-3 2-1-16,3 0 0 15,0-1 1-15,0 0-1 0,0 1 0 16,0 2 0-16,0-2 0 16,0 3 1-16,0-1-1 15,0-3 0-15,0 5 0 0,0-3 0 16,0 3 2-16,0-2-2 15,0 3 0-15,0 2 0 16,0 3 0-16,0 7 0 16,0-15 0-16,0 15 0 0,-2-11 0 15,2 11 0-15,0 0 0 16,0-12 0-16,0 12 0 16,0 0 0-16,-5-9 0 15,5 9 0-15,0 0 0 0,-13-13-2 16,1 10 1-16,-8 1 1 15,1 0-1-15,-6 2 0 16,-8 0 1-16,-1 0 0 16,-12 0 0-16,-1 0 0 15,-5 0 0-15,-5 2 0 0,-5-2 0 16,0 0 0-16,-11 0 0 16,-3 2-1-16,-4-2 1 15,-4 0 0-15,-3 0 0 16,-5 0 0-16,-7 0-1 0,-4 0 1 15,1 0 0-15,-5 0 0 16,-2 0 0-16,2 0 0 16,-5 3 0-16,0-1 0 0,0 1 0 15,0-3 0-15,6 2 0 16,-4 1 0-16,1-3 0 16,-5 3 0-16,3-2 0 15,0-1 0-15,0 3-1 0,-4-3 1 16,3 3 0-16,0-3 0 15,0 2 0-15,2 1 0 16,2-1 0-16,1 0 0 16,3-2 0-16,1 0 0 15,-1 0-1-15,5 0 1 16,-1 0 0-16,2 0 0 0,0 0 0 16,-1 0 0-16,2-2 0 15,4 0 0-15,1-3 0 0,0-1 0 16,6 2 0-16,-1-6 1 15,7 3-1-15,0-3 0 16,1-1 0-16,1-1 0 16,7 3 0-16,-4-4 0 0,7 3 0 15,2 3 0-15,1-1 0 16,3 1 0-16,2-1 0 16,2 1 0-16,4 2 0 0,2 0 0 15,3 0 0-15,9 3 0 16,0-4 0-16,3 5 0 15,7-2 0-15,5 3-1 16,0 0 0-16,10 0 0 16,0 4 0-16,3 4 1 15,2-3-1-15,2 5 0 0,3 5 0 16,0 1 0-16,1 2 0 16,-1 8 0-16,0 3 1 15,-1 3-1-15,4 5 0 0,-1 3 1 16,-2 5-1-16,5 5 1 15,-4 1-1-15,4 1 1 16,-6 7 0-16,6-2-1 0,-1 6 1 16,-2-5 0-16,3 10 0 15,0-6-1-15,0 4 1 16,0 2 0-16,0-1-1 16,3-1 2-16,-2 4 0 15,2-4 1-15,-3 2 0 0,0-7 0 16,0 1 0-16,-4 0 0 15,1-11 0-15,-3 2 0 16,2-8-1-16,1-5 0 16,0-3 0-16,-1-5 0 0,4-3-1 15,-2-3-1-15,2-7 0 16,0 3-1-16,0-7-5 16,0 5-16-16,14-5-61 15,-8-2-4-15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27T07:22:08.531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92D050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2258 9341 120 0,'0'0'6'16,"0"0"3"-16,0 0 4 15,-3 12 2-15,3-12 2 0,0 15 3 16,0-7 1-16,0 1 1 15,0 2-2-15,4-1-3 16,6 0-2-16,4-3-3 16,2 6-1-16,5-4 0 0,4 2-1 15,2-5-1-15,5 4-1 16,3 1 1-16,6-5-3 16,5 3 1-16,6-4 0 15,3-1-1-15,7 2 0 0,4-6-1 16,10 0-1-16,4 0-1 15,3 0 1-15,7 0 0 16,2-3-2-16,2 0 1 0,4 2 0 16,-1 1-1-16,4-3 0 15,2 3 0-15,-1-3 1 16,-1 1-2-16,9-3 2 16,2 1-2-16,2 3 1 15,5-4-1-15,3-1 1 16,1-2-1-16,10 7 1 0,1-7-1 15,1 5 0-15,1-1 1 16,2 1-1-16,-2 3 0 16,3-2 0-16,0 2-1 15,-4 0 1-15,1 0-1 16,-1 0 1-16,-1 0-1 0,-1 0 0 16,2 0 1-16,4 0-1 15,-4 0 0-15,2 0 0 16,4 0 1-16,0 0-1 0,1-3 0 15,-2 3 1-15,-2 0-1 16,-3 0 0-16,-1-2 0 16,-4 2 1-16,-3 0-1 0,-3 0 0 15,-5 0 0-15,5-3 0 16,-4 1 0-16,4-3 1 16,-2 0-1-16,2 0 0 15,5-2 1-15,-2 0-1 0,2 1 0 16,-2 2 1-16,2-4-1 15,0 0 1-15,1 4-1 16,-1-2 0-16,-2 1 0 16,2 1 0-16,3-4 1 15,2 3-1-15,1-5 0 16,-4 5 0-16,6-2 1 0,2 0-1 16,1 2 0-16,-4-2 1 15,1 2-1-15,-3-1 1 0,2 1-1 16,-3 1 1-16,-4-1-1 15,-3-1 0-15,-4 5 1 16,-3-2-1-16,1 0 0 0,-10 0 0 16,-4 1 0-16,1 2 0 15,-10-3 0-15,-3 0 1 16,-4 2-1-16,-5-2 0 16,-11 1 0-16,-1-1 1 15,-14 0-1-15,-10 1 1 0,-8-1-1 16,-15 3 2-16,-5-2 0 15,-6 2 0-15,-15 0 1 16,9 0 0-16,-9 0 0 16,0 0 0-16,0 0 0 15,0 0-1-15,0 0 0 0,0 0-1 16,0 0 0-16,0 0 0 16,0 0 0-16,-4-5-1 15,4 5 1-15,0 0-1 0,-13-5 0 16,13 5 1-16,0 0-1 15,-10-2-1-15,10 2-2 16,0 0-4-16,0 0-4 16,0 0-12-16,0 0-59 0,-12 5-3 15</inkml:trace>
  <inkml:trace contextRef="#ctx0" brushRef="#br0" timeOffset="1356.2538">2071 7053 158 0,'0'0'0'16,"0"0"1"-16,0 0 4 0,0 0 2 15,8 6 4-15,1-3 4 16,7 2 3-16,9 0 2 16,4-5 3-16,12 2-1 15,13-2-2-15,8 0-3 0,12-4-2 16,11-1-2-16,9-3-3 16,3 1-2-16,17-1 0 15,1-2-3-15,9 3 0 0,8 0 0 16,3 0-1-16,1-1-1 15,13 1 0-15,3 2 0 16,4-1 0-16,6-1-1 16,2 2 1-16,5 0 0 0,5 0 0 15,5 0 1-15,2 0-1 16,1 1 0-16,-1 1 1 16,8 0-1-16,1 1 0 15,-4-3-1-15,8 3 1 0,-3-4-2 16,8 2 1-16,3-1-1 15,-2-3 0-15,2 1 1 16,2-1-1-16,-2 1 0 16,-1 0 0-16,-5 2 0 15,-4-3 0-15,-7 3 0 16,0-2 0-16,-9 2 1 0,-9-1-1 16,-8-1 0-16,-10 2 1 15,-7 0-1-15,-11 1 1 0,-9-1-1 16,-18 0 1-16,-6 0-1 15,-16 2 1-15,-15 0 0 16,-18-1 0-16,-6 2 0 16,-18-1 2-16,-6 3-1 0,-8-3 1 15,-11 3-1-15,0 0 0 16,0 0 0-16,0 0-1 16,10 0-1-16,-10 0-1 15,0 0 0-15,0 0-1 0,0 0-1 16,0 0-1-1,0 0-3-15,-8 11-5 0,8-11-9 16,-15 14-62-16,10 1-2 16</inkml:trace>
  <inkml:trace contextRef="#ctx0" brushRef="#br0" timeOffset="9595.5272">1587 5779 207 0,'0'0'9'0,"-3"-9"5"16,3 9 1-16,-6-16 3 15,6 16 1-15,-7-15-2 0,7 15-4 16,-5-12 2-16,5 12-8 16,-2 18 0-16,0 9-2 15,2 17 0-15,-3 16 1 0,3 19 3 16,-2 18 5-1,2 17 1-15,0 10-3 16,0 11-1-16,0 6-1 0,5 4-2 16,-3 1 0-16,3 0-3 15,2-5-1-15,-1 2 0 16,1-1-1-16,-5 1 2 0,1-4-1 16,-1 3 0-16,-2-6 0 15,3 0-1-15,-3-4 1 16,0-6-1-16,0-8 1 0,4-11-2 15,-1-3 0-15,3-17-1 16,-2-8-1-16,-1-13 1 16,2-8 0-16,-1-11-1 15,-1-7 0-15,-3-11 0 0,2-7-1 16,-2-5 0-16,0-6 0 16,0-2-1-16,0-9-2 15,0 12-1-15,0-12-2 16,0 0-4-16,-14-3-6 15,11-9-34-15,-5-2-32 0,-1-8-3 16</inkml:trace>
  <inkml:trace contextRef="#ctx0" brushRef="#br0" timeOffset="11781.1197">1693 5871 222 0,'0'0'6'0,"0"0"0"16,0 0 5-16,-10-12 1 15,8 2 2-15,0-8 0 16,-1-4 1-16,3-3-2 0,0-12-2 15,3-1-4-15,1-5-2 16,6-3-2-16,1 0-2 16,-2-3 2-16,3 3-2 15,-1 0 0-15,-2 3 1 16,-1 3 0-16,2 7 0 0,0-3 1 16,-3 9-1-16,-2 2 0 15,3 5 0-15,2 6 0 16,-3 1-1-16,3 3 1 15,5 3-2-15,2 2 1 0,5 2-1 16,6 1 2-16,9 0-1 16,6 2 0-16,6 0 0 15,8-3 1-15,8 3-1 0,3-2 0 16,6-1 0-16,6 0 0 16,1 2 0-16,3-2 0 15,4-2 0-15,5 0 0 16,7 0 2-16,5-3-2 0,8 5 2 15,8 0-1-15,6-2 1 16,7 1 0-16,9-1-1 16,10 5 1-16,1-4-1 15,5 1 0-15,8-2-1 16,-1 2 0-16,3 1 0 0,0-3 0 16,-2-2 0-16,1 2 0 15,4-3-1-15,3 1 1 16,-7-1 0-16,6-1 0 15,1 1 0-15,-1 4 0 0,2-5 0 16,-2 7-1-16,-2 0 1 16,-6-2 0-16,0 4-1 15,-2 0 1-15,-8 4 0 0,-1 0-1 16,-3-1 1-16,-7 3 0 16,3-2-1-16,-4 4 1 15,-7-5 0-15,3 1-1 16,-7-2 0-16,-1 4 0 0,0-6 1 15,0 2-1-15,-8 1 0 16,-1-3 0-16,8 2 0 16,-10 0 1-16,4 1-1 15,-9 2 0-15,4 0 0 16,-4-3 0-16,-1 5 1 16,0-2-1-16,-9 0 0 0,-1 2 1 15,-1-1-1-15,-4 0 0 16,-1-1 0-16,-2-2 1 0,-5 3-2 15,0-1 1-15,0-5 0 16,-5 2 0-16,3-2 0 16,-1 3 0-16,-7-1 0 15,0-2 0-15,0 3 1 0,-4-3-1 16,-2 3 0-16,2-1 1 16,-7 1-1-16,1-3 1 15,-3 1-1-15,-1 2 0 16,-1-3 0-16,-2 3-1 15,3-3 2-15,-5 0-2 0,0 0 1 16,2 0 0-16,-2 0 0 16,-3 0 0-16,5 0 0 15,-5 0 0-15,2 0 0 16,-2 0 0-16,-3 0 0 0,-7 0 0 16,2 0 0-16,-7 2 0 15,-1-2 0-15,3 3-1 16,-7-1 1-16,6 0 0 15,-2 1 1-15,6-3-1 0,-1 2 0 16,1-2 0-16,0 0 0 16,2 3 0-16,-4-3 0 15,-2 2 0-15,-3 1 0 0,-3-1-1 16,-8 1 1-16,-2-1-1 16,-8 3 0-16,-5-3 1 15,-1 3-1-15,-7-2 0 16,-9-3 0-16,16 10 0 15,-16-10 0-15,12 12 1 16,-12-12-1-16,17 18 1 0,-13-11 0 16,6 3 0-16,-1 2 0 15,2 1 0-15,2-1 0 16,3 1 1-16,0 5-1 0,2-4 0 16,0 1 0-16,1 2 2 15,9 3-1 1,-3 0 1-16,-3 1 0 15,6 5-1-15,-7 1 1 0,-4 5 0 16,-4 8 2-16,-2 9-1 16,-11 11 0-16,-6 9 0 15,-12 15 0-15,-8 13 0 0,-9 9 1 16,-2 10-1-16,-6 6-2 16,-3 5 0-16,5-1-2 15,2 0 1-15,9-3 0 16,2-3 1-16,14-3-1 15,6-5 0-15,5-6 1 0,3-4 1 16,5 2-1-16,1-6 0 16,1-1 0-16,0-4 0 15,-2-3 0-15,0-4 1 16,1-4-1-16,-4-5 1 16,1-11 0-16,0 0 0 0,1-7 0 15,1-2 0-15,-1-5-1 16,2 3 0-16,-3-6 0 0,1 1 0 15,-1-2-1-15,-2 1 1 16,-1-3 0-16,4 1-1 16,-4-2 0-16,2-2 0 15,0-4 1-15,-2-5-1 0,0 1 1 16,0-3-1-16,0-5 0 16,0 0 0-16,0-6 0 15,0 1 0-15,-2-2 1 0,2 2-1 16,-2 0 0-16,-2 1 1 15,4-1-1-15,-1 0 0 16,-2 0 1-16,1-1-1 16,0-4 0-16,-1-2 0 15,0-3 0-15,3-12 1 16,-3 12-1-16,3-12 1 16,0 0-1-16,0 0 1 0,0 0-1 15,0 0 0-15,0 0 0 16,-7 12 0-16,7-12 0 15,-9 8 1-15,-2-4 0 0,-3 2 0 16,-7 2 1-16,-9 2 1 16,-7-1-1-16,-2 2 1 15,-7 1-5-15,6 3-18 0,4-3-63 16,-1-10-2-16</inkml:trace>
  <inkml:trace contextRef="#ctx0" brushRef="#br0" timeOffset="138524.4723">7352 9421 362 0,'0'0'-26'0,"0"0"-42"16,0 10-5-16</inkml:trace>
  <inkml:trace contextRef="#ctx0" brushRef="#br0" timeOffset="169386.9632">8189 10190 318 0,'0'0'9'0,"0"0"2"0,10-7 3 15,-10 7 2-15,10-7 3 16,-10 7 0-16,10-10 1 16,-10 10 1-16,0 0-7 0,10-7-4 15,-10 7-2-15,0 0-2 16,0 0-2-16,0 0-1 15,4 12 0-15,-4 3-1 16,0 0 0-16,-1 10 0 16,-2 0 1-16,-7 6 0 0,0-1 1 15,-3 2-4-15,1 3 0 16,-3-3 0-16,0-1 0 16,-2 1 0-16,-1-5 0 15,1 0 0-15,2 0 0 0,-5-2 0 16,3 0 0-16,-3-5 0 15,1 2 0-15,3-2 0 16,-2-5 0-16,3 2 0 0,0-2 0 16,3-2 0-16,-2-1 0 15,6 0 0-15,-4-2 0 16,7-3 0-16,5-7 0 16,-15 12 0-16,15-12 0 15,0 0 0-15,-10 10 0 0,10-10 0 16,0 0 0-16,0 0 0 15,0 0 0-15,0 0 0 16,0 0 0-16,0 0 0 16,0 0 0-16,0 0 0 15,0 0 0-15,7 6 0 0,5-6 0 16,6 2 0-16,9-2 0 16,8 0 0-16,5 0 0 15,5 0 0-15,4-2 0 0,6-4 0 16,-5 4 0-16,-3-3 0 15,-2 2 0-15,-8 1 0 16,-2 2 0-16,-13 0 0 16,-2 0 0-16,-5 0 0 0,-6 0 0 15,-9 0 0-15,11 0 0 16,-11 0 0-16,0 0 0 16,0 0 0-16,0 0 0 0,0 0 0 15,0 0 0-15,0 0 0 16,-2 10 0-16,2-10 0 15,0 0 0-15,0 0 0 16,0 0 0-16,-9 8 0 16,9-8 0-16,0 0 0 0,0 0-9 15,-4 11-62-15,4-11-21 16</inkml:trace>
  <inkml:trace contextRef="#ctx0" brushRef="#br0" timeOffset="169687.2672">8764 10531 419 0,'0'0'5'0,"0"0"3"16,0 0 2-16,0 0 1 16,0 0 0-16,0 0 0 15,0 0 0-15,0 0 0 0,6-10-5 16,5 8-2-16,1 2-6 16,3-4-5-16,7 4-18 15,12 0-59-15,-13 0-3 0</inkml:trace>
  <inkml:trace contextRef="#ctx0" brushRef="#br0" timeOffset="169847.9744">8696 10682 383 0,'0'0'8'0,"0"0"2"0,0 0 2 16,-11 0 2-16,11 0 1 16,0 0 2-16,9 0 0 15,5 0 0-15,14-6-7 16,0-1-2-16,13 2-8 0,2-4-22 15,-1 1-62-15,8 4-4 16</inkml:trace>
  <inkml:trace contextRef="#ctx0" brushRef="#br0" timeOffset="184346.8751">9450 10135 333 0,'0'0'8'0,"0"0"4"0,2-16 4 16,-2 16 3-16,5-13 0 15,-5 13 1-15,5-14 1 16,-5 14 0-16,2-10-9 16,-2 10-3-16,0 0-2 15,2 10-3-15,-2 2-2 0,3 6 0 16,-3 2-2-16,2 2 1 16,2 4 0-16,-2-2 0 15,-1 1-1-15,5-3 0 0,-3-1-3 16,-3-6-4-16,4 8-10 15,-4-3-38-15,3-8-32 16,-1-2-2-16</inkml:trace>
  <inkml:trace contextRef="#ctx0" brushRef="#br0" timeOffset="184735.3656">9141 10510 346 0,'0'0'6'0,"0"0"3"0,0 0 3 16,0 0 0-16,0 0 0 16,0 0 2-16,0 0 1 15,0 11 2-15,17-10-5 0,8-1-2 16,8 0-1-16,7 0 0 15,16 0 0-15,6-1-2 16,3-5 0-16,3 1-2 16,1 0-5-16,-4 1 0 15,-8-2 0-15,0 1 0 16,-14 4 0-16,-3 1 0 0,-6 0 0 16,-12 0 0-16,-4 0 0 15,-4 1 0-15,-3 2 0 16,-11-3 0-16,0 0 0 15,7 15 0-15,-7-15-7 0,-5 13-9 16,-4-9-22-16,-7 6-50 16,9-2 0-16</inkml:trace>
  <inkml:trace contextRef="#ctx0" brushRef="#br0" timeOffset="185369.7383">9507 10753 394 0,'0'0'5'0,"0"0"3"15,0 0 2-15,0-10 1 16,0 10 0-16,0 0 1 15,0 0-1-15,0 0 1 0,-11 0-5 16,4 10-3-16,2 5-1 16,-4 5-2-1,-2 5 0-15,1 5 0 0,1 2 0 16,-2 0 0-16,6 0 0 16,3-2 1-16,2 0 1 0,2-6-1 15,8-1 1-15,5-5 0 16,2-4 1-16,3-4-4 15,5-2 0-15,-3-6 0 0,4-2 0 16,-3 0 0-16,1-5 0 16,-7-3 0-16,-2-1 0 15,-5-3 0-15,-2-1 0 0,-8 0 0 16,-3-2 0-16,-7 3 0 16,-7-3 0-16,-3 5 0 15,-5 3 0-15,-4 3 0 16,6 4 0-16,-4 0 0 0,4 0-2 15,3 0-10-15,8 6-14 16,12-6-60 0,7 5-3-1</inkml:trace>
  <inkml:trace contextRef="#ctx0" brushRef="#br0" timeOffset="186232.2889">10098 10513 390 0,'0'0'7'0,"0"0"2"15,0 0 3-15,0 0 1 16,0 0 0-16,0 0 0 0,0 0 0 16,0 0 0-16,0 0-7 15,7 9-3-15,-4 2-2 16,-1 4 0-16,-2 2-2 15,3 3 1-15,2 2 1 0,-5 0-1 16,2 1 0-16,1-3 0 16,-1-3 0-16,1-5 0 15,-3 1 1-15,0-13 1 16,2 13 0-16,-2-13 1 0,0 0 0 16,0 0 0-16,0-10 0 15,-2-6-3-15,-1-1 0 16,3-7 0-16,-2-4 0 15,2 1 0-15,0 0 0 0,0 0 0 16,0 1 0-16,5 4 0 16,0 5 0-16,1 5 0 15,3 2 0-15,5 2 0 16,0 3 0-16,0 5 0 16,4 0 0-16,1 8 0 0,-1 7 0 15,-4 0 0-15,2 6 0 16,-4 0 0-16,-4 1 0 0,-3 3 0 15,0-6 0-15,-3-2 0 16,-2-2 0-16,0-5 0 16,0-10 0-16,0 13 0 15,0-13 0-15,0 0 0 16,-6-8 0-16,6-4 0 0,0-3 0 16,0-5 0-16,0-2 0 15,0-5 0-15,6 0 0 16,1 4 0-16,-1-1 0 15,5 1 0-15,2 8 0 0,0 3 0 16,-3 5 0-16,3 1 0 16,1 6 0-16,-2 6 0 15,3 6 0-15,0 1 0 16,-2 6 0-16,-3 6 0 16,-1-1 0-16,-1 5 0 0,0-3 0 15,-4 1 0-15,1-5 0 16,-5 3 0-16,5-7 0 15,0 1-4-15,-2-9-8 0,3 3-29 16,-6-13-45-16,16 10-2 16</inkml:trace>
  <inkml:trace contextRef="#ctx0" brushRef="#br0" timeOffset="186920.5106">10672 10706 393 0,'0'0'3'0,"0"0"0"16,0 0 1-16,0 0 0 0,0 0-1 15,0 0 1-15,0 0 0 16,0 0 1-16,3 8-2 16,-3-8 1-16,9 7 0 15,2-5 1-15,3-2 1 0,4 0 0 16,1-5 2-16,2-4 0 15,-1-8-1-15,-1-6 1 0,1-3-1 16,-3-7-1-16,-7-7-1 16,-4-8-1-16,-4 0-1 15,-2 1-1-15,-5-3 0 16,-8 8-2-16,1 1 0 0,-2 12 0 16,-4 4 0-16,2 13 0 15,2 5 0-15,2 5 0 16,1 4-2-16,2 16 0 15,2 4 1-15,2 7 0 0,2 9 0 16,3 3 1-16,5 4 0 16,2 2 1-16,9 0 0 15,1-7 0-15,5-3-1 16,2-8-1-16,6-4-4 16,-4-7-12-16,3-3-67 15,-1-5-3-15</inkml:trace>
  <inkml:trace contextRef="#ctx0" brushRef="#br0" timeOffset="187617.1369">11107 10594 416 0,'0'0'6'16,"0"0"1"-16,0 0 2 0,0 0 1 15,-5-4-1-15,5 4 1 16,0 0 0-16,0 0 1 15,0 0-6-15,0 0-2 16,0 0 0-16,0 0-1 0,0 0 1 16,0 0 0-16,0 0 1 15,0 0-4-15,0 0 0 16,0 0 0-16,0 0 0 16,0 0 0-16,0 0 0 15,0 0 0-15,0 0 0 0,0 0 0 16,0 0 0-16,0 0 0 15,0 0 0-15,0 0 0 0,0 0 0 16,0 0 0-16,0 0 0 16,0 0 0-16,0 0 0 15,0 0 0-15,0 0 0 16,0 0 0-16,0 0 0 0,0 0 0 16,0 0 0-16,0 0 0 15,0 0 0-15,0 0 0 16,0 0 0-16,0 0 0 15,0 0 0-15,0 0 0 16,0 0 0-16,0 0 0 0,0 0 0 16,0 0 0-16,0 0 0 15,0 0 0-15,0 0 0 16,0 0 0-16,0 0 0 16,0 0 0-16,0 0 0 0,0 0 0 15,0 0 0-15,0 0 0 16,0 0 0-16,0 0 0 15,0 0 0-15,-2 4 0 0,2-4 0 16,0 20 0-16,0-9 0 16,2 7 0-16,1 1 0 15,1 1 0-15,0-3 0 16,-3 2 0-16,5-4 0 0,-4 3 0 16,0-5 0-16,1-6 0 15,-3-7 0-15,3 15 0 16,-3-15 0-16,0 0 0 15,0 0 0-15,0 0 0 0,0 0-16 16,7 0-71-16,-5-8-3 16</inkml:trace>
  <inkml:trace contextRef="#ctx0" brushRef="#br0" timeOffset="188195.4023">11118 10015 371 0,'0'0'7'16,"0"0"5"-16,0 0 0 0,-5-13 2 16,5 13 2-16,-8-9 1 15,8 9 1-15,-8-12 0 16,8 12-5-16,-4-16-4 16,4 16-5-16,-3-12-4 15,3 12 0-15,4-12 0 0,7 5 0 16,2-1 0-16,3 4 0 15,4-4 0-15,3 5 0 16,-1 3 0-16,3 0 0 16,-5 8 0-16,-3 4 0 0,-4 6 0 15,-6-2 0-15,-4 7 0 16,-3 0 0-16,-5 1 0 16,-5-2 0-16,0 0 0 0,-2-1 0 15,2-4 0-15,-3-4 0 16,6-1 0-16,0-5 0 15,7-7 0-15,0 12 0 0,0-12 0 16,19 3 0 0,1-3 0-16,5-3 0 0,3 1 0 15,-1-3 0-15,-1 0 0 16,4 3 0-16,-10-3 0 16,-4 2 0-16,-4 3 0 15,-12 0 0-15,10 5-10 0,0 5-78 16,-12-3-2-16</inkml:trace>
  <inkml:trace contextRef="#ctx0" brushRef="#br0" timeOffset="188964.7158">11642 10451 374 0,'0'0'7'15,"0"0"5"-15,9-9 1 16,-9 9 2-16,4-15 2 15,1 6 0-15,-5 9 0 16,2-14 1-16,-2 14-6 16,-7 0-5-16,-4 2-5 0,-1 13-2 15,-8 6 0 1,2 3 0-16,-1 5 0 0,-4 7 0 16,6-2 0-16,4 3 0 15,4-2 0-15,4 0 0 16,5-6 0-16,2-3 0 0,8-2 0 15,2-11 0-15,6-1 0 16,5-8 0-16,-2-4 0 16,4-2 0-16,0-8 0 0,3-5 0 15,-6-8 0-15,0 2 0 16,-4-9 0-16,-4-2 0 16,-8-1 0-16,-4 4 0 0,-2-1 0 15,-10 3 0-15,-5 7 0 16,-5 2 0-16,1 9 0 15,-4 2 0-15,0 7 0 16,1 0 0-16,4 4 0 0,6 7 0 16,0 3 0-16,6 4 0 15,6 1 0-15,6 1 0 16,6 0 0-16,8-6 0 16,5-1 0-16,8-6 0 15,-1-2 0-15,3-5 0 16,-3 0 0-16,3-2-19 0,-6-5-68 15,-4-9-3-15</inkml:trace>
  <inkml:trace contextRef="#ctx0" brushRef="#br0" timeOffset="189198.6555">11773 10208 467 0,'0'0'5'16,"0"0"3"-16,0 0 2 16,0 0 1-16,0 0-1 0,0 0-10 15,0 0 0-15,0 0 0 16,0 0 0-16,0 0 0 16,0 0 0-16,0 0 0 15,0 0 0-15,13 6 0 16,4-4-91-16,-9 1-2 0</inkml:trace>
  <inkml:trace contextRef="#ctx0" brushRef="#br0" timeOffset="189744.787">12106 9904 436 0,'0'0'6'0,"0"0"1"16,-2-12 3-16,2 12 2 16,-7-16 0-16,4 9 1 0,1-5 0 15,2-1-11-15,0 1-2 16,7-1 0-16,5 4 0 15,1-1 0-15,7 2 0 0,0 1 0 16,2 4 0-16,3 3 0 16,-3 3 0-16,-2 6 0 15,-2 9 0-15,-8 0 0 0,-5 3 0 16,-5 6 0-16,-3 3 0 16,-6 1 0-16,-7-5 0 15,2 5 0-15,-4-7 0 0,0-1 0 16,6-6 0-16,4-3 0 15,4-3 0-15,4-2 0 16,7-3 0-16,10-2 0 16,1-4 0-16,7 0 0 15,2 0 0-15,3-4 0 16,0-2 0-16,-3 1 0 16,-4 1 0-16,-8 1 0 0,0 0 0 15,-5 1 0-15,-10 2 0 16,0 0 0-16,0 0 0 15,0 0 0-15,0 0 0 0,0 8 0 16,0-8 0-16,-3 9-5 16,3-9-85-16,0 12-3 0</inkml:trace>
  <inkml:trace contextRef="#ctx0" brushRef="#br0" timeOffset="191261.7198">12683 10444 410 0,'0'0'6'0,"0"0"3"16,0 0 4-16,5-8 0 16,-5 8 2-16,0 0-1 0,0 0 2 15,0 0-1-15,0 0-15 16,8 6 0-16,-8 8 0 16,3 8 0-16,-2 3 0 0,2 3 0 15,2 4 0-15,0-1 0 16,0 0 0-16,-2-1 0 15,2-3 0-15,2 0 0 16,-2-7 0-16,-3 2 0 0,3-6 0 16,-2 0 0-16,-3-9-33 15,0-7-56-15,-3 10-3 16</inkml:trace>
  <inkml:trace contextRef="#ctx0" brushRef="#br0" timeOffset="191579.4144">12482 10664 421 0,'0'0'3'0,"0"0"1"16,0 0 2 0,0 0 3-16,0 0 3 0,15 3 1 15,5-3 1-15,10 0 2 16,7 0-3-16,7 0-13 0,11 0 0 15,0 0 0-15,0 0 0 16,-5-3 0-16,-6 3 0 16,-10 0 0-16,-6 0 0 15,-6 0 0-15,-9 0 0 0,-13 0 0 16,11 0 0-16,-11 0 0 16,0 0 0-16,0 0 0 15,0 0 0-15,0 0 0 0,0 0 0 16,0 10-71-16,0-10-21 15</inkml:trace>
  <inkml:trace contextRef="#ctx0" brushRef="#br0" timeOffset="192878.2537">13921 9975 347 0,'0'0'8'0,"0"0"6"16,0 0 3-16,5-12 1 16,-5 12 1-16,3-7 1 15,-3 7-1-15,0 0 1 16,0 0-8-16,0 0-4 16,4 9-3-16,2 11-3 0,-3 3 0 15,0 2-2-15,6 4 0 16,-2 3 0-16,1-2 0 15,-2 3 0-15,0-4 0 0,1-5 0 16,-4 2-4-16,3 1-15 16,-6-3-63-16,0-6-6 15</inkml:trace>
  <inkml:trace contextRef="#ctx0" brushRef="#br0" timeOffset="193313.7586">13512 10456 361 0,'0'0'8'0,"0"0"3"15,0 0 2-15,0 0 1 16,0 0 0-16,-9-5 3 0,9 5-1 16,18-4 3-16,10 1-6 15,9 1-2-15,7-1-2 16,19 0-4-16,7-1-5 16,6-1 0-16,6-1 0 15,2 3 0-15,-1 2 0 0,-8-2 0 16,-9 3 0-16,-6 0 0 15,-10 0 0-15,-8 0 0 16,-10 0 0-16,-9 0 0 16,-5 3 0-16,-9-3 0 0,-9 0 0 15,10 0 0-15,-10 0 0 16,0 0 0-16,0 0 0 16,-10 4 0-16,1 4 0 15,-11-1-29-15,2-1-61 0,-4 3-3 16</inkml:trace>
  <inkml:trace contextRef="#ctx0" brushRef="#br0" timeOffset="196520.8951">13538 10736 319 0,'0'0'9'0,"0"0"4"16,0 0 3-16,0 0 4 15,-5-7 2-15,5 7 0 16,0 0 2-16,0 0 1 16,0 0-7-16,-4-12-5 0,4 12-3 15,4-14-10-15,5 5 0 16,2-3 0-16,4 4 0 15,5-4 0-15,0 5 0 16,2 1 0-16,1 4 0 0,-2 2 0 16,-2 8 0-16,-8 1 0 15,2 3 0-15,-7 6 0 16,-6-1 0-16,0 5 0 16,-11 1 0-16,-3 1 0 0,-4 1 0 15,-4 1 0-15,0-4 0 16,-1 0 0-16,3-5 0 15,3-5 0-15,2 1 0 16,5-6 0-16,10-7 0 0,-9 11 0 16,9-11 0-16,0 0 0 15,0 0 0 1,7 2 0-16,2-2 0 0,4 0 0 16,7 0 0-16,2 0 0 0,1 0 0 15,4 0 0 1,-3 0 0-16,6-2 0 0,-7 2 0 15,-3-4 0-15,-6 4 0 16,2 0 0-16,-9 0 0 0,-7 0 0 16,12 0 0-16,-12 0 0 15,0 0-37-15,13 4-50 16,-13-4-4-16</inkml:trace>
  <inkml:trace contextRef="#ctx0" brushRef="#br0" timeOffset="196931.0712">14123 10714 449 0,'0'0'5'0,"0"0"1"0,0 0 1 15,0 0 0-15,0 0 1 16,0 0 0-16,3 4 1 0,-3-4 0 15,-3 18-6-15,-2-3-3 16,-3 1 0-16,-2 0 0 16,-2 1 0-16,-1 2 0 0,-1-1 0 15,-2 0 0-15,2-2 0 16,-2-2 0-16,2-5 0 16,1 1 0-16,13-10 0 0,-13 10 0 15,13-10 0-15,0 0 0 16,0 0 0-16,16 8 0 15,4-8 0-15,0 0 0 16,4 0 0-16,4 0 0 0,1-3 0 16,1 1 0-16,-5 2 0 15,-2-3 0-15,-3 3 0 16,-5 0 0-16,-6 0 0 16,3 0-15-16,4 5-72 15,-16-5-3-15</inkml:trace>
  <inkml:trace contextRef="#ctx0" brushRef="#br0" timeOffset="197172.5765">14195 10788 422 0,'0'0'6'16,"0"0"4"-16,0 0 1 15,0 0 0-15,0 0 1 0,0 0 0 16,0 0 0-16,7 12 1 15,-5 7-11-15,2 2-2 16,-2 10 0-16,1-3 0 16,0 8 0-16,1-7 0 0,-2 3 0 15,2 0 0 1,2-9 0-16,2 2 0 0,-5-11-10 16,-1 1-74-16,5-2-5 15</inkml:trace>
  <inkml:trace contextRef="#ctx0" brushRef="#br0" timeOffset="198161.8101">14727 10275 403 0,'0'0'6'0,"0"0"2"0,0 0 3 16,0 0 0-16,0 0 2 0,0 0-1 15,-6 0 2-15,6 0 0 16,0 12-5-16,6 1-3 16,-3 7-2-16,4 0-4 15,0 2 0-15,4 5 0 16,-2 1 0-16,-1-3 0 15,1-3 0-15,-2-3 0 0,-1-4 0 16,-2-5 0-16,-4-10 0 16,6 13 0-16,-6-13 0 15,0 0 0-15,0 0 0 0,-3-16 0 16,-1 0 0-16,1-5 0 16,-3-5 0-16,3-5 0 15,-1 2 0-15,4-3 0 0,0 5 0 16,6-2 0-16,1 8 0 15,0 4 0-15,5 4 0 16,1 6 0-16,4 5 0 16,-2 2 0-16,6 6 0 0,-2 10 0 15,1 1 0-15,-5 7 0 16,0 4 0-16,0-1 0 16,-5 0 0-16,-5-2 0 15,0 0 0-15,-3-7 0 16,-2-4 0-16,0-4 0 0,0-10 0 15,0 10 0-15,0-10 0 16,0 0 0-16,-7-15 0 16,7 0 0-16,0-7 0 15,0-3 0-15,0-2 0 0,5-6 0 16,1 3 0-16,6 3 0 16,-4 3 0-16,5 4 0 15,0 8 0-15,-1 2 0 0,1 10 0 16,-1 0 0-16,0 13 0 15,3 1 0-15,0 8 0 16,-4 5 0-16,-1 1 0 16,-1-1 0-16,2 6 0 0,-4-7 0 15,0 5 0-15,-2-12-2 16,3 1-85-16,-1-3-3 16</inkml:trace>
  <inkml:trace contextRef="#ctx0" brushRef="#br0" timeOffset="198578.1808">15336 10498 484 0,'0'0'4'15,"0"0"1"-15,0 0 1 16,-2-9 2-16,2 9-4 15,0-13-4-15,0 13 0 0,9-17 0 16,1 7 0-16,8 3 0 16,1 4 0-16,4 0 0 15,2 3 0-15,-3 0 0 16,1 8 0-16,-6 2 0 0,-5 4 0 16,-1 1 0-1,-11 3 0-15,0 2 0 0,-11 2 0 16,-3 0 0-16,-4 0 0 15,-2-2 0-15,0-1 0 0,0-1 0 16,3-2 0-16,2-4 0 16,7-5 0-16,8-7 0 15,0 0 0-15,10 5 0 0,10-5 0 16,3-8 0-16,7 4 0 16,2-4 0-16,3-1 0 15,2 1 0-15,-10-4-15 16,-2 2-73-16,-2 4-3 15</inkml:trace>
  <inkml:trace contextRef="#ctx0" brushRef="#br0" timeOffset="199066.6059">15783 10508 454 0,'0'0'4'0,"0"0"0"16,0 0 1-16,0 0 0 15,0 0 1-15,0 0-1 16,2 7 1-16,-2-7 0 0,4 7-3 16,-4-7-1-16,9 9 1 15,-9-9-1-15,17 8 2 16,-4-8-2-16,4 0-2 15,0-11 0-15,4-2 0 0,-2-4 0 16,2-7 0-16,-4-8 0 16,-2-9 0-16,-6-3 0 15,0-8 0-15,-4-2 0 16,-5-4 0-16,-5 7 0 16,-6-2 0-16,-1 7 0 0,-1 5 0 15,-1 12 0-15,2 7 0 16,1 10 0-16,1 4 0 15,1 11 0-15,-2 9 0 16,6 10 0-16,1 10 0 0,4 6 0 16,0 9 0-16,0 3 0 15,9 1 0-15,4-1 0 16,6-1 0-16,6-6 0 0,0-7 0 16,1-3 0-16,-1-6 0 15,4-2-32-15,-5-8-54 16,-3-5-4-16</inkml:trace>
  <inkml:trace contextRef="#ctx0" brushRef="#br0" timeOffset="199526.0256">16159 10454 484 0,'0'0'4'15,"0"0"1"-15,-11-7 2 16,11 7 0-16,-7-12-3 16,7 12-4-16,0-18 0 0,5 7 0 15,8 2 0-15,4 3 0 16,5 1 0-16,-1 5 0 15,4 0 0-15,-1 0 0 16,-4 5 0-16,-2 3 0 0,-10 4 0 16,1 1 0-16,-5 5 0 15,-4-4 0-15,-4 4 0 16,-5-2 0-16,3 4 0 16,-8-5 0-16,8 3 0 0,-4-3 0 15,6-5 0-15,0 0 0 16,4-10 0-16,0 9 0 15,11-9 0-15,2 0 0 16,7 0 0-16,4-7 0 16,3 2 0-16,-5-5 0 0,8 3 0 15,-10-8-18-15,0 0-70 16,-5 2-4-16</inkml:trace>
  <inkml:trace contextRef="#ctx0" brushRef="#br0" timeOffset="199941.259">16412 9794 452 0,'0'0'5'16,"-5"-9"2"-16,5 9 3 0,-7-13 0 15,5 1 1-15,2 2 0 16,0-2-6-16,0 0-5 16,9 1 0-16,6-1 0 0,3 6 0 15,2 3 0-15,2-1 0 16,0 4 0-16,1 7 0 16,-1 10 0-16,-7-3 0 0,-2 5 0 15,-3 6 0-15,-8-3 0 16,-2 6 0-16,0-6 0 15,-2 6 0-15,-6-4 0 16,0-1 0-16,1-6 0 16,2 0 0-16,0-2 0 0,5-2 0 15,0-6 0-15,10 1 0 16,10-7 0-16,8-1 0 16,4 0 0-16,7 0 0 15,-2-7-16-15,6 2-71 16,-3 1-4-16</inkml:trace>
  <inkml:trace contextRef="#ctx0" brushRef="#br0" timeOffset="200562.0468">17062 9990 458 0,'0'0'4'0,"0"0"2"15,-4-12 1-15,4 12 1 0,0 0 0 0,-12-8 0 16,3 8 1-1,-4 8-6-15,-2 10-3 0,2 6 0 16,-4 6 0-16,4 6 0 16,-1 8 0-16,4 0 0 0,4-2 0 15,6 0 0-15,6-6 0 16,4 0 0-16,4-9 0 16,7-5 0-16,-1-4 0 15,-1-11 0-15,4-5 0 0,-3-2 0 16,3-7 0-16,-8-6 0 15,7-9 0-15,-8-4 0 16,1-10 0-16,0-1 0 16,-5-4 0-16,-2-5 0 0,-6 4 0 15,-2 0 0-15,-5 10 0 16,-8-2 0-16,1 14 0 16,-8 2 0-16,3 6 0 15,-3 7 0-15,-3 5 0 16,9 2 0-16,-2 8 0 15,4 2 0-15,-3 9 0 0,8-1 0 16,2 2 0-16,5 3 0 16,2-4 0-16,8 5 0 0,5-9 0 15,2 3 0-15,8-8 0 16,-1-3 0-16,6-3 0 16,-4-6 0-16,2 0 0 15,-12-3-28-15,2-4-60 0,-1-3-4 16</inkml:trace>
  <inkml:trace contextRef="#ctx0" brushRef="#br0" timeOffset="200813.9843">17107 9794 497 0,'0'0'4'0,"0"0"2"16,0 0-2-16,0 0-4 15,-11-9 0-15,11 9 0 0,0 0 0 16,0 0 0-16,0 0 0 16,0 0 0-16,0 0 0 15,5 7-85-15,-5-7-5 0</inkml:trace>
  <inkml:trace contextRef="#ctx0" brushRef="#br0" timeOffset="201307.7495">17367 9535 467 0,'0'0'4'0,"-3"-10"1"16,3 10 2-16,0-18 0 16,0 9 1-16,3-3 0 15,5-2-3-15,5 2-5 0,3 5 0 16,7 2 0-16,-4 0 0 16,6 5 0-16,0 2 0 15,0 9 0-15,-3 2 0 16,-4 6 0-16,-4 3 0 0,-5 3 0 15,-5 1 0-15,-4 5 0 16,0-4 0-16,-7-2 0 16,-3-1 0-16,0-4 0 15,3-2 0-15,-2-1 0 16,7-7 0-16,2 0 0 0,0-10 0 16,18 10 0-16,2-8 0 15,4 0 0-15,6-2 0 16,2 0 0-16,6-2 0 15,-3 0 0-15,-3-1 0 0,-7 0 0 16,-3 1 0-16,-7 2 0 16,-3-2 0-16,-12 2 0 15,11 0 0-15,-11 0 0 0,0 0 0 16,0 0 0-16,0 0 0 16,0 0 0-16,0 0 0 15,-11 14-62-15,11-14-29 16</inkml:trace>
  <inkml:trace contextRef="#ctx0" brushRef="#br0" timeOffset="202771.2508">18021 10082 427 0,'0'0'6'15,"0"0"3"-15,0 0 2 16,9-13 3-16,-9 13 0 0,0 0 1 16,6-9 0-16,-6 9-15 15,0 0 0-15,5 12 0 16,-5 2 0-16,0 10 0 15,0 5 0-15,2 3 0 0,3 1 0 16,-3 3 0-16,-2 2 0 16,5-9 0-16,-2-1 0 15,-1 1 0-15,-2-7-88 0,-2-7-2 16</inkml:trace>
  <inkml:trace contextRef="#ctx0" brushRef="#br0" timeOffset="203076.9391">17819 10263 428 0,'0'0'6'0,"0"0"2"0,0 0 1 16,0 0 1 0,0 0 1-16,0 0 1 0,0 0 1 15,18 0 1-15,4 0-14 16,11 0 0-16,5 0 0 15,8 0 0-15,6 0 0 0,0 0 0 16,-2 0 0-16,-3 0 0 16,-9-2 0-16,-9 2 0 15,-6 0 0-15,-8 0 0 16,-5 0 0-16,-10 0 0 0,0 0 0 16,0 0 0-16,0 0 0 15,0 0 0-15,0 7-3 16,0-7-47-16,-10 0-39 0,10 0-1 15</inkml:trace>
  <inkml:trace contextRef="#ctx0" brushRef="#br0" timeOffset="203459.0176">18975 9639 466 0,'0'0'4'0,"0"0"2"15,0 0 2-15,0 0-1 16,0 0 0-16,0 0 2 0,3 12-5 16,-3 5-4-16,3 9 0 15,-3 3 0-15,0 3 0 16,2 7 0-16,0 4 0 16,6-4 0-16,-4-1 0 15,4-3 0-15,-3-6 0 0,3-1 0 16,-2-6-4-16,2-3-84 15,-2-1-2-15</inkml:trace>
  <inkml:trace contextRef="#ctx0" brushRef="#br0" timeOffset="203758.1375">18667 10161 420 0,'0'0'4'0,"0"0"2"0,5 5 2 16,5-5 2-16,10 3 2 15,1-1 1-15,20-2 0 16,4 3 2-16,10-3-5 16,9 0-10-16,8 0 0 15,3 0 0-15,4 0 0 0,-2 0 0 16,-12 0 0-16,-5 0 0 15,-13 0 0-15,-10 0 0 16,-10 0 0-16,-9 0 0 16,-18 0 0-16,0 0-10 0,0 0-79 15,-3 9-2-15</inkml:trace>
  <inkml:trace contextRef="#ctx0" brushRef="#br0" timeOffset="204591.8405">18975 10540 410 0,'0'0'7'16,"0"0"3"-16,0 0 2 16,-11-9 2-16,11 9 2 0,-6-10 1 15,6 10 1-15,-5-13-11 16,5 13-7-16,0-15 0 16,0 15 0-16,17-17 0 15,-2 9 0-15,8 1 0 0,1 0 0 16,4 4 0-16,1 3 0 15,4 0 0-15,-8 3 0 16,0 7 0-16,-5 2 0 16,-10 2 0-16,-7 6 0 0,-3 5 0 15,-6 0 0-15,-12 2 0 16,-3-2 0-16,-7 6 0 16,-2-5 0-16,-4-1 0 15,1-2 0-15,3-4 0 16,6-2 0-16,3-3 0 0,5-5 0 15,5-2 0-15,11-7 0 16,0 0 0-16,12 7 0 16,6-7 0-16,9 0 0 0,5 0 0 15,6-2 0-15,4 0 0 16,0-4 0-16,-2 4 0 16,-5-2 0-16,-2 1 0 15,-10 3 0-15,-4 0 0 0,-8 0 0 16,-11 0 0-16,18 0-37 15,-18 0-54-15,0 0-3 16</inkml:trace>
  <inkml:trace contextRef="#ctx0" brushRef="#br0" timeOffset="205503.1318">19768 10038 413 0,'0'0'6'0,"0"0"4"0,-2-12 2 15,2 12 2-15,-6-11 0 16,6 11 0-16,-7-7 1 16,7 7-2-16,0 0-13 15,-6 12 0-15,6 6 0 0,0-1 0 16,0 7 0-16,0 3 0 16,4 2 0-16,1-3 0 15,-1 2 0-15,4-7 0 0,-3 0 0 16,0-6 0-16,-2-5 0 15,-3-10 0-15,5 12 0 16,-5-12 0-16,0 0 0 16,0-7 0-16,-3-8 0 0,-2-3 0 15,3-9 0-15,-1-3 0 16,1-6 0-16,2 1 0 16,0 0 0-16,2 5 0 15,8 1 0-15,-3 4 0 16,6 7 0-16,-1 6 0 0,4 7 0 15,1 5 0-15,3 0 0 16,2 10 0-16,-2 7 0 16,0 3 0-16,-2 7 0 15,-1 0 0-15,-4 0 0 0,-6 3 0 16,-2-2 0-16,-5-6 0 16,0-2 0-16,0-5 0 15,-3-6 0-15,3-9 0 0,0 0 0 16,-13 6 0-16,6-12 0 15,2-6 0-15,-2-5 0 16,5-8 0-16,-2-2 0 0,4-4 0 16,4 2 0-16,0 0 0 15,7 1 0-15,3 3 0 16,1 6 0-16,0 4 0 16,0 10 0-16,0 5 0 15,1 3 0-15,3 9 0 16,-2 7 0-16,-2 7 0 0,-1 1 0 15,-1 5 0-15,-1 2 0 16,-7 1 0-16,4 0 0 16,-7-5 0-16,5-18-80 15,-4 18-11-15</inkml:trace>
  <inkml:trace contextRef="#ctx0" brushRef="#br0" timeOffset="205925.2387">20408 10208 479 0,'0'0'5'0,"0"0"1"0,0 0 2 16,0 0 1-1,0-7-5-15,0 7-4 0,4-12 0 16,4 1 0-16,-1 4 0 15,8-3 0-15,3 3 0 0,8 2 0 16,-3 3 0-16,2 2 0 16,-2 2 0-16,-4 8 0 15,-4 7 0-15,-7-3 0 0,-8 12 0 16,-5-2 0-16,-5 4 0 16,-5-2 0-16,-5 5 0 15,0-6 0-15,1-3 0 16,6-3 0-16,0-6 0 0,3 1 0 15,10-3 0-15,0-11 0 16,12 10 0-16,4-7 0 16,6-3 0-16,3 0 0 15,6 0 0-15,3-6 0 16,1-1 0-16,-1-4 0 0,-9-6-17 16,-2 7-73-16,3-4-4 15</inkml:trace>
  <inkml:trace contextRef="#ctx0" brushRef="#br0" timeOffset="206657.7638">21141 9537 432 0,'0'0'4'0,"0"0"2"0,-5-15 0 0,5 15 1 16,-11-15 1-16,4 8 0 15,-5-4-1-15,-3 2 1 16,0 4-4-16,-3-1-2 15,-4 6 0-15,2 0-1 16,0 0-1-16,-2 6 0 0,2 5 0 16,0-2 0-16,3 9 0 15,0-4 0-15,1 6 0 16,4 7 0-16,5 3 0 0,4 2 0 16,1 2 0-16,2 4 1 15,7-1-1-15,3 3 0 16,0 5 1-16,3-1-1 15,-1 4 2-15,-4-2 0 0,-3 4 0 16,-3 4 0-16,-2-2 1 16,0 7 0-16,-5-3-3 15,0-5 0-15,-3 3 0 0,1-1 0 16,2-3 0-16,3-4 0 16,-3-4 0-16,2 1 0 15,0-7 0-15,-2-3 0 16,3-4 0-16,-1-4 0 15,1-5 0-15,0-5 0 16,2 0 0-16,-3-5 0 0,3-10 0 16,0 13 0-16,0-13 0 15,0 0 0-15,0 9 0 16,0-9 0-16,0 0 0 0,15 5 0 16,0-5 0-16,0 0 0 15,2 0 0-15,8-2 0 16,3-1 0-16,-1 0 0 0,0-1 0 15,-1 2 0-15,-5-1 0 16,2 0 0-16,-9 3 0 16,2-1 0-16,-9 1 0 15,-7 0 0-15,12-3 0 0,-12 3-52 16,0 0-37-16,0-13-3 16</inkml:trace>
  <inkml:trace contextRef="#ctx0" brushRef="#br0" timeOffset="207189.6404">21235 10065 453 0,'0'0'5'15,"0"0"2"-15,0 0 1 16,-2-10 1-16,2 10 1 16,0 0 0-16,12 0-1 0,-3 0-9 15,9 10 0-15,2 2 0 16,5 5 0-16,0 6 0 15,5 4 0-15,-6 3 0 16,-1 0 0-16,-3 2 0 16,-5-3 0-16,-2 3 0 0,-9-4 0 15,-1-6 0-15,-3 0 0 16,-3-5 0-16,-1-4 0 0,-7-3 0 16,-1-2 0-16,-3-7 0 15,3-1 0-15,-4-1 0 16,-1-10 0-16,5 2 0 15,-1-6 0-15,8-7 0 16,5-3 0-16,0-3 0 0,12 3 0 16,4-1 0-16,6-2 0 15,-2 1 0-15,2 4 0 16,1 4 0-16,-1 4 0 0,-9 1 0 16,4 6 0-16,-17 8-49 15,17-12-41-15,-17 12-1 16</inkml:trace>
  <inkml:trace contextRef="#ctx0" brushRef="#br0" timeOffset="207549.2483">21429 9792 493 0,'0'0'4'15,"0"0"1"-15,0 0 2 16,0 0-5-16,-8-10-2 16,8 10 0-16,0 0 0 0,0 0 0 15,0 0 0-15,0 0 0 16,5-5 0-16,3 2 0 15,-8 3 0-15,12-2 0 16,-12 2 0-16,18 0 0 16,-18 0 0-16,7 0 0 0,-7 0 0 15,0 0 0-15,0 0 0 16,-7-3 0-16,7 3 0 16,-18 0-21-16,9 0-66 0,1 3-3 15</inkml:trace>
  <inkml:trace contextRef="#ctx0" brushRef="#br0" timeOffset="208073.9498">21800 9626 447 0,'0'0'5'0,"0"0"3"16,0 0 1-16,-6-12 2 0,6 12 0 15,0-21 0-15,6 12-2 16,3-9-9-16,6 6 0 15,3 0 0-15,6 0 0 16,-5 7 0-16,9-1 0 16,-3 6 0-16,-2 0 0 0,-3 11 0 15,-1 3 0-15,-1 3 0 16,-8 3 0-16,0 6 0 16,-7-2 0-16,-3 1 0 15,0 2 0-15,-11-2 0 16,-1-2 0-16,-3-4 0 0,3-1 0 15,-4-4 0-15,9-4 0 16,7-10 0-16,-12 9 0 16,12-9 0-16,12 3 0 0,6-3 0 15,7-3 0-15,5 2 0 16,5-7 0-16,4 3 0 16,1 0 0-16,-2 0 0 0,-9 0 0 15,0-10-48-15,-11 15-43 16,-18 0-1-16</inkml:trace>
  <inkml:trace contextRef="#ctx0" brushRef="#br0" timeOffset="208609.8183">22143 10104 462 0,'0'0'4'0,"0"0"1"15,0 0 0-15,0 0 1 0,0 0 0 16,0 2 1-16,0 11 1 16,0 4 0-16,0 8-8 15,0 4 0-15,0 5 0 16,2 3 0-16,-2-1 0 0,0-1 0 15,5-3 0-15,-5-5-8 16,0-17-73-16,0 13-7 16</inkml:trace>
  <inkml:trace contextRef="#ctx0" brushRef="#br0" timeOffset="208979.6465">21961 10287 405 0,'0'0'6'0,"0"0"1"0,0 0 3 15,0 0 1-15,0 0 1 0,7 0 1 16,3-2 1-16,10 2 1 15,5-3-5-15,5 2-2 16,7-2-8-16,4-2 0 16,5 2 0-16,-4-2 0 15,1 3 0-15,-6 0 0 0,-10-1 0 16,-2 3 0-16,-9 0 0 16,-5-2 0-16,-11 2 0 15,10 0 0-15,-10 0 0 16,0 0 0-16,0 0 0 15,-10 5 0-15,10-5 0 16,-12 4-10-16,12-4-79 0,-10 8-1 16</inkml:trace>
  <inkml:trace contextRef="#ctx0" brushRef="#br0" timeOffset="209674.8878">22769 10106 425 0,'0'0'6'0,"0"0"1"16,0 0 3-16,0 0 1 15,-8-9 0-15,8 9 1 16,0 0 0-16,0 0 2 0,16 9-11 16,-4 2-3-16,3 4 0 15,7 4 0-15,3 4 0 16,0-1 0-16,-1 3 0 15,2 0 0-15,-9-1 0 0,0-1 0 16,-5-2 0-16,-3-3 0 16,-9 0 0-16,0-4 0 15,0-1 0-15,-6-4 0 0,6-9 0 16,-17 15 0-16,6-12 0 16,4-3 0-16,0 0 0 15,0-10 0-15,-1-2 0 16,5-8 0-16,3 1 0 0,3-14 0 15,7 4 0-15,2-6 0 16,4-1 0-16,3 7 0 16,1-1 0-16,0 6 0 15,-3 3 0-15,-1 9 0 0,-4 3 0 16,-3 3 0-16,2 6-19 16,-6 13-57-16,-5-13-14 15</inkml:trace>
  <inkml:trace contextRef="#ctx0" brushRef="#br0" timeOffset="210142.6483">23115 9714 450 0,'0'0'5'0,"0"0"3"16,-5-13 2-16,5 13 1 0,0-16 0 16,0 9 1-16,9-6-8 15,1 1-4-15,8 3 0 16,2 1 0-16,4 3 0 15,1 0 0-15,0 5 0 16,-2 0 0-16,-4 10 0 0,-6 3 0 16,-1 2 0-16,-7 6 0 15,-5 2 0-15,0 0 0 16,-7-4 0-16,2 3 0 0,-5-2 0 16,8-2 0-16,-6-3 0 15,3-5 0-15,2-3 0 16,3-7 0-16,8 12 0 15,2-9 0-15,7 1 0 0,1-4 0 16,8 0 0-16,0 0 0 16,4 3 0-16,-6-3 0 15,6-7-68-15,-7 7-23 0</inkml:trace>
  <inkml:trace contextRef="#ctx0" brushRef="#br0" timeOffset="210758.1911">23623 10026 471 0,'0'0'3'0,"0"0"2"0,0 0 1 16,4-11 0-16,-4 11 1 15,0 0 0-15,-7-7-1 16,-2 7-6-16,0 4 0 0,-7 12 0 16,-1 3 0-16,0 3 0 15,2 9 0-15,0 4 0 16,0-1 0-16,6 1 0 15,1 0 0-15,8-6 0 16,0 0 0-16,4-3 0 16,9-6 0-16,2-6 0 0,3 1 0 15,2-8 0-15,1-1 0 16,5-6 0-16,3 0 0 0,-6-8 0 16,1-2 0-16,1-7 0 15,-5-3 0-15,-2-5 0 16,-1-5 0-16,-6-2 0 0,-2-7 0 15,-4 6 0-15,-5-3 0 16,0 5 0-16,-10 6 0 16,-3 6 0-16,-6 6 0 15,-1 9 0-15,0 4 0 16,0 2 0-16,3 8 0 16,0 7 0-16,4 0 0 0,6 6 0 15,2 0 0-15,5 1 0 16,0 3 0-16,6-5 0 15,7 4 0-15,4-7 0 16,2-4 0-16,2-5 0 16,4-6 0-16,0 1 0 0,-7 1-80 15,6-9-11-15</inkml:trace>
  <inkml:trace contextRef="#ctx0" brushRef="#br0" timeOffset="210962.8185">23636 9844 511 0,'0'0'0'16,"0"0"0"-16,0 0 0 0,0 0 0 16,0 0 0-16,0 0 0 15,0 0 0-15,0 0 0 16,0 0 0-16,16 0 0 15,-16 0-73-15,17 3-19 16</inkml:trace>
  <inkml:trace contextRef="#ctx0" brushRef="#br0" timeOffset="211410.486">23983 9665 447 0,'0'0'6'0,"0"0"2"15,-11-9 2-15,11 9 1 16,-5-12 1-16,2 2 1 16,3-2-9-16,0 1-4 15,0 2 0-15,10-3 0 0,0 6 0 16,3 1 0-16,-1 2 0 15,6 3 0-15,0 3 0 16,1 5 0-16,-1 4 0 16,-6 0 0-16,3 8 0 0,-9-2 0 15,0 3 0-15,-6 5 0 16,-7-1 0-16,-6-1 0 16,-4-1 0-16,-1-2 0 0,-3 0 0 15,3-4 0-15,6-2 0 16,-1-6 0-16,10 1 0 15,3-10 0-15,3 11 0 16,6-9 0-16,7 0 0 16,4-2 0-16,4 0 0 0,-1-2 0 15,-2 0 0-15,1-6 0 16,-1 1-31-16,-5 1-58 16,-7-3-3-16</inkml:trace>
  <inkml:trace contextRef="#ctx0" brushRef="#br0" timeOffset="212139.6227">24077 9279 458 0,'0'0'3'0,"0"0"2"16,0 0 0-16,5-12 1 0,7 6 0 15,6 2 1-15,3-1 0 16,9 0 0-16,1 2-2 16,10 3-3-16,-1 0-2 15,0 3 0-15,-2 5 0 16,-8-2 0-16,-3 5 0 15,-8 4 0-15,-6 5 0 0,-9 2 0 16,-1 8 0-16,-3 5 0 16,-4 4 0-16,-1 5 0 15,-3 9 0-15,-2-2 0 16,4 4 0-16,0-1 0 0,4 3 0 16,-4 0 0-16,6-2 0 15,0 0 0-15,0-4 0 0,0 4 0 16,6-3 0-16,-6-2 0 15,2-1 0-15,0-1 0 16,1-6 0-16,-3-1 0 16,1 0 0-16,3-7 0 0,-4-2 0 15,0 1 0-15,2-1 0 16,-2-5 0-16,0-3 0 16,0 2 0-16,0-5 0 15,0-1 0-15,-2-5 0 16,-2 1 0-16,3-7 0 0,1 3 0 15,0-12 0 1,0 13 0-16,0-13 0 0,0 0 0 16,-5 10 0-16,5-10 0 15,0 0 0-15,0 0 0 0,-15 7 0 16,5-5 0-16,-3 4 0 16,-4-4 0-16,-3 0 0 15,-5 1 0-15,-5 0 0 0,0-3 0 16,-2 2 0-16,-3-2 0 15,1 2 0-15,4 1 0 16,2-1 0-16,3 3 0 16,6 0 0-16,6 1 0 0,3-5 0 15,10-1-64-15,0 0-29 16</inkml:trace>
  <inkml:trace contextRef="#ctx0" brushRef="#br0" timeOffset="216271.5021">10229 12250 314 0,'0'0'9'0,"0"0"3"0,-12 0 4 16,12 0 2-16,-9 0 3 15,9 0 0-15,-16 0 1 16,16 0 1-16,-9 0-7 15,9 0-4-15,0 0-2 16,0 0-2-16,-3 10-1 0,3-10-5 16,15 12-2-16,5-8 0 15,5 1 0-15,10 1 0 16,7-4 0-16,8 2 0 0,7-4 0 16,5 0 0-16,0 0 0 15,2-4 0-15,-1 4 0 16,-4 0 0-16,-4 0 0 15,-5 4 0-15,-6-3 0 16,-9 4 0-16,-5-2 0 16,-10 0 0-16,-3-3 0 0,-9 2 0 15,-8-2 0-15,0 0 0 16,0 0 0-16,-15 3 0 16,-5-3 0-16,-10 0 0 0,-5 0 0 15,-5 0 0-15,-12 0 0 16,-3 2 0-16,-3-2 0 15,-5 0 0-15,-2 0 0 0,3 0 0 16,2-2 0-16,2-1 0 16,12 1 0-16,2-1 0 15,17 3 0-15,2-3 0 16,9 3 0-16,7 0 0 0,9 0 0 16,4 0 0-16,14-3 0 15,10 3 0-15,9 0 0 16,7-2 0-16,13 2 0 15,3-1 0-15,2 1 0 16,3-4 0-16,-3 4 0 16,-10-2 0-16,-2 2 0 0,-10 0 0 15,-3 6-20-15,-10-3-72 16,-10 0-2-16</inkml:trace>
  <inkml:trace contextRef="#ctx0" brushRef="#br0" timeOffset="220404.6094">11768 11947 355 0,'0'0'8'0,"0"0"4"16,0 0 3-16,0-10 1 0,0 10 2 15,0 0 0-15,-2-12 2 16,2 12 0-16,0 0-6 16,0 0-5-16,0-9-3 15,0 9-6-15,0 0 0 0,0 0 0 16,0 0 0-16,0 0 0 16,0 0 0-16,0 0 0 15,0 0 0-15,0 0 0 16,0 0 0-16,0 0 0 0,0 0 0 15,0 0 0-15,0 0 0 16,0 0 0-16,0 0 0 16,0 0 0-16,0 0 0 15,0 0 0-15,0 0 0 16,0 0 0-16,0 0 0 0,0 0 0 16,0 0 0-16,0 0 0 15,0 0 0-15,0 0 0 16,0 0 0-16,0 0 0 0,0 0 0 15,0 0 0-15,0 0 0 16,0 0 0-16,0 0 0 16,0 0 0-16,0 0 0 0,0 0 0 15,0 0 0-15,0 0 0 16,0 0 0-16,0 0 0 16,0 0 0-16,0 0 0 15,0 0 0-15,0 0 0 16,0 0 0-16,-2 7 0 0,2 3 0 15,-3 4 0-15,3 3 0 16,0 6 0-16,0 4 0 16,0 3 0-16,0 2 0 15,0 3 0-15,0-5 0 16,0 4 0-16,0-4 0 0,3-2 0 16,-1-4 0-16,-2-2 0 15,0-2 0-15,0 0 0 16,0-2 0-16,0-7 0 0,-2 2 0 15,-1-6 0-15,3-7 0 16,-2 12 0-16,2-12 0 16,0 0 0-16,-16 0 0 0,9-9 0 15,0-3 0-15,2-8 0 16,-3-5 0-16,-2-2 0 16,3-5 0-16,4 2 0 15,3-3 0-15,-2 4 0 0,2 2 0 16,0 7 0-16,5 1 0 15,5 2 0-15,3 5 0 16,1 0 0-16,4 3 0 16,1 6 0-16,6 3 0 15,-2 0 0-15,2 12 0 16,-3 3 0-16,0 5 0 0,-5 7 0 16,-1-2 0-16,-3 7 0 15,-4-2 0-15,-2-5 0 16,-2 2 0-16,-2-8 0 0,-3 1 0 15,0-4 0-15,-3-3 0 16,1-4 0-16,2-9 0 16,-8 12 0-16,8-12 0 0,-10 0 0 15,10 0 0-15,-7-14 0 16,4-4 0-16,3-3 0 16,0-8 0-16,6 2 0 15,1-5 0-15,5-1 0 0,1 4 0 16,2 2 0-1,3 5 0-15,-4 2 0 0,2 7 0 16,-4 3 0-16,3 6 0 16,-3 4 0-16,0 1 0 15,1 15 0-15,-3-1 0 16,3 4 0-16,-4 6 0 0,3 3 0 16,-4 1 0-16,-4-1 0 15,2-3 0-15,-2-3 0 0,-1-2 0 16,0-2 0-16,-1-4 0 15,-2-2 0-15,0-2 0 16,0 0 0-16,0-10 0 16,0 12 0-16,0-12 0 0,0 10 0 15,0-10 0-15,0 0-9 16,0 0-79-16,0 0-2 16</inkml:trace>
  <inkml:trace contextRef="#ctx0" brushRef="#br0" timeOffset="220993.236">12449 12225 404 0,'0'0'6'0,"0"0"3"16,0 0 3-16,0 0 0 0,0 0 2 15,0 0-1-15,0 0 2 16,0 8 1-16,0-8-6 16,0 14-10-16,0-1 0 15,0-1 0-15,0 5 0 16,0 4 0-16,4-2 0 0,-2 3 0 16,0-5 0-16,3 3 0 15,-2-2 0-15,1-3 0 0,1 0 0 16,1-3 0-16,-4-5 0 15,-2-7 0-15,3 13 0 16,-3-13 0-16,0 0 0 16,0 0 0-16,0 0 0 15,0 0 0-15,0 0 0 0,0 0 0 16,0 0 0-16,0 0 0 16,0 0 0-16,0 0 0 15,0 0 0-15,0 0 0 16,0 0 0-16,0 0 0 0,0 0 0 15,0 0 0-15,0 0 0 16,0 0 0-16,0 0-40 16,0 0-50-16,0 0-1 15</inkml:trace>
  <inkml:trace contextRef="#ctx0" brushRef="#br0" timeOffset="222312.2517">12979 12131 340 0,'0'0'7'0,"0"0"4"0,2-8 3 15,-2 8 2-15,3-14 1 16,2 3 1-16,-3 1 2 16,-2-2 0-16,0 2-6 0,0 0-4 15,0 10-2-15,-10-12-2 16,-1 12-2-16,-8 0-2 16,0 10-1-16,-2 2-1 15,5 7 0-15,-4-3 0 16,7 4-1-16,1-3 1 0,10 3 0 15,2-6 0-15,9 3 1 16,7-8-1-16,6-4 1 16,3 0 1-16,2-5-2 15,3-3 0-15,-3-4 0 16,-2-1 0-16,-3-2 0 0,-4 2 0 16,-4 1 0-16,-3 2 0 15,-4 3 0-15,-7 2 0 16,15 5 0-16,-5 7 0 0,0 5 0 15,0 6 0-15,5 7 0 16,5 1 0-16,-1 7 0 16,1 4 0-16,2 3 0 0,-4 2 0 15,0 0 0-15,-6 3 0 16,-4-4 0-16,-8 4 0 16,-6-8 0-16,-11 3 0 15,-8-8 0-15,-7-2 0 0,-5-3 0 16,-8-10 0-16,-2-2 0 15,2-8 0-15,-2-7 0 16,4-5 0-16,9-10 0 16,6-12 0-16,9-7 0 15,11-12 0-15,8 0 0 16,10-14 0-16,18 3 0 0,1-5 0 16,13 3 0-16,0 1 0 15,8 9-4-15,-10 12-77 16,8-5-7-16</inkml:trace>
  <inkml:trace contextRef="#ctx0" brushRef="#br0" timeOffset="222891.2583">13650 12118 418 0,'0'0'4'15,"0"0"2"-15,0 0 0 16,0 0 1-16,0 0-1 15,0 0 0-15,0 0 1 0,0 5 0 16,0-5-3-16,0 18-2 16,10-6-1-16,-2-2 1 15,4 2 1-15,8-2 0 16,0-5 0-16,2-5 1 0,3 0 0 16,0-7 0-16,3-8 0 15,-3-5 0-15,-4-5 0 16,-3-7-2-16,-6-5-2 0,-3-5 0 15,-9-6 0 1,0 2 0-16,-11-1 0 0,-3 5 0 16,-2 7 0-16,-1 5 0 15,-1 5 0-15,1 11 0 16,2 6 0-16,0 8 0 0,0 8 0 16,3 11 0-16,4 4 0 15,3 10 0-15,5 3 0 16,0 4 0-16,8 2 0 0,6 2 0 15,10 2 0-15,3-10 0 16,-3-1 0-16,8-5 0 16,-4-8 0-16,2 0 0 15,-5-12-18-15,-18 2-67 0,13-4-2 16</inkml:trace>
  <inkml:trace contextRef="#ctx0" brushRef="#br0" timeOffset="223279.2202">14112 12056 428 0,'0'0'6'15,"0"0"2"-15,0 0 1 16,0 0 0-16,0 0 0 15,0 0 1-15,6 10 0 16,-1 0 0-16,-5 0-5 0,5 5-3 16,-3 2-1-1,3 1-1-15,0 1-4 0,0 4-12 16,-2 4-65-16,-3-10-4 16</inkml:trace>
  <inkml:trace contextRef="#ctx0" brushRef="#br0" timeOffset="223607.3164">13579 12430 405 0,'0'0'4'15,"0"0"2"-15,0 0 4 16,0 0 0-16,0 0 2 15,0 0 0-15,0 0 2 16,9 0 0-16,16-1-2 0,5-5-3 16,14 4-6-16,11-3-3 15,3 0 0-15,11 3 0 16,4-1 0-16,-2-2 0 16,-1 2 0-16,-5 1 0 15,-9 2 0-15,-8-3 0 0,-8 3 0 16,-8 0 0-16,-10 0 0 15,-6 0 0-15,-16 0-9 16,0 0-79-16,-11 8-2 0</inkml:trace>
  <inkml:trace contextRef="#ctx0" brushRef="#br0" timeOffset="223992.2871">13933 12673 475 0,'0'0'4'0,"0"0"1"0,0 0 2 15,-4-7 1-15,4 7 0 0,-3-15-4 16,3 5-4-16,5-5 0 16,6 2 0-16,2 4 0 0,7-2 0 15,4 5 0-15,0 3 0 16,-2 3 0-16,1 5 0 15,-3 5 0-15,-8 8 0 16,-7-1 0-16,-5 7 0 16,-5 1 0-16,-7 3 0 0,-5-1 0 15,-6 0 0-15,1-3 0 16,0 2 0-16,-1-9 0 16,9 1 0-16,2-6 0 0,6-2 0 15,6-10 0-15,5 4 0 16,10-4 0-16,9-2 0 15,6-3 0-15,6-5 0 16,8 3 0-16,-5 2-61 16,4-10-28-16,-2 1 0 15</inkml:trace>
  <inkml:trace contextRef="#ctx0" brushRef="#br0" timeOffset="224705.6179">14697 12228 386 0,'0'0'6'0,"0"0"4"0,3-15 2 16,-1 5 1-16,3-4 3 15,-4 0 0-15,-1-1 1 16,0-2-1-16,0 5-5 16,-8 2-3-16,-5 5-8 15,-6 0 0-15,-4 5 0 0,-2 5 0 16,0 8 0-16,0-1 0 15,2 7 0-15,9 1 0 16,4 3 0-16,8-4 0 16,2 6 0-16,14-5 0 15,8 0 0-15,6-2 0 16,9-1 0-16,0-2 0 16,11-4 0-16,-7 2 0 0,-1-3 0 15,-2-1 0-15,-8 2 0 16,-5 1 0-16,-10-1 0 0,-6-2 0 15,-9 4 0-15,-7-3 0 16,-10-1 0-16,-6 1 0 0,-4-3 0 16,-7 4 0-16,-1-7 0 15,-8 1 0-15,6-2 0 16,0-1 0-16,2-2 0 16,3 0 0-16,7 0 0 0,5-5 0 15,10 5-4-15,10 0-52 16,0 0-32-16,3-17-1 15</inkml:trace>
  <inkml:trace contextRef="#ctx0" brushRef="#br0" timeOffset="224905.6592">14941 12252 466 0,'0'0'5'0,"0"0"2"16,0 0-1-16,0 0 2 15,7 5-2-15,-7-5 1 0,7 15-1 16,-4-3-6-16,-1 3 0 16,3 3 0-16,-2-1 0 15,7 3-3-15,-7-6-30 0,4 3-52 16,3-1-2-16</inkml:trace>
  <inkml:trace contextRef="#ctx0" brushRef="#br0" timeOffset="225280.4719">15099 12252 431 0,'0'0'7'0,"0"0"-1"0,0 0 3 15,0 0-1-15,0 0 0 16,8 3 1-16,-8-3-1 16,13 14 1-16,-3-2-6 0,-1 6-2 15,2-3-1-15,1 5 1 16,0-3-1-16,1-2 1 0,-6-1-1 15,0-3 1-15,-7-11 1 16,11 10 0-16,-11-10 0 16,0 0 1-16,10-10-3 15,-6-1 0-15,4-5 0 16,2-2 0-16,0-3 0 0,4 1 0 16,-2-4 0-16,4 7 0 15,-3 0 0-15,-2 5 0 16,-1 5 0-16,3 4 0 15,-6 6 0-15,1 6 0 16,0 4 0-16,-3 4 0 0,2 5 0 16,-2 3 0-1,0 0 0-15,3 0 0 0,-6-6-7 16,8 4-19-16,8-6-57 16,-6-7-4-16</inkml:trace>
  <inkml:trace contextRef="#ctx0" brushRef="#br0" timeOffset="225758.6853">15769 12114 457 0,'0'0'5'0,"0"0"2"16,0 0 2-16,-3-10 0 0,3 10 0 16,0 0 0-16,-13 2-3 15,6 8-6-15,-3 7 0 16,-3 5 0-16,1 8 0 15,0 3 0-15,2 4 0 16,0 1 0-16,5-5 0 16,5 5 0-16,3-6 0 0,6-5 0 15,4-4 0-15,6-6 0 16,-1-5 0-16,5-4 0 16,-1-8 0-16,-1 0 0 15,5-11 0-15,-5-6 0 0,0-5 0 16,-5-5 0-16,-2-8 0 15,-1-2 0-15,-8-8 0 16,0-2 0-16,-5 0 0 0,-3 0 0 16,-4 5 0-16,-4 4 0 15,-1 7 0-15,0 6 0 16,-4 10 0-16,3 8 0 0,-1 7 0 16,0 7 0-16,-1 8 0 15,3 7 0-15,-1 5 0 16,4 3 0-16,6 2 0 15,3 3 0-15,7-3 0 16,11-4 0-16,7-6 0 16,1-10 0-16,17-4-25 0,-4-4-62 15,1-4-3-15</inkml:trace>
  <inkml:trace contextRef="#ctx0" brushRef="#br0" timeOffset="226421.5461">11600 11548 361 0,'0'0'7'15,"0"0"3"-15,0-12 4 0,0 12 1 16,0-10-1-16,0 10 1 16,-13 0 1-16,-4 13 1 15,-3 21-5-15,-10 14-3 0,-5 21-2 16,3 17-1-16,-8 16 0 15,5 14-4-15,3 8-2 16,15-2 0-16,11-1 0 16,14-5 0-16,14-4 0 0,18-10 0 15,18-16 0-15,16-4 0 16,20-10 0-16,16-7 0 16,24-23-60-16,8 4-30 0</inkml:trace>
  <inkml:trace contextRef="#ctx0" brushRef="#br0" timeOffset="227691.8657">16589 12133 338 0,'0'0'8'0,"0"0"3"16,0 0 5-16,5-12 2 16,-5 12 2-16,9-15 1 15,-3 7 3-15,-6 8 0 0,6-13-6 16,-6 13-5-16,0 0-13 15,0 0 0-15,4 16 0 0,-4 6 0 16,0 8 0-16,0 2 0 16,0 5 0-16,0 3 0 15,5-3 0-15,-4 1 0 16,7-9 0-16,-2 1 0 0,1-5 0 16,-4-3 0-16,3-2 0 15,-3-6-4-15,-3-4-85 16,0 0-1-16</inkml:trace>
  <inkml:trace contextRef="#ctx0" brushRef="#br0" timeOffset="228069.7557">16440 12305 414 0,'0'0'6'0,"0"0"2"16,-12-6 3-16,12 6 0 0,-11-3 1 15,11 3-1-15,0 0 3 16,0 0 0-16,0 0-4 0,11 0-10 16,16 0 0-16,5 3 0 15,10-3 0-15,6 6 0 16,6-6 0-16,3 0 0 16,0 0 0-16,-2 0 0 15,-9 0 0-15,-5 0 0 0,-11 0 0 16,-5 0 0-16,-13 0 0 15,0 0 0-15,-12 0 0 16,0 0 0-16,0 0 0 16,0 0 0-16,0 0 0 15,0 0 0-15,0 0 0 16,0 0 0-16,0 0 0 0,0 0 0 16,0 0 0-16,-12 9 0 15,12-9 0-15,-15 11 0 0,-2-7-90 16,17-4-2-16</inkml:trace>
  <inkml:trace contextRef="#ctx0" brushRef="#br0" timeOffset="229354.0408">17605 12131 393 0,'0'0'6'0,"0"0"3"16,0 0 3-16,-9-13 1 0,9 13 3 15,-5-9 0-15,5 9 1 16,-7-11-1-16,7 11-3 16,0 0-13-16,-9 8 0 15,9 4 0-15,0 8 0 0,0 5 0 16,4 2 0-16,1 5 0 15,-1 3 0-15,4-3 0 16,-1-4 0-16,1 1 0 16,-3-9 0-16,0-1 0 15,-3-3 0-15,-2-3 0 0,0-4 0 16,0-9 0-16,-2 10 0 16,2-10 0-16,-12-4 0 15,1-7 0-15,1-1 0 0,3-11 0 16,-3-4 0-16,2-4 0 15,3-1 0-15,5-6 0 0,0 5 0 16,0 0 0-16,5 4 0 16,7 5 0-16,4 6 0 15,2 4 0-15,-2 7 0 16,5 4 0-16,0 3 0 16,4 7 0-16,-4 8 0 15,4 2 0-15,-6 8 0 0,-1 2 0 16,-3 1 0-16,-3-1 0 15,-5-3 0-15,1-1 0 16,-3-5 0-16,-5-4 0 16,3-1 0-16,-3-13 0 0,0 12 0 15,0-12 0 1,0 0 0-16,0 0 0 0,-11-10 0 16,6-2 0-16,3-5 0 15,-1-4 0-15,3-3 0 0,0-6 0 16,3 1 0-16,4-1 0 15,6 0 0-15,-3 5 0 16,5 3 0-16,2 4 0 0,1 6 0 16,-1 4 0-16,0 6 0 15,0 2 0-15,4 10 0 16,-4 5 0-16,3 4 0 16,-5 4 0-16,-1 4 0 0,-3 3 0 15,1 0 0-15,-7-1 0 16,2-4 0-16,-3 0 0 15,-2-2 0-15,0-7 0 16,1-1 0-16,-1-2 0 0,1-6 0 16,-3-7 0-1,2 15 0-15,-2-15 0 0,0 0 0 16,2 12 0-16,-2-12 0 16,0 0 0-16,0 0 0 15,0 0 0-15,0 0 0 0,0 0 0 16,0 0-12-16,0 0-12 15,0 0-28-15,0 0-34 16,0 0-2-16</inkml:trace>
  <inkml:trace contextRef="#ctx0" brushRef="#br0" timeOffset="230824.7411">18448 12289 444 0,'0'0'4'0,"0"0"3"16,0 0 2-16,0-10 1 15,0 10 1-15,3-15 0 0,1 6 1 16,4-4-9-16,5 1-3 16,2 3 0-16,-1 1 0 15,4 0 0-15,4 1 0 0,1 7 0 16,-3 0 0-16,-1 3 0 15,1 4 0-15,-4 3 0 16,-7 2 0-16,1 3 0 0,-5 0 0 16,-5 4 0-16,-4 1 0 15,-7 0 0-15,2 2 0 16,-9-2 0-16,-2-1 0 16,0-1 0-16,0 0 0 0,0-1 0 15,5-4 0-15,2-4 0 16,1-1 0-16,12-8 0 15,-9 9 0-15,9-9 0 16,9 3 0-16,3-3 0 16,6 0 0-16,5-5 0 15,4 0 0-15,6-2 0 0,1 2 0 16,1-2 0-16,0-1 0 16,-6 3 0-16,-4-2 0 15,-2 4 0-15,-11-2 0 0,1 5 0 16,-13 8-79-16,0-8-11 15</inkml:trace>
  <inkml:trace contextRef="#ctx0" brushRef="#br0" timeOffset="231441.3623">19144 12245 466 0,'0'0'3'0,"0"0"2"16,0-15 0-16,0 3 1 0,-5 2 1 16,-2-6-1-16,-3 4 1 15,-5-3-1-15,-7 3-6 16,2 7 0-16,-5 3 0 0,0 2 0 15,-2 7 0-15,2 8 0 16,6 0 0-16,-2 5 0 16,13-1 0-16,7 4 0 0,2-6 0 15,10-3 0-15,11 3 0 16,5-11 0-16,0 0 0 16,6-4 0-16,-6-2 0 0,-4 0 0 15,-1 0 0-15,-7 0 0 16,-2 0 0-16,-4 0 0 15,-2 7 0-15,4 4 0 16,-4 5 0-16,5 7 0 16,1 4 0-16,2 8 0 15,5 4 0-15,3 5 0 0,-4 4 0 16,-1 2 0-16,-2 1 0 16,-2-6 0-16,-7 2 0 15,-7-8 0-15,-15 2 0 16,-5-12 0-16,-12-2 0 0,-8-8 0 15,-2-2 0-15,-8-14 0 16,-2-3 0-16,-1-2 0 16,12-10 0-16,-2-13 0 0,13-4 0 15,6-10 0-15,11-7 0 16,13-3 0-16,18-6 0 16,8 4 0-16,7-4 0 15,13 8-36-15,3 0-50 0,2 8-3 16</inkml:trace>
  <inkml:trace contextRef="#ctx0" brushRef="#br0" timeOffset="231787.6941">19303 12205 459 0,'0'0'5'15,"0"0"2"-15,0 0 1 16,0 0 0-16,0 0 1 0,13 0 1 15,2 3-5-15,5 2-5 16,7 7 0-16,3 0 0 16,2 6 0-16,3 2 0 15,0-1 0-15,-5 4 0 16,-5-1 0-16,-11-2 0 0,-1-3 0 16,-11 3 0-16,-2-7 0 15,0-1 0-15,0-12 0 16,-15 12 0-16,15-12 0 0,-17-3 0 15,12-6 0-15,1-9 0 16,4-5 0-16,9-6 0 16,5-3 0-16,12-6 0 15,-1 4 0-15,7-3 0 16,3 2 0-16,7-2-69 16,-5 15-21-16</inkml:trace>
  <inkml:trace contextRef="#ctx0" brushRef="#br0" timeOffset="232419.2912">20280 12056 390 0,'0'0'7'15,"6"-9"3"-15,-2-1 2 0,-4-2 1 16,0-5 2-16,0-1 0 16,-2-2 0-16,-9 2 1 15,-5 3-7-15,-7 6-3 16,-2 2-3-16,-2 7-3 0,3 0 0 16,-4 4 0-16,5 6 0 15,3 2 0-15,6 3 0 16,6 3 0-16,3 4 0 0,5 1 0 15,10-1 0-15,10 5 0 16,2-3 0-16,10-1 0 16,6-1 0-16,0 0 0 15,-1-2 0-15,0 0 0 16,-7-3 0-16,-5 1 0 0,-9-6 0 16,-3 3 0-16,-8-6 0 15,-5 4 0-15,-7-3 0 16,-8 1 0-16,-10-4 0 15,-8-2 0-15,1-1 0 0,-10 2 0 16,-1-6 0-16,4 0 0 16,2 0 0-16,5-6 0 15,4 5 0-15,5-5 0 0,9 4 0 16,6-1 0-16,8 3-7 16,0-20-62-16,6 19-20 15</inkml:trace>
  <inkml:trace contextRef="#ctx0" brushRef="#br0" timeOffset="232622.9886">20460 12131 457 0,'0'0'5'16,"0"0"2"-16,0-10 2 16,0 10 0-16,0 0 0 15,0 0 0-15,0 0-3 0,0 0-6 16,10 10 0-16,-8 5 0 15,0 4 0-15,3 5 0 16,2 0 0-16,-3-2 0 0,5 3-20 16,8-9-66-16,-6 1-3 15</inkml:trace>
  <inkml:trace contextRef="#ctx0" brushRef="#br0" timeOffset="233004.0601">20668 12098 448 0,'0'0'4'15,"0"0"3"-15,0 0 0 16,0 0 0-16,0 0 0 16,0 0 0-16,11 0 1 0,-11 0-1 15,9 18-4-15,-2-3-2 16,-2-3-1-16,3 8 1 16,0-3-1-16,1 1 1 15,-3-3-1-15,-1-6 0 0,0-1 1 16,-5-8 1-16,0 0-2 15,9 7 0-15,-9-7 0 16,10-12 0-16,0-3 0 0,0-3 0 16,1-3 0-16,8-2 0 15,-1 1 0-15,3-3 0 16,-3 9 0-16,-1-1 0 16,-1 8 0-16,1 4 0 0,-7 5 0 15,0 12 0-15,-3 2 0 16,-1 7 0-16,1 4 0 15,0 0 0-15,-2 4 0 16,0 1 0-16,0-5-6 0,5 0-23 16,13-6-56-1,-11-4-2-15</inkml:trace>
  <inkml:trace contextRef="#ctx0" brushRef="#br0" timeOffset="233457.403">21270 11928 434 0,'0'0'6'16,"0"0"3"-16,2-10 1 16,-2 10 2-16,0-10 0 0,0 10 1 15,0 0-1-15,0 0-9 16,-14 0-3-16,1 20 0 16,-2 7 0-16,-3 5 0 15,2 6 0-15,-2 3 0 0,3 4 0 16,5-5 0-16,10-1 0 15,0-4 0-15,10-5 0 16,7-9 0-16,6-4 0 16,2-8 0-16,5-6 0 0,-4-6 0 15,7-6 0-15,0-9 0 16,-9-7 0-16,1-7 0 16,-10-6 0-16,-3-6 0 15,-9-4 0-15,-6 4 0 16,-11 0 0-16,-9 4 0 0,-2 5 0 15,-2 14 0-15,-7 3 0 16,6 10 0-16,0 8 0 16,5 12 0-16,7 6 0 0,4 7 0 15,7 4 0-15,5 6 0 16,9 0 0-16,12-1 0 16,5-3 0-16,10-7 0 0,3-4 0 15,8-8 0-15,-2-7-2 16,-5-5-85-16,7-5-2 15</inkml:trace>
  <inkml:trace contextRef="#ctx0" brushRef="#br0" timeOffset="233725.686">21787 11415 464 0,'0'0'5'0,"0"0"1"0,0 0 1 15,0 0 1-15,2 4 1 16,4 12 3-16,13 6-12 16,3 10 0-16,11 10 0 0,4 13 0 15,6 11 0-15,1 14 0 16,-2 5 0-16,-6 6 0 16,-11 9 0-16,-11-4 0 15,-14 3 0-15,-14 0 0 16,-11 2 0-16,-11-7 0 0,-6-2 0 15,0-5-22-15,0-8-68 16,-1-13-4-16</inkml:trace>
  <inkml:trace contextRef="#ctx0" brushRef="#br1" timeOffset="270867.9616">7607 13312 383 0,'0'0'6'0,"0"0"2"15,0 0 3-15,0-10 2 16,0 10 0-16,0 0 0 16,0-9 1-16,0 9 0 15,16 0-4-15,-7 2-3 0,6 8-3 16,5 2 0-16,0 9-1 15,3 0 0-15,6 7-1 16,-7-1 1-16,3 6-3 0,-5 6 0 31,-8 0 0-31,-4 2 0 16,-8-5 0-16,-5 2 0 16,-10-8 0-16,-5-1 0 15,-7-5 0-15,-3-9 0 16,0-7 0-16,3-6 0 0,-1-2 0 15,1-7 0-15,8-8 0 16,1-2 0-16,3-5 0 0,5 2 0 16,7-3 0-16,3-2 0 15,5 3 0-15,8 0 0 16,6 7 0-16,4-3 0 16,2 6 0-16,5 3 0 0,-3-2 0 15,6 6 0-15,-9 1-2 16,4 4-16-16,-9 0-30 15,-1 2-41 17,-6 3-1-32</inkml:trace>
  <inkml:trace contextRef="#ctx0" brushRef="#br1" timeOffset="271302.3293">8107 13309 422 0,'0'0'6'16,"0"0"2"-16,0 0 1 0,0 0 1 15,0 0 0-15,0 0 0 16,0 0 1-16,0 8 0 15,-3 4-5-15,1 6-2 16,-1 2-2-16,-4 4 0 0,2 6-2 16,-8 5 0-1,1-5 0 1,0 2 0-16,-1-8 0 16,1 2 0-16,1-7 0 15,4-4 0-15,0-3 0 0,7-12 0 16,0 0 0-16,7 8 0 15,4-8 0-15,3 0 0 0,9 0 0 16,2-3 0-16,2-2 0 16,8 3 0-16,0-3 0 15,-3 0 0-15,0 3 0 16,-7-1 0-16,0 1 0 16,-8 2 0-16,-2 0-21 15,-12 12-56-15,-3-12-13 0</inkml:trace>
  <inkml:trace contextRef="#ctx0" brushRef="#br1" timeOffset="271785.1658">7439 13902 389 0,'0'0'4'16,"0"0"2"-16,0 0 3 15,-13-2 0-15,13 2 0 0,0 0 1 16,-10 0 1-16,10 0 2 15,0 0-4-15,7 7 0 16,16-7-2-16,9 2 1 16,10-2 0-16,15 0 0 15,10-7-6-15,16 0-2 0,6-1 0 16,8-1 0 0,4-1 0-16,-3-1 0 0,-3 5 0 15,-6-5 0-15,-8 8 0 16,-5-1 0-16,-17 1 0 0,-12 0 0 15,-9 3 0-15,-11 0 0 16,-10 0 0-16,-7 0 0 16,-10 0 0-16,0 0 0 0,-17 7 0 15,4-1 0-15,-4 5 0 16,-3-8-7-16,-11 11-82 16,10-4-3-16</inkml:trace>
  <inkml:trace contextRef="#ctx0" brushRef="#br1" timeOffset="272300.1091">7709 14180 447 0,'0'0'3'0,"0"0"1"0,0 0 1 16,0 0 0-16,0 0 2 16,6-3-1-1,3 3 1-15,3 7 1 0,6 1-4 16,-2 4 0-16,5 3-2 15,2 5 1-15,-1 2-2 0,0 1 0 16,-7 4 1 0,-5-3-2-16,1 6 2 0,-9-2-2 15,-2-1 0-15,-13 0 0 16,-1-3 0-16,-9 2 0 16,-2-7 0-16,-5-1 0 0,-7-6 0 15,7-3 0-15,-5-3 0 16,8-4 0-16,0-2 0 15,4-8 0-15,9-1 0 0,5-5 0 16,7-4 0-16,2-1 0 16,13-5 0-16,-1 0 0 15,11 2 0-15,4-3 0 16,3 5 0-16,-1-5 0 0,9 10 0 16,-6-5-41-16,-2 8-48 15,7 3 0-15</inkml:trace>
  <inkml:trace contextRef="#ctx0" brushRef="#br1" timeOffset="272913.6319">8174 14212 351 0,'0'0'7'0,"0"0"5"16,0 0 3-16,0 0 1 0,10-12 2 16,-10 12 2-16,0 0 0 15,7-5 1-15,-7 5-7 16,0 0-4-16,0 0-3 16,-7 9-7-16,-3 9 0 0,-3 1 0 15,1 7 0-15,0 3 0 16,-6 5 0-16,3 1 0 15,10 0 0-15,0-1 0 16,5-2 0-16,0-1 0 16,8-7 0-16,7-6 0 0,5-3 0 15,-3-8 0-15,8-5 0 16,5-2 0-16,-3-8 0 16,0-4 0-16,3-7 0 0,-4-4 0 15,-5-9 0-15,2 0 0 16,-11-5 0-16,1-1 0 15,-8 2 0-15,-5 1 0 16,-5 2 0-16,-8 6 0 0,-1 3 0 16,-7 9 0-16,0 3 0 15,-2 4 0-15,-4 1 0 16,2 5 0-16,0 2 0 16,-3 3 0-16,9 11 0 0,1 1 0 15,4-1 0-15,3 8 0 16,9 1 0-16,2-1 0 15,10-2 0-15,5 0 0 16,7-6 0-16,7-1 0 0,4-6 0 16,2-4 0-1,-3-3 0-15,3 0 0 16,-5-3 0-16,0 3-20 0,2-5-69 16,-12 3-3-16</inkml:trace>
  <inkml:trace contextRef="#ctx0" brushRef="#br1" timeOffset="279931.8354">8303 13994 378 0,'0'0'6'16,"0"0"1"-16,0 0 3 15,0 0 1-15,0 0 2 16,0 0 1-16,0 0 2 0,0 0 2 15,5 5-5-15,-5-5-1 16,0 0-1-16,0 0-9 16,0 0-2-16,0 0 0 15,0 0 0-15,0 0 0 0,0 0 0 16,0 0 0-16,0 0 0 16,0 0 0-16,0 0-15 15,0 0-73-15,11 0-4 16</inkml:trace>
  <inkml:trace contextRef="#ctx0" brushRef="#br1" timeOffset="281950.782">9064 13756 339 0,'0'0'7'0,"0"0"3"16,0 0 4-16,0 0 3 15,0 0 0-15,0 0 2 16,0 0 1-16,0 0 1 0,0 0-6 16,0 0-4-16,0 0-2 15,0 0-2-15,0 0-2 16,0 0-5-16,10 5 0 15,5-2 0-15,-1-1 0 0,7 0 0 16,1-2 0-16,1 0 0 16,1 0 0-16,1 0 0 15,-2 0 0-15,-3-2 0 16,-1 0 0-16,-6 2 0 16,-1-3 0-16,-2 3 0 15,-10 0 0-15,8 0-2 0,-8 0-52 16,0 0-38-16,0 7 0 15</inkml:trace>
  <inkml:trace contextRef="#ctx0" brushRef="#br1" timeOffset="282284.7318">9074 13982 407 0,'0'0'6'16,"0"0"4"-16,0 0 1 15,0 0 2-15,0 0 2 16,5 2 1-16,-5-2 1 16,20 0-1-16,-7 0-16 0,6-5 0 15,6 1 0-15,2 0 0 16,3 0 0-16,0 1 0 16,0-3 0-16,-3 6 0 15,-4-1 0-15,-4 1 0 16,-4 0 0-16,-5 0 0 0,-10 0 0 15,12 0 0-15,-12 0 0 16,0 0 0-16,0 0 0 0,0 0 0 16,0 0 0-16,0 0 0 15,0 0 0-15,0 4 0 16,0-4 0-16,-14 8-81 16,14-8-11-16</inkml:trace>
  <inkml:trace contextRef="#ctx0" brushRef="#br1" timeOffset="287164.9984">11359 10947 167 0,'0'0'6'0,"0"0"3"16,-16-8 4-16,16 8 4 16,-9-2 1-16,9 2 2 15,-11 0-1-15,11 0 2 0,-12 0-4 16,12 0-2-16,-9 7-4 15,9-7-2-15,-13 8-1 16,13-8-1-16,0 0 2 16,-8 12 1-16,8-12 1 0,5 5-1 15,8 1 0-15,2-6 1 16,10 1 0-16,1 2-1 16,12-3-2-16,5 0-1 15,1 0-1-15,4 0-1 16,-1 0 0-16,0 0-2 0,-3 0 0 15,-1 0 0-15,-1 0-1 16,-7 0 0-16,-3 0 0 16,-4 0 0-16,-7 0 0 0,-3 0 1 15,-6 0-1-15,-12 0 1 16,13 0 0-16,-13 0 0 16,0 0 0-16,0 0 0 15,0 0-1-15,0 0-2 0,0 0 0 16,0 0 0-16,-7-3 0 15,7 3 0-15,-10-1 0 16,10 1 0-16,-10 0 0 16,10 0 0-16,-12 4-6 0,8 9-26 15,4-13-52 17,10-17-2-17</inkml:trace>
  <inkml:trace contextRef="#ctx0" brushRef="#br1" timeOffset="290156.5867">16701 10805 193 0,'0'0'7'0,"0"0"3"15,0 0 3-15,0 0 4 16,0 0 1-16,0 0 3 15,0 0 1-15,0 0 1 16,0 0-5-16,0 0-3 0,0 0-2 16,0 0-3-16,0 0-1 15,0 0-2-15,0 0-1 0,0 0-1 16,0 0 0-16,0 0-1 16,0 0 0-16,0 0 0 15,0 0 0-15,-8 5-1 0,8-5 1 16,0 0-1-16,0 0 2 15,0 0 0-15,10 0 2 16,5 3-1-16,5-3 1 0,10 0 0 16,2 0 1-16,13 0-1 15,2 0-1-15,3 0-1 16,-1 0-2 0,1 0 0-16,-8 0 1 0,-5 0-4 15,-3 5 0-15,-5-1 0 16,-9-1 0-16,-2-1 0 0,-4 4 0 15,-1-4 0-15,-6 0 0 16,-7-2 0-16,12 3 0 16,-12-3 0-16,0 0 0 15,0 0 0-15,0 0 0 0,0 0 0 16,0 0 0-16,0 0 0 16,0 0 0-16,0 0 0 15,0 0 0-15,0 0 0 0,0 0 0 16,0 0 0-16,0 0 0 15,0 0 0-15,-5 5 0 16,5-5 0-16,-7 3 0 16,7-3 0-16,-9 7 0 15,9-7 0-15,-11 8 0 0,11-8-33 16,-10 8-54-16,10-8-3 16</inkml:trace>
  <inkml:trace contextRef="#ctx0" brushRef="#br1" timeOffset="292726.2795">23206 10692 213 0,'0'0'8'0,"0"0"3"16,0 0 3-16,0 0 5 0,0 0 1 16,0 0 2-16,0 0 3 15,0 0-1-15,0 0-3 16,0 0-2-16,0 0-5 15,0 0-2-15,0 0 0 16,0 0-1-16,12 0-1 16,4 0-1-16,3 0 0 0,11 0-1 15,8 0 1-15,4 0-1 16,13 0-1-16,-1 0-1 16,2-3-6-16,-5 0 0 0,-1 1 0 15,-6 2 0-15,-9 0 0 16,-5-2 0-16,-5 2 0 15,-7 0 0-15,-6 0 0 16,-4 0 0-16,-8 0 0 0,0 0 0 16,10 0 0-16,-10 0 0 15,0 0 0-15,0 0 0 16,0 0 0-16,0 0 0 16,0 0 0-16,0 0 0 15,0 0 0-15,0 0 0 16,0 0 0-16,0 0 0 0,0 0 0 15,-5 4 0-15,5 6 0 16,2 3-89-16,-2-13-1 16</inkml:trace>
  <inkml:trace contextRef="#ctx0" brushRef="#br1" timeOffset="298724.1069">10098 13525 373 0,'0'0'6'0,"0"0"3"15,0 0 2-15,5-10 2 0,-5 10 0 16,0 0 1-16,2-7 0 15,-2 7 1-15,0 0-5 16,5 5-2 0,1 7-2-16,-4 5-1 15,3 4-2-15,-3 1 1 16,3 0-1-16,0 8 1 16,-1-8-4-16,0 1 0 0,-4-6 0 15,0 2 0-15,0-4 0 16,0 2 0-16,0-3-10 15,0 1-14-15,-6 4-57 16,4-12-7-16</inkml:trace>
  <inkml:trace contextRef="#ctx0" brushRef="#br1" timeOffset="299224.0705">9827 13944 344 0,'0'0'5'0,"0"0"3"0,0 0 1 15,0 0 3 1,0 0 0-16,0 0 2 0,0 0 2 16,11 13 2-16,0-9-6 15,9-1-1-15,2 0 0 0,13-3-1 16,8 0 0-16,4 0-2 16,5 0-1-16,3 0-3 15,2-3-4-15,1 0 0 16,-6 0 0-16,2 3 0 0,-9 0 0 15,-3 0 0-15,-5-1 0 16,-7 1 0-16,-5 0 0 16,-7 0 0-16,-4 0 0 15,-3 0 0-15,-11 0 0 16,12 1 0-16,-12-1 0 0,0 0 0 16,0 0 0-16,0 0 0 15,0 0 0-15,0 0 0 16,0 0 0-16,0 0 0 15,0 0-3-15,-2 9-23 16,-3-1-57-16,5-8-6 0</inkml:trace>
  <inkml:trace contextRef="#ctx0" brushRef="#br1" timeOffset="300305.8385">10155 14269 334 0,'0'0'5'0,"0"0"3"16,0 0 3-16,0 0 3 15,0 0 2-15,0 0 1 16,0 0 2-16,0 0 0 16,0 0-2-16,-7-11-4 0,7 11-1 15,0 0-2-15,0 0-2 16,0 0-2-16,-2-9-4 0,2 9-2 16,0 0 0-16,9-10 0 15,3 5 0-15,1-3 0 16,4 4 0-16,1-2 0 15,5 4 0-15,-2 0 0 16,2 2 0-16,-4 0 0 0,-1 0 0 16,-3 4 0-16,0 2 0 15,-3-2 0-15,-4 4 0 16,-8-8 0-16,10 17 0 16,-10-5 0-16,0-2 0 0,-8 4 0 15,1-2 0-15,-7 0 0 16,3-3 0-16,-1 4 0 15,-3-6 0-15,4 0 0 16,0 1 0-16,11-8 0 16,-6 7 0-16,6-7 0 0,0 0 0 15,0 11 0-15,0-11 0 16,11 10 0-16,-1-5 0 16,2 2 0-16,1-2 0 0,1 5 0 15,1-5 0-15,2 5 0 16,-4-3 0-16,-1 0 0 15,-5 1 0-15,2 2 0 16,-7-1 0-16,0 2 0 0,-2-1 0 16,-2 3 0-16,-6-4 0 15,-4 1 0-15,-3 0 0 16,-5 0 0-16,0-3 0 0,-7 2 0 16,-1-1 0-16,-7-3 0 15,3 0 0-15,-2-5 0 16,4 2 0-16,-3-2 0 15,8 0 0-15,0-2 0 16,6-1 0-16,4 1 0 16,4 0 0-16,1-1 0 0,10 3 0 15,-9-2 0-15,9 2 0 16,0 0 0-16,0 0 0 16,0 0 0-16,-10-10-2 15,10-2-81-15,0 12-9 0</inkml:trace>
  <inkml:trace contextRef="#ctx0" brushRef="#br1" timeOffset="302307.5648">10843 13830 387 0,'0'0'7'15,"0"0"2"-15,0 0 3 16,0 0 0-16,0 0 0 0,0 0 1 15,0 0 1-15,0 0 0 16,0 0-6-16,4 21-3 16,-4-4-1-16,0 2-2 0,2 6 1 15,0 0 0-15,0-1-2 16,1-1 0-16,2-3 1 16,-4-3 0-16,6-3-2 15,-4-1 0-15,-2-2 0 16,-1-11 0-16,3 12 0 0,-3-12 0 15,0 0 0-15,0 0 0 16,-7-12 0-16,-1-6 0 16,3 0 0-16,-2 1 0 0,0-5 0 15,1 2 0-15,1-3 0 16,5 4 0-16,0 1 0 16,0 4 0-16,3 2 0 15,5 2 0-15,1-4 0 16,2 11 0-16,6-3 0 0,-3 6 0 15,4 2 0-15,2 5 0 16,-3 10 0-16,1-1 0 16,-4 6 0-16,-1-2 0 0,-3 6 0 15,-3-10 0-15,-2 7 0 16,-3-9 0-16,2 1 0 16,-4-5 0-16,0-2 0 15,0-8 0-15,-8 9 0 16,8-9 0-16,-10 0 0 0,10 0 0 15,-5-17 0-15,5 0 0 16,0-3 0-16,0-5 0 16,5-2 0-16,2 0 0 15,6 0 0-15,2 2 0 0,0 0 0 16,2 7 0-16,1 1 0 16,-1 8 0-16,2 4 0 15,0 5 0-15,-3 0 0 0,-1 9 0 16,0 6 0-1,-3 7 0-15,-1 4 0 0,-4-2 0 16,-2 6 0-16,0-3 0 16,-3 4 0-16,2-7 0 15,-2-2 0-15,-2-5 0 16,2-2 0-16,1-3 0 0,-3-12 0 16,2 18-8-16,-2-8-76 15,0-10-5-15</inkml:trace>
  <inkml:trace contextRef="#ctx0" brushRef="#br1" timeOffset="302810.2926">11465 14033 404 0,'0'0'2'0,"0"0"1"16,0 0 1-16,0 0 1 15,0 0 0-15,0 10 1 16,0-10 1-16,0 16 0 16,5-7 0-16,-5-9 0 0,13 15-1 15,-1-10 1-15,6-2 0 16,-1-3 0-16,1 0 1 15,2-11 0-15,-1-1-1 16,0-8-3-16,-3-5-4 0,-2-7 0 16,-1-8 0-16,-7-2 0 15,1-10 0-15,-7 5 0 16,-7-2 0-16,-2 4 0 0,-5 5 0 16,1 10 0-16,-6 6 0 15,4 9 0-15,-2 8 0 16,1 7 0-16,4 7 0 15,-1 12 0-15,6 7 0 16,2 4 0-16,5 6 0 16,3 5 0-16,6 3 0 0,4-2 0 15,4 0 0-15,8-4 0 16,-2-6 0-16,-3-5 0 0,6-5 0 16,-1-5 0-16,-5-5-2 15,6-12-72-15,-9 6-14 16</inkml:trace>
  <inkml:trace contextRef="#ctx0" brushRef="#br1" timeOffset="303041.2533">11925 13969 452 0,'0'0'4'0,"0"0"1"16,0 0 0-1,0 0 0-15,0 0 1 16,0 7 0-16,0-7 1 0,2 20-1 16,4-8-2-16,-3 3-2 15,-2 3 0-15,2 0-2 0,2-2-6 16,-5 0-9-16,0-16-65 16,10 19-6-16</inkml:trace>
  <inkml:trace contextRef="#ctx0" brushRef="#br1" timeOffset="303571.4618">12037 13609 449 0,'0'0'5'16,"0"0"1"-16,-12-12 3 15,12 12 1-15,-8-17 0 0,3 5 0 16,5-1 2-16,0-2-12 16,7 0 0-16,4 0 0 15,3 3 0-15,4 0 0 16,7 0 0-16,-6 9 0 0,3-2 0 16,-3 5 0-16,-2 2 0 15,-4 6 0-15,-4 7 0 0,-4 2 0 16,-2 0 0-16,-3 6 0 15,-3 0 0-15,-2-4 0 16,-3 3 0-16,1-2 0 16,0-6 0-16,1 2 0 0,2-3 0 15,4-4 0-15,0-9 0 16,3 13 0-16,6-9 0 16,9-4 0-16,-1 3 0 15,3-3 0-15,3 0 0 16,-4 0 0-16,1-3 0 15,-2 1 0-15,-4 0 0 0,-3-1 0 16,-11 3 0-16,10 0 0 16,-10 0 0-16,0 0 0 15,0 0 0-15,0 0 0 16,0 0 0-16,0 0 0 0,0 0 0 16,0 0 0-16,0 0 0 15,0 0 0-15,-3 7-17 0,3-7-72 16,0 0-3-16</inkml:trace>
  <inkml:trace contextRef="#ctx0" brushRef="#br1" timeOffset="304906.4839">12574 13796 383 0,'0'0'6'0,"0"0"3"0,0 0 2 16,8-13 3-16,-8 13 1 16,0 0 2-16,7-12 0 15,-7 12 1-15,0 0-6 16,0 0-3-16,0 0-9 16,-5 5 0-16,-5 10 0 0,-3 7 0 15,1 2 0-15,-1 11 0 16,-1 2 0-16,-2 0 0 15,7 4 0-15,1-2 0 16,1 0 0-16,7-6 0 0,0-4 0 16,3-6 0-16,6-1 0 15,3-7 0-15,6-5 0 16,0-5 0-16,4-5 0 16,0 0 0-16,2-5 0 0,2-8 0 15,0-5 0-15,-5-1 0 16,-1-6 0-16,-2-1 0 15,-6-5 0-15,-2 4 0 0,-8-5 0 16,-2 5 0-16,-2-1 0 16,-8 3 0-16,-2 3 0 15,-6 2 0-15,-2 7 0 16,-1-4 0-16,-2 8 0 0,-6 1 0 16,8 5 0-16,-4 3 0 15,6 3 0-15,-2 0 0 16,1 8 0-16,8-2 0 15,0 3 0-15,4 3 0 16,3 2 0-16,5-2 0 16,5 0 0-16,5 2 0 0,7-1 0 15,6-4 0-15,4-2 0 16,3 0 0-16,0-5 0 16,-3-1 0-16,3 2 0 0,-8-6 0 15,-2 2 0-15,-2-2 0 16,-8 0 0-16,-1 0 0 15,-9 0 0-15,11 0 0 16,-11 0 0-16,0 0 0 0,0 0 0 16,0 0 0-16,0 0 0 15,0 0 0-15,0 0 0 16,0 0 0-16,0 0 0 0,0 0 0 16,0 0 0-16,0 0 0 15,0 0 0-15,0 0 0 16,0 0 0-16,0 0 0 15,0 0 0-15,0 0 0 16,0 0 0-16,0 0 0 16,0 0 0-16,0 0 0 0,0 0 0 15,0 0 0-15,0 0 0 16,0 0 0-16,0 0 0 16,0 0 0-16,0 0 0 0,0 0 0 15,0 0 0-15,0 0 0 16,0 0 0-16,0 0 0 15,0 0 0-15,0 0 0 0,0 0 0 16,0 0 0-16,0 0-10 16,0 0-6-16,0 0-4 15,0 0-4-15,-3-8-6 16,3 8-38-16,0 0-15 0</inkml:trace>
  <inkml:trace contextRef="#ctx0" brushRef="#br1" timeOffset="305798.1357">12566 13551 421 0,'0'0'6'15,"0"0"3"-15,0 0 2 16,0 0 2-16,0 0 2 16,0 0 0-16,0 0 1 0,0 0-11 15,0 4-5-15,0-4 0 16,0 0 0-16,0 0 0 15,0 0 0-15,0 0 0 16,8 3 0-16,-8-3 0 0,0 0 0 16,8 0 0-16,-8 0 0 15,0 0 0-15,0 0 0 16,0 0 0-16,0 0 0 16,4 10 0-16,-13 7-49 0,9-17-45 15</inkml:trace>
  <inkml:trace contextRef="#ctx0" brushRef="#br1" timeOffset="308642.2237">13512 13748 363 0,'0'0'7'0,"0"0"3"16,0 0 4-16,0 0 1 15,0 0 0-15,0 0 1 0,0 0 0 16,9-5 0-16,-9 5-4 16,0 11-4-16,0 1-3 15,0 5-1-15,2 3-1 16,1 2 0-16,0 5 1 0,-1 1-4 15,0-1 0-15,3-5 0 16,-1 4 0-16,-2-5 0 16,-2-3 0-16,2 2-8 15,-2-11-16-15,-10 6-60 16,5-3-3-16</inkml:trace>
  <inkml:trace contextRef="#ctx0" brushRef="#br1" timeOffset="308971.3567">13298 13961 402 0,'0'0'5'16,"0"0"2"-16,0 0 2 15,0 0 1-15,0 0 1 0,0 0 1 16,0 0 1-16,14 0 1 15,7 0-4-15,6 0-2 16,8 0-2-16,-1 0-2 0,8 0-4 16,-5 0 0-16,1 0 0 15,-8 0 0-15,-5 3 0 16,-8 2 0-16,-5-5 0 0,-4 2 0 16,-8-2 0-16,10 4 0 15,-10-4 0-15,0 0 0 16,0 0 0-16,0 0-15 15,0 0-22-15,0 0-49 0,0 0-2 16</inkml:trace>
  <inkml:trace contextRef="#ctx0" brushRef="#br1" timeOffset="310438.1057">14296 13464 359 0,'0'0'7'15,"0"0"3"-15,0-8 3 0,0 8 2 16,0 0 0-16,0-12 1 15,0 12-1-15,0 0 0 16,0 0-5-16,0 12-3 16,0 11-3-16,0 3-1 15,4 6-1-15,1 3 0 16,-1 5 1-16,-1 0-1 16,1-5-2-16,6-1-8 15,-10-9-15-15,-7-3-59 0,7-2-4 16</inkml:trace>
  <inkml:trace contextRef="#ctx0" brushRef="#br1" timeOffset="310789.4049">13963 13845 398 0,'0'0'4'15,"0"0"1"-15,0 0 1 0,-8 2 2 16,8-2 2-16,0 0 2 16,3 10 0-16,10-2 2 15,9-2-2-15,16-2-1 0,14-1-1 16,7 2-1-16,15-5-9 16,6 0 0-16,5 0 0 15,0-3 0-15,-8 1 0 16,-5-4 0-16,-12 6 0 0,-14 0 0 15,-7 0 0-15,-18 0 0 16,-4 0 0-16,-7 0 0 16,-10 0 0-16,0 0 0 15,0 0 0-15,0 0 0 16,3 11 0-16,-10-10-15 16,-9 7-72-16,0 2-4 0</inkml:trace>
  <inkml:trace contextRef="#ctx0" brushRef="#br1" timeOffset="311084.7486">14178 14207 442 0,'0'0'3'0,"0"0"0"16,0 0 2-16,0 0 0 0,0 0 1 16,0 9 0-16,0 1 0 15,0 5 1-15,0-1-3 16,0 7 0-16,0 2-2 16,0-2 0-16,0 4 0 15,0 0-2-15,2-4-1 0,-2 0-6 16,3-6-16-16,-14 2-58 15,11-2-4-15</inkml:trace>
  <inkml:trace contextRef="#ctx0" brushRef="#br1" timeOffset="311522.368">14466 14291 474 0,'0'0'4'0,"0"0"1"0,0 0 2 16,0-10 0-16,0 10 0 15,0-8 0-15,0 8-7 16,12-15 0-16,1 11 0 0,1-1 0 16,7-1 0-16,0 4 0 15,5 2 0-15,-2 0 0 16,-4 5 0-16,-2 3 0 0,-3 5 0 15,-8 1 0-15,-5 6 0 16,-4-1 0-16,-8 4 0 16,-4-1 0-16,-9 4 0 0,0-5 0 15,-1 1 0-15,1-2 0 16,0-3 0-16,7-5 0 16,1 2 0-16,2-4 0 15,13-10 0-15,-6 12 0 0,6-12 0 16,13 0 0-16,8 0 0 15,1 0 0-15,6-5 0 16,4 3 0-16,5-6 0 16,-2 1 0-16,-1-1 0 0,-4 2 0 15,-1 6-6-15,-9 6-65 16,-1-6-17-16</inkml:trace>
  <inkml:trace contextRef="#ctx0" brushRef="#br1" timeOffset="312606.1633">15055 13939 349 0,'0'0'8'0,"0"0"5"0,0 0 4 15,5-8 0-15,-5 8 1 16,0 0 0-16,0 0 0 16,9-6-1-16,-9 6-6 15,0 9-5-15,0 6-3 0,0 3-2 16,0 2 0-16,3 1-1 16,0 4 1-16,-3 3 1 15,4-9-1-15,1 1 0 0,-2-5-2 16,3-3 1-16,-6-5 0 15,0-7 1-15,6 11 2 16,-6-11-1-16,0 0 2 16,0-11-4-16,-2-1 0 15,-2-5 0-15,4-8 0 0,0-2 0 16,0-5 0-16,0 2 0 16,6 3 0-16,2 0 0 15,2 4 0-15,0 4 0 16,2 8 0-16,4 5 0 0,1 3 0 15,0 3-2-15,0 8 1 16,1 1 0-16,2 11 1 16,-4 2 0-16,-2 2 0 15,1 5 1-15,-6-5-1 0,-1 3 1 16,-4-3-1-16,-4-3 2 16,0-6-2-16,0-3 0 15,0-12 0-15,-1 10 0 16,1-10 0-16,0 0 0 15,-11-10 0-15,9 0 0 0,2-10 0 16,0-1 0-16,2-8 0 16,6 3 0-16,2-2 0 15,0 3 0-15,0 3 0 16,2 5 0-16,0 7 0 16,1 5 0-16,-1 5 0 0,-3 10-3 15,0 2 2-15,3 6 0 16,-4 6 1-16,2 4-1 15,-3 1-5-15,-2 3-5 0,3-2-22 16,2 0-50-16,-8-3-4 16</inkml:trace>
  <inkml:trace contextRef="#ctx0" brushRef="#br1" timeOffset="313010.3464">15672 14098 449 0,'0'0'6'15,"0"0"2"-15,0 0 1 0,0 0 2 16,0 0 1-16,0 0 0 16,-5-13-8-16,5 13-4 15,5-10 0-15,4 8 0 0,3 0 0 16,6-1 0-16,3 3 0 15,-5 0 0-15,2 0 0 16,1 5 0-16,-3 5 0 0,-7 3 0 16,-4 1 0-16,-5 3 0 15,-7 1 0-15,-5 3 0 16,-6 0 0-16,1-1 0 0,-3-1 0 16,0-2 0-16,3-2 0 15,2-4 0-15,7-4 0 16,8-7 0-16,0 0 0 15,0 0 0-15,8 8 0 16,7-8 0-16,4-5 0 16,4-1 0-16,0 2 0 0,10-2-13 15,5-2-73-15,-6 2-2 16</inkml:trace>
  <inkml:trace contextRef="#ctx0" brushRef="#br1" timeOffset="313478.1609">16040 14180 442 0,'0'0'2'0,"0"0"-1"16,0 0 1-16,0 0 1 0,0 0-1 15,0 0 1 1,0 9 1-16,0-9 0 0,9 8-1 15,-9-8 1-15,13 7 0 16,-2-4 1-16,5-3 0 16,-2-3 0-16,2-6 2 15,1-6-1-15,1-2 0 0,-3-9-3 16,2-6-3-16,-5-5 0 16,-4-10 0-16,-4-3 0 15,-4-2 0-15,0 1 0 16,-4-2 0-16,-4 9 0 0,-6 3 0 15,-1 10 0-15,-2 7 0 16,1 6 0-16,2 7 0 16,1 9 0-16,-1 2 0 0,0 13 0 15,5 6 0-15,2 9 0 16,2 9 0-16,1 5 0 16,4 2 0-16,9 7 0 0,7-4 0 15,5-3 0 1,6-7 0-16,-2-5 0 0,5-5 0 15,2-1-3-15,-10-12-42 16,5-1-41-16,-4-6-2 16</inkml:trace>
  <inkml:trace contextRef="#ctx0" brushRef="#br1" timeOffset="313872.226">16437 14166 466 0,'0'0'4'0,"0"0"2"15,-7-9 2-15,7 9 1 0,-5-10 1 16,5 10-2-16,0-20-8 16,0 11 0-16,3-1 0 15,4 0 0-15,2 3 0 0,2 1 0 16,-1 1 0-1,2 5 0-15,-2 3 0 0,0 5 0 16,-3 4 0-16,0 3 0 16,-4 1 0-16,-3 4 0 15,0 3 0-15,-3 0 0 0,-1-4 0 16,-1 1 0-16,0-5 0 16,0 0 0-16,0-5 0 15,5-10 0-15,0 12 0 16,0-12 0-16,10 0 0 15,2 0 0-15,3-4 0 0,2-7 0 16,7 2 0-16,-2 0-48 16,5-13-39-16,-6-2-3 15</inkml:trace>
  <inkml:trace contextRef="#ctx0" brushRef="#br1" timeOffset="314240.607">16499 13609 459 0,'0'0'3'0,"0"0"1"0,0-12 1 16,0 12 1-16,18-17 1 16,-3 8-1-16,7-2 0 0,-3-1 0 15,7 1-3-15,0 4-1 16,0 2-1-16,-1 5 0 15,-2 5-1-15,-11 11 2 16,-3 4-2-16,-6 1 0 16,-3 6 0-16,0 5 0 15,-7-2 0-15,-1 3 0 16,-1-6 0-16,-2-4 0 0,4-3 0 16,2-8 0-16,3 0 0 15,2-12 0-15,7 7 0 16,7-7 0-16,7 0 0 15,1-2 0-15,8-1 0 16,-3-6-17-16,6 1-69 0,-1 3-3 16</inkml:trace>
  <inkml:trace contextRef="#ctx0" brushRef="#br1" timeOffset="315055.5715">17163 13815 419 0,'0'0'6'0,"0"0"2"0,0 0 2 15,0 0 1-15,0-7 1 16,0 7 0-16,0 0 0 0,-16 0 0 16,5 2-5-16,-1 13-5 15,-5 7-2-15,2 6 0 16,-3 6 0-16,0-2 0 15,3 11 0-15,-2-4 0 16,7 3 0-16,0-4 0 16,8-4 0-16,2-5 0 15,0 0 0-15,7-8 0 16,3-1 0-16,8-7 0 0,-2-4 0 16,7-4 0-16,0-1 0 15,2-8 0-15,-2-5 0 0,3-4 0 16,-6-6 0-16,-3-6 0 15,-2-6 0-15,-3-3 0 0,-7 2 0 16,-1-3 0-16,-4 0 0 16,-9 1 0-16,-3 7 0 15,-3 4 0-15,-2 3 0 16,-3 11 0-16,-6 1 0 16,5 6 0-16,-4 2 0 0,3 5 0 15,1 5 0-15,4 2 0 16,4 5 0-16,1 3 0 15,10 0 0-15,2 0 0 16,5 2 0-16,10-2 0 0,2-2 0 16,6-6 0-16,4-2 0 15,3-3 0-15,-3-2 0 16,3-5 0-16,-6 0 0 16,6-2-7-16,-7-1-80 15,-5-6-2-15</inkml:trace>
  <inkml:trace contextRef="#ctx0" brushRef="#br1" timeOffset="315394.7949">17167 13602 493 0,'0'0'4'16,"0"0"2"-16,0 0 2 15,-6-7-8-15,6 7 0 16,0 0 0-16,-7-12 0 0,7 12 0 16,0 0 0-16,-4-11 0 15,4 11 0-15,0 0 0 16,0 0 0-16,0 0 0 0,0 0 0 15,0 0 0-15,0 0 0 16,0 0 0-16,0 0 0 16,0 0 0-16,0 0 0 0,0 0 0 15,-9 0-71-15,9 0-22 16</inkml:trace>
  <inkml:trace contextRef="#ctx0" brushRef="#br1" timeOffset="318152.7837">17960 13800 394 0,'0'0'6'0,"0"0"3"0,0 0 3 16,0 0 1-16,3-7 1 15,-3 7-1-15,0 0 2 16,0 0 0-16,0 0-4 16,5 15-4-16,-5 2-5 15,0 5-2-15,2 3 0 0,-2 3 0 16,0 1 0-16,4 0 0 15,-4-3 0-15,2-4 0 16,-2 0 0-16,0-2 0 0,0-3 0 16,3-2 0-16,-3-2 0 15,2 2-16-15,-2 9-64 16,0-14-9-16</inkml:trace>
  <inkml:trace contextRef="#ctx0" brushRef="#br1" timeOffset="318538.1747">17745 13999 375 0,'0'0'9'0,"0"0"2"15,0 0 3-15,-7 0 1 0,7 0 1 16,0 0 0-16,0 0 3 16,11-3-1-16,10 3-6 15,4-2-6-15,10-1-6 0,4 1 0 16,6 0 0-16,1-1 0 16,3 3 0-16,-8 0 0 15,-6 0 0-15,-5 0 0 16,-5 0 0-16,-10 0 0 0,-5 0 0 15,-10 0 0-15,12 0 0 16,-12 0 0-16,0 0 0 16,0 0 0-16,0 0 0 15,0 0 0-15,0 0 0 0,-7 5 0 16,7-5-31 0,0 12-56-16,0-12-3 0</inkml:trace>
  <inkml:trace contextRef="#ctx0" brushRef="#br1" timeOffset="319910.968">18645 13851 365 0,'0'0'9'16,"0"0"4"-16,0-11 1 0,0 11 3 16,0-10 1-16,0 10 0 15,0 0-1-15,0-9 1 16,0 9-7-16,0 6-4 15,0 9-3-15,2 3-4 0,1 5 0 16,-1 1 0-16,5 3 0 16,-3 3 0-16,5 0 0 15,-7-6 0-15,6-1 0 16,-3-3 0-16,-3-6 0 16,1-1 0-16,-3-3 0 0,0-10 0 15,0 10 0-15,0-10 0 16,0 0 0-16,-7-3 0 15,-1-4 0-15,3-8 0 16,-4-3 0-16,5-6 0 0,0-3 0 16,1-3 0-16,1 3 0 15,2-5 0-15,2 4 0 16,3 2 0-16,1 2 0 16,3 4 0-16,4 6 0 0,-1 4 0 15,5 3 0-15,-2 2 0 16,3 2 0-16,2 3 0 15,-1 8 0-15,-1 4 0 0,2 2 0 16,-5 6 0-16,-3 6 0 16,1-4 0-16,-6 5 0 15,0-5 0-15,-5 0 0 16,2-4 0-16,-4-1 0 16,0-5 0-16,0-4 0 0,0-8 0 15,0 12 0-15,0-12 0 16,0 0 0-16,0 0 0 15,-8-10 0-15,8-2 0 16,-3-5 0-16,3-5 0 0,3-6 0 16,1-2 0-16,7 4 0 15,-1-5 0-15,4 6 0 16,-3 1 0-16,3 4 0 16,-1 8 0-16,-2 7 0 15,6 3 0-15,-5 2 0 0,-3 7 0 16,4 5 0-16,-4 8 0 15,2 2 0-15,2 5 0 16,-6 1 0-16,0 1 0 0,1-1 0 16,-5-4 0-16,1-1 0 15,-1-3 0-15,-1-1-2 16,-2-12-23-16,-2 6-60 16,2-1-4-16</inkml:trace>
  <inkml:trace contextRef="#ctx0" brushRef="#br1" timeOffset="320537.0974">19284 14004 456 0,'0'0'5'0,"0"0"1"0,-9-13 3 15,9 13 0-15,0-16 0 16,0 5 1-16,4-4-3 16,1 0-7-16,7 0 0 15,3 3 0-15,5 0 0 0,0 1 0 16,2 5 0-16,-2 3 0 15,0 3 0-15,0 5 0 16,-5 5 0-16,-2 4 0 16,-9 1 0-16,-2 3 0 15,-2 3 0-15,-2 0 0 0,-8-1 0 16,-2 2 0-16,0-2 0 16,-4 0 0-16,2-6 0 15,-2 2 0-15,4-7 0 16,4 1 0-16,8-10 0 0,-12 12 0 15,12-12 0-15,0 0 0 16,12 8 0-16,4-8 0 16,-1 0 0-16,7 0 0 0,0 0 0 15,8 0 0-15,-7 0 0 16,0 0 0-16,1 0 0 16,-7 0 0-16,-5 0 0 15,1 0 0-15,-3 0 0 16,-10 0 0-16,10 0 0 0,-10 0 0 15,0 0 0-15,0 0 0 16,0 0 0-16,0 0 0 16,0 0 0-16,0 0 0 15,0 0 0-15,0 0 0 16,0 0 0-16,0 0 0 16,-3 7-81-16,3-7-13 0</inkml:trace>
  <inkml:trace contextRef="#ctx0" brushRef="#br1" timeOffset="321443.718">19836 13821 407 0,'0'0'6'16,"0"0"4"-16,0 0 3 15,0 0 2-15,0 0 0 16,-10 0 1-16,10 0 1 0,0 0-5 16,0 0-12-16,10 4 0 15,4 5 0-15,9 8 0 16,2 0 0-16,7 2 0 15,0 6 0-15,3 0 0 0,-5 2 0 16,-3-2 0-16,-4 0 0 16,-11-1 0-16,-2 0 0 15,-5-1 0-15,-5-3 0 0,-2 0 0 16,-6-6 0-16,-2-1 0 16,0-2 0-1,0-2 0-15,0-6 0 0,10-3 0 16,-15-3 0-16,13-6 0 15,2-7 0-15,0-6 0 0,2-3 0 16,8-4 0-16,2-4 0 16,4-1 0-16,1 1 0 15,0 3 0-15,-2 3 0 16,3 3 0-16,-9 6 0 0,4 3 0 16,-5 5 0-16,-8 10 0 15,9-7-9-15,-9 7-81 16,0 5-1-16</inkml:trace>
  <inkml:trace contextRef="#ctx0" brushRef="#br1" timeOffset="321955.3737">20457 13498 511 0,'0'0'0'16,"-8"12"0"-16,4-1 0 0,-4-2 0 15,-2 3 0-15,3 4 0 16,-8 1 0-16,4-2 0 0,4-5 0 15,2-3 0-15,5-7 0 16,-2 12 0-16,7-12 0 16,7 0 0-16,8 0 0 15,0 0 0-15,3-5 0 0,6 0 0 16,-2 1 0-16,-4-1 0 16,-1 2 0-16,-5 1 0 15,-4 0 0-15,-1 2 0 0,-12 0-11 16,16-6-75-16,-11 14-5 15</inkml:trace>
  <inkml:trace contextRef="#ctx0" brushRef="#br1" timeOffset="323006.2334">20828 13786 388 0,'0'0'6'0,"0"0"4"16,0 0 2-16,0 0 2 15,4-7 2-15,-4 7 0 0,0 0-1 16,0 0 1-16,0 0-5 16,-8 1-4-16,-1 15-7 15,-1 6 0-15,-4 0 0 16,3 10 0-16,-1 5 0 16,-3-2 0-16,7 5 0 0,4-6 0 15,1 1 0-15,3-3 0 16,3-5 0-16,9-2 0 15,1-5 0-15,4-2 0 16,0-6 0-16,7-2 0 0,-1-7 0 16,0-1 0-16,2-2 0 15,-3-2 0-15,-2-6 0 16,2-4 0-16,-5-5 0 0,-4-9 0 16,-3 4 0-16,-3-10 0 15,-1-1 0-15,-6-3 0 16,-3 1 0-16,-5 0 0 15,-4 0 0-15,-6 6 0 16,1 1 0-16,-3 9 0 0,0 1 0 16,1 8 0-16,-2 3 0 15,1 7 0-15,3 0 0 16,0 2 0-16,2 8 0 16,0 2 0-16,3 6 0 15,2 5 0-15,2-2 0 16,5 4 0-16,3 0 0 0,9-1 0 15,3 0 0-15,8-5 0 16,3-4 0-16,10-3 0 0,5-7 0 16,-1 0 0-16,0-5 0 15,-4 0 0-15,-3 0 0 16,-1-5 0-16,-8 2 0 0,-5-1 0 16,-3-1 0-16,-13 5 0 15,12-7 0-15,-12 7 0 16,0 0 0-16,0 0 0 15,0 0 0-15,0 0 0 16,0 0 0-16,0 0 0 0,-12 0 0 16,3 0 0-16,-4 9-70 15,3-9-21-15</inkml:trace>
  <inkml:trace contextRef="#ctx0" brushRef="#br1" timeOffset="323489.42">20974 13501 465 0,'0'0'5'16,"0"0"2"-16,0 0 1 15,0 0 1-15,0 0 1 16,0 0-3-16,5-5-7 0,-5 5 0 15,3-10 0-15,-3 10 0 16,7-7 0-16,5-4-82 16,-4 11-9-16</inkml:trace>
  <inkml:trace contextRef="#ctx0" brushRef="#br1" timeOffset="324611.0091">20203 13372 273 0,'0'0'9'16,"0"0"6"-16,0 0 2 16,0 0 4-16,0-10 0 15,0 10 4-15,0 0 1 0,0 0-1 16,0-10-6-16,0 10-6 15,0 0-2-15,8-9-3 16,-8 9-1-16,17-9-1 16,-2 7-2-16,3-2 1 15,1 1-2-15,0 3 0 0,2 0-3 16,-1 0 0-16,-3 0 0 16,-1 3 0-16,-4 1 0 15,-3 4 0-15,2-1 0 16,-6 5 0-16,0 4 0 0,0-4 0 15,-5 5 0-15,2 0 0 16,-2 0 0-16,-2 1 0 16,-3 0 0-16,-7 1 0 15,-1-2 0 1,3 1 0-16,-3-6 0 16,1 3 0-16,0-2 0 15,-1-3 0-15,1-3 0 0,12-7 0 16,-13 12 0-16,13-12 0 15,-10 8 0-15,10-8 0 16,0 0 0-16,0 0 0 16,-7 9 0-16,7-9 0 15,0 0 0-15,0 0 0 0,0 0 0 16,0 0 0-16,0 0 0 16,0 0 0-16,0 0 0 15,0 0 0-15,0 0 0 16,0 0 0-16,0 0 0 0,0 0 0 15,0 0 0-15,0 0 0 16,0 0 0-16,0 0 0 16,0 0 0-16,0 0 0 0,7 0 0 15,3 0 0-15,3 0 0 16,4 0 0-16,3-2 0 16,3-1 0-16,-2-1 0 15,4 1 0-15,0 1 0 0,0-3 0 16,-2 0 0-16,-4 2 0 15,-1 1 0-15,-2 0 0 16,-5-1 0-16,-11 3 0 16,15-5 0-16,-15 5 0 15,0 0 0-15,0 0 0 0,0 0 0 16,0 0 0 0,0 0 0-16,0 0 0 0,0 0 0 15,0 0 0-15,0 0 0 16,0 0 0-16,0 0 0 15,0 0 0-15,0 0 0 0,0 0 0 16,0 0 0-16,0 0-77 16,0 0-16-16</inkml:trace>
  <inkml:trace contextRef="#ctx0" brushRef="#br1" timeOffset="332050.3571">7150 15326 381 0,'0'0'7'0,"0"0"2"16,0 0 2-16,0 0 1 16,0 0 1-16,0-10 0 0,0 10 1 15,0 0 0-15,0 0-4 16,14 3-4-16,-1 3-2 15,4 1 0-15,3 5-1 16,5 1 0-16,0 1 0 0,3 3-1 16,-1 3 0-16,-3 2-2 15,-3-2 0-15,-4 7 0 16,-2-2 0-16,-8 0 0 16,-5 5 0-16,-4 0 0 0,-10-3 0 15,0-3 0-15,-8 1 0 16,-3-5 0-16,0-5 0 15,2-2 0-15,-4-7 0 16,5-3 0-16,2-3 0 16,-2-3 0-16,5-6 0 0,3-1 0 15,-1-2 0-15,8-3 0 16,3-2 0-16,2 0 0 16,7-1 0-16,8-2 0 0,6 3 0 15,1 0 0-15,2-1 0 16,4 4 0-16,2-3 0 15,-3 8 0-15,1-1 0 16,-6 3 0-16,-5 1 0 0,-2 5 0 16,-5-2 0-16,-10 3 0 15,12 0 0-15,-12 0 0 16,0 0-4-16,3 4-16 16,-6 9-41-16,3-13-27 15,-1 10-3-15</inkml:trace>
  <inkml:trace contextRef="#ctx0" brushRef="#br1" timeOffset="333036.4187">6690 15923 306 0,'0'0'6'0,"0"0"5"15,0 0 2-15,-10 2 0 0,10-2 1 16,0 0 1-16,0 0 0 16,-8 8-1-16,8-8-3 15,0 0-3-15,18 12-2 16,5-3 1-16,3-9-1 0,17 2 2 15,9-2-1-15,13 0 1 16,9-5-1-16,8-5-2 16,8 0 0-16,7-2-1 15,2-3 0-15,0 2 0 0,-4 3-1 16,-3 1-1-16,-4 2 0 16,-12 1-1-16,-9 4 0 15,-12 2 0-15,-17 0 0 16,-3 0-1-16,-11 0 0 0,-12 0 0 15,-12 0 0-15,13 0 0 16,-13 0 1-16,0 0-1 16,0 0-1-16,-8 5-2 15,8-5-4-15,-17 7-7 0,17-7-26 16,-20 10-47-16,5-3-2 16</inkml:trace>
  <inkml:trace contextRef="#ctx0" brushRef="#br1" timeOffset="333622.5386">7095 16225 415 0,'0'0'5'0,"0"0"1"16,0 0 2-16,0 0 2 16,-10-7 0-16,10 7 0 15,0 0-1-15,0 0 2 16,0 0-5-16,0 0-2 0,10 2-2 15,3 3-1-15,4 6 0 16,1 1 1-16,7 3-1 0,-5 0 0 16,6 2-1-16,-1 3 1 15,-5 2-1-15,0 0 1 16,-5 4 0-16,-5-2 0 0,-8 5 0 16,-4 2 1-16,-8-5 0 15,-8 4-2-15,-4 0 0 16,-8-2 0-16,-2-6 0 15,-3-5 0-15,-2-5 0 16,9-6 0-16,-4-6 0 16,7-6 0-16,4-9 0 0,5 1 0 15,4-5 0-15,10-7 0 16,2-1 0-16,2 5 0 16,10-3 0-16,0 1 0 0,8-2 0 15,3 4 0-15,2 2 0 16,-1 1 0-16,4 5 0 15,-3 2 0-15,2 4 0 16,-4 4-9-16,1 4-11 16,-5 15-53-16,0-9-18 0</inkml:trace>
  <inkml:trace contextRef="#ctx0" brushRef="#br1" timeOffset="334070.3409">7717 16090 409 0,'0'0'5'0,"0"0"3"16,0 0 2-16,0 0 0 16,0 0 0-16,0 0 1 0,0 0 0 15,0 12 1-15,-7 2-5 16,1 6-2-16,-1 7-1 16,-3 6-1-16,-3 4 1 0,1 0-2 15,5 5-2-15,-6 1 0 16,6-7 0-16,-1-1 0 15,6 2 0-15,-4-6 0 16,6-5 0-16,6-1 0 16,1-2 0-16,5-5 0 15,4-5 0-15,0-5 0 0,7 0 0 16,5-8 0-16,-6 0 0 16,8 0 0-16,-5-8 0 15,-3 3 0-15,-2-7-18 16,-2 2-70-16,-9-2-3 15</inkml:trace>
  <inkml:trace contextRef="#ctx0" brushRef="#br1" timeOffset="334266.9073">7535 16394 412 0,'0'0'3'0,"0"0"0"16,0 0 3-16,8-4 0 0,1 1 2 15,9-2-1-15,5 0 1 16,7 0 1-16,4-2-4 16,6 0-4-16,3 4-12 15,1-3-69-15,-2-2-4 0</inkml:trace>
  <inkml:trace contextRef="#ctx0" brushRef="#br1" timeOffset="334922.5571">8537 15403 348 0,'0'0'6'0,"0"0"3"0,3-10 3 15,-3 10 3-15,0-13-1 16,0 13 2-16,0-7 0 15,0 7 0-15,0 0-6 16,0 0-2-16,-11 7-2 0,1 13-2 16,-5 13 0-16,-2 7-1 15,-3 11 1-15,-3 13 1 16,-1 11 0-16,2 7 1 16,7 2-2-16,0 6-4 15,8-1 0-15,4 0 0 0,3-2 0 16,5-5 0-16,7-7 0 15,3-4 0-15,6-4 0 16,3-9 0-16,3-8 0 16,1-8 0-16,4-5 0 0,-1-9 0 15,5-6 0-15,-4-5 0 16,1-9 0-16,-3 1-2 16,-8 6-76-16,0-15-14 0</inkml:trace>
  <inkml:trace contextRef="#ctx0" brushRef="#br1" timeOffset="335739.5443">8862 15601 397 0,'0'0'6'0,"0"0"3"0,0 0 2 16,0 0 2-16,0-13 1 15,0 13 0-15,0 0 0 16,0-6 1-16,0 6-5 16,16 0-2-16,-4 5-8 0,3 2 0 15,2 10 0-15,8 3 0 16,-2 3 0-16,2 6 0 16,-5 0 0-16,1 7 0 15,-8-4 0-15,-6 3 0 16,-4-3 0-16,-8-5 0 0,-8 3 0 15,-6-6 0-15,-7-1 0 16,-3-8 0-16,-3 0 0 16,0-6 0-16,-1-6 0 15,6-3 0-15,-1-3 0 0,6-6 0 16,4-6 0-16,4 3 0 16,6-9 0-16,6 1 0 15,2-2 0-15,7 3 0 16,8-1 0-16,5 2 0 0,0-1 0 15,10 4 0-15,-5 2-12 16,7 6-24-16,-2 0-51 16,0-1-2-16</inkml:trace>
  <inkml:trace contextRef="#ctx0" brushRef="#br1" timeOffset="336086.126">9337 15515 442 0,'0'0'5'0,"0"0"2"0,0 0 2 16,0 0 0-16,0 0 0 15,0 0 0-15,0 0 0 16,8 9 0-16,-8 7-6 0,-3 6-3 16,1 3 0-16,-5 2 0 15,-1 3 0-15,-1-1 0 16,0-2 0-16,-1-2 0 15,-1-5 0-15,5-3 0 0,-1-2 0 16,1-2 0-16,5-3 0 16,1-10 0-16,4 15 0 15,11-14 0-15,5 4 0 16,5-5 0-16,5 0 0 16,7-2 0-16,5-2 0 0,1-4 0 15,-1 1 0-15,-2 4 0 16,-6-4 0-16,1 7-27 15,7-3-59-15,-24 3-4 16</inkml:trace>
  <inkml:trace contextRef="#ctx0" brushRef="#br1" timeOffset="336499.8472">8815 16171 371 0,'0'0'4'0,"0"0"5"0,0 0 0 16,0 0 1-16,0 0 0 15,-10 0 1-15,10 0 3 0,0 0-1 16,15 0-2-1,3-2-3-15,8-1 0 0,13 0 0 16,5-1 0-16,13 2 1 16,8-4-1-16,7 2-8 0,3-2 0 15,2 4 0-15,2-4 0 16,-10 4 0-16,-3 0 0 16,-9 2 0-16,-8 0 0 0,-9 0 0 15,-10 0 0-15,-8 0 0 16,-6 4 0-16,-7-4 0 15,-9 0 0-15,12 8 0 16,-12-8 0-16,7 10-3 0,-7-10-35 16,0 11-51-16,0-11-2 15</inkml:trace>
  <inkml:trace contextRef="#ctx0" brushRef="#br1" timeOffset="336969.0561">8995 16382 425 0,'0'0'4'0,"0"0"0"16,0 0 2-16,0 0 0 15,7 0 0-15,0 5 1 16,6-2 0-16,4 4 0 16,-2 0-3-16,5 3-1 0,2 2-1 15,-4 7-1 1,1-1 0-16,-6 5 0 0,-6 2 0 16,-4 0 0-16,-6 1-1 15,-4 2 2-15,-8-1 0 16,-2-4 1-16,-6-2-1 15,1-3 0-15,-2-6 1 0,3-1 0 16,1-9 1-16,0-2-3 16,6-5 2-16,2-7-3 15,3-3 0-15,7-8 0 0,2 1 0 16,0-3-2-16,13 3 1 16,-1-1 0-16,8 2 0 15,2 3-1-15,3 3 0 16,2 6-4-16,3-4-5 0,5 11-19 15,12-3-55-15,-12 5-3 16</inkml:trace>
  <inkml:trace contextRef="#ctx0" brushRef="#br1" timeOffset="337516.9014">9546 16424 419 0,'0'0'4'0,"0"0"1"16,0 0 2-16,0 0 0 15,0 0 0-15,0 0 0 16,-5 2 0-16,-2 8 1 0,-6 5-4 16,0 3-2-16,-1 7-1 15,-3 1 0-15,2 9 2 16,0 0 0-16,7-3 1 0,1 5-1 15,7-6 1-15,2-2-1 16,11-4 1-16,2-8 0 16,5-2-2-16,5-5 0 15,2-8-2-15,3-2 0 16,2-2 0-16,-2-8 0 0,-3-3 0 16,-2-2 0-1,0-7 0-15,-5-5 0 0,-8 2 0 16,-5-8 0-16,-3-1 0 15,-4 0 0-15,-6 1 0 16,-6-1 0-16,-6 9 0 16,1 3 0-16,-6 7 0 0,3 0 0 15,-4 10 0-15,4 2 0 16,-3 3 0-16,4 5 0 0,3 7 0 16,5 1 0-16,5 5 0 15,1-1 0-15,5 3 0 16,8 2 0-16,2-1 0 0,10 0 0 15,3 2 0-15,3-9 0 16,2-4 0-16,1-5 0 16,-3-3-4-16,3 1-9 15,-6-11-27-15,-4 6-49 0,-1-8 2 16</inkml:trace>
  <inkml:trace contextRef="#ctx0" brushRef="#br1" timeOffset="337970.2017">9631 16375 430 0,'0'0'5'16,"0"0"2"-16,0 0 1 16,0 0 0-16,0 0 0 15,0 0 0-15,-8-5-1 0,8 5 0 16,0 0-9-16,0 0-7 15,0 0-23-15,0 0-53 16,0 0-2-16</inkml:trace>
  <inkml:trace contextRef="#ctx0" brushRef="#br1" timeOffset="339038.9228">9932 15438 343 0,'0'0'6'0,"0"0"4"16,0 0 3-16,0 0 1 0,0 0-1 15,0 0 1-15,0 0 1 16,10 0 1-16,-3 6-5 16,6 3-3-16,1 6-1 15,9 4 1-15,2 9-1 0,1 9 0 16,8 5 0-16,-2 8-2 16,0 6 0-16,0 9-3 15,-2 7-2-15,-5 4 0 16,-3 6 0-16,-8 5 0 0,-8 2 0 15,-6 1 0-15,-2-2 0 16,-10-4 0-16,-9-4 0 16,-4-7 0-16,-2-10 0 15,-1-6 0-15,1-13 0 16,2-3 0-16,-1-14-12 0,2-5-76 16,7-8-2-16</inkml:trace>
  <inkml:trace contextRef="#ctx0" brushRef="#br1" timeOffset="339748.2067">9663 16302 328 0,'0'0'6'0,"0"0"2"0,0 0 2 15,0 0 1-15,0 0 3 0,0 0 1 16,-10-2 1-16,10 2 0 16,0 0-4-16,0 0-2 15,0 0 0-15,0 0-1 16,0 0-1-16,0 0 0 16,0 0-1-16,0 0-1 0,0 0 0 15,0 0-1-15,0 0-1 16,0 0-2-16,0 0-2 15,0 0 0-15,0 0 0 16,0 0 0-16,0 0 0 0,0 0-7 16,0 0-75-16,0 0-6 15</inkml:trace>
  <inkml:trace contextRef="#ctx0" brushRef="#br1" timeOffset="345380.1898">10625 15770 336 0,'0'0'6'15,"0"0"2"-15,0 0 4 0,0 0 3 16,0 0 2-16,0 0 0 16,0 0 0-16,0 0 1 15,0 0-5-15,0 0-2 16,0 0-2-16,0 0-3 16,13 3 0-16,1-3-1 0,6 0-1 15,0 0 0-15,2 0 0 16,6 0-1-16,-3 0-3 15,-3-3 0-15,-1 1 0 16,-5 2-3-16,-3-3-5 0,-3 3-10 16,-10 0-26-16,10 0-44 15,-10 0 0-15</inkml:trace>
  <inkml:trace contextRef="#ctx0" brushRef="#br1" timeOffset="346117.606">10591 15945 340 0,'0'0'5'0,"0"0"2"0,0 0 3 15,0 0 1-15,0 0 1 16,0 0 0-16,0 0 1 16,0 0-1-16,0 0-3 15,0 0-2-15,0 0-4 0,0 0 0 16,0 0-1-16,0 0 0 16,0 0 0-16,0 0-1 15,0 0 0-15,0 0 0 0,0 0 1 16,0 0-1-16,0 0 0 15,0 0-1-15,0 0 1 16,0 0-1-16,0 0 0 16,0 0 0-16,0 0 0 0,0 0 0 15,0 0 0-15,0 0 0 16,0 0-1-16,0 0 1 16,0 0 0-16,0 0-1 15,0 0 1-15,0 0 0 16,0 0 0-16,0 0-1 0,0 0 1 15,-6 9 1-15,6-9-1 16,0 0 0-16,0 0 0 16,0 0 0-16,0 0 1 15,0 0 0-15,0 0 0 16,0 0-1-16,0 0 1 0,0 0 1 16,-7 7 0-16,7-7 1 15,7 5 0-15,4-1 1 0,3-1 0 16,4-3 0-16,6 5 1 15,1-2-1-15,5-1 0 16,2-2-1-16,-4 0 1 16,-1 0-2-16,-4 0 0 15,-4 0 0-15,-4 0 1 16,-4 0-3-16,-11 0 0 0,14 0 0 16,-14 0 0-16,0 0 0 15,0 0 0-15,0 0 0 0,0 0 0 16,0 0 0-1,0 0 0-15,0 0 0 16,0 0 0-16,0 10-9 0,-4 7-51 16,4-17-29-16,-3 13 0 15</inkml:trace>
  <inkml:trace contextRef="#ctx0" brushRef="#br2" timeOffset="353812.9682">19612 14417 272 0,'0'0'8'15,"0"0"2"-15,0 0 4 0,0 0 3 16,0 0 1-16,0 0 2 15,3-9 0-15,-3 9 2 16,0 0-8-16,0 0-3 16,0 0-3-16,0 0-3 0,0 0-1 15,0 0-1-15,0 0 0 16,0 4 0-16,0-4-1 16,0 15 0-16,0-15 1 15,0 15-1-15,0-6 0 16,0 2-1-16,0-11 1 0,4 15-1 15,-4-15 0-15,5 18 0 16,-5-18 0-16,7 12 0 16,-7-12 0-16,5 9 0 15,-5-9 1-15,3 10-1 0,-3-10 0 16,0 0 1-16,10 10-1 16,-10-10 0-16,0 0 0 15,7 7 0-15,-7-7 0 0,0 0 1 16,15 8-1-16,-15-8 0 15,13 3 0-15,-13-3 1 16,13 1 0-16,-2 2-1 16,0-3 1-16,-3 0 0 0,3 0-1 15,-2 0 1-15,1 0-1 16,1 0 0-16,-1 3-1 16,-10-3 1-16,18 0 0 15,-11 0-1-15,3 0 2 16,1 0-1-16,-2 0 0 0,-2 0 1 15,5 0-2-15,-1 0 0 16,-1 0 0-16,-3-3 0 16,3 3 0-16,0 0 0 15,0 0 0-15,0 0 0 16,-2 0 0-16,4-3 0 0,-3 3 0 16,7 0 0-16,-3 0 0 15,-1 0 0-15,2 0 0 16,1 0 0-16,-3 0 0 0,2 0 0 15,-2 0 0-15,0 0 0 16,-2 0 0-16,0 3 0 16,3-3 0-16,-1 0 0 15,-3 0 0-15,4 0 0 0,-1 0 0 16,4 0 0-16,-2 0 0 16,-2 0 0-16,4 0 0 15,2 0 0-15,-4 0 0 16,1 0 0-16,1 0 0 15,1 3 0-15,-5-3 0 0,3 0 0 16,-3 0 0-16,3 2 0 16,-2-2 0-16,-1 0 0 15,1 3 0-15,-1-3 0 16,3 0 0-16,-3 0 0 16,4 0 0-16,-7 0 0 0,6 0 0 15,-2 0 0-15,-1 0 0 16,3 0 0-16,-5 0 0 0,2 2 0 15,0-2 0-15,1 0 0 16,-3 2 0-16,2-2 0 16,0 0 0-16,-3 0 0 15,3 0 0-15,-1 0 0 16,0 0 0-16,1 0 0 0,-1 0 0 16,1 3 0-16,-2-3 0 15,3 0 0-15,-1 0 0 16,-5 0 0-16,6 0 0 0,-4 0 0 15,1 0 0 1,1 0 0-16,-2 0 0 0,7 0 0 16,-7-3 0-16,3 3 0 15,1 0 0-15,-1-2 0 16,0 2 0-16,1-2 0 0,-5 2 0 16,1 0 0-16,2 0 0 15,-2 0 0-15,-1-3 0 16,5 3 0-16,-6 0 0 0,3 0 0 15,3-2 0-15,-4 2 0 16,-2-3 0-16,6 0 0 16,-3 3 0-16,0 0 0 15,0 0 0-15,-3 0 0 0,-7 0 0 16,18 0 0-16,-18 0 0 16,15 0 0-16,-7-1 0 15,-8 1 0-15,17 0 0 16,-17 0 0-16,13 0 0 0,-4 0 0 15,-9 0 0 1,15 0 0-16,-15 0 0 0,17 0 0 16,-7 0 0-16,-10 0 0 15,15 0 0-15,-15 0 0 16,18 0 0-16,-18 0 0 0,15 0 0 16,-15 0 0-16,14 0 0 15,-14 0 0-15,16 0 0 16,-16 0 0-16,14 0 0 0,-14 0 0 15,16 0 0-15,-16 0 0 16,12 0 0-16,-12 0 0 16,9 0 0-16,-9 0 0 15,0 0 0-15,0 0 0 0,7 0 0 16,-7 0 0-16,0 0 0 16,0 0 0-16,0 0 0 15,0 0 0-15,0 0 0 16,0 0 0-16,0 0 0 15,0 0 0-15,0 0 0 0,11 0 0 16,-11 0 0 0,0 0 0-16,0 0 0 0,0 0 0 15,0 0 0-15,0 0 0 16,0 0 0-16,0 0 0 0,0 0 0 16,0 0 0-16,0 0 0 15,0 0 0-15,0 0 0 16,0 0 0-16,0 0 0 0,7-8 0 15,-7 8 0-15,5-12 0 16,-2 2 0-16,-1 0 0 16,4-3 0-16,-5-1 0 15,3-4 0-15,-2 0 0 16,3-1 0-16,0 2 0 0,-3-5 0 16,-1 2 0-16,3 2 0 15,2-4 0-15,-5 2 0 16,2 3 0-16,-3 0 0 15,3 1 0-15,-1 2 0 0,0-1 0 16,1 3 0-16,-1-1 0 16,-2 4 0-16,3-2 0 15,-2 5 0-15,3-5 0 16,-4 11 0-16,0-9 0 16,0 9 0-16,5-9 0 0,-5 9 0 15,0 0 0-15,0 0 0 16,5-9 0-16,-5 9 0 0,0 0 0 15,0 0 0-15,0 0 0 16,0 0 0-16,0 0 0 16,0 0 0-16,0 0 0 15,0 0 0-15,0 0 0 16,0 0 0-16,0 0 0 0,0 0 0 16,0 0 0-16,0 0 0 15,0 0 0-15,0 0 0 16,0 0 0-16,0 0 0 15,0 0 0-15,0 0 0 0,0 0 0 16,0 0 0 0,0 0 0-16,0 0 0 0,0 0 0 15,0 0 0-15,0 0 0 16,0 0 0-16,0 0 0 16,0 0 0-16,0 0 0 0,0 0 0 15,0 0 0-15,0 0 0 16,0 0 0-16,0 0 0 0,0 0 0 15,0 0 0-15,0 0 0 16,0 0 0-16,0 0 0 16,0 0 0-16,0 0 0 15,0 0 0-15,0 0 0 0,0 0 0 16,0 0 0-16,0 0 0 16,0 0 0-16,0 0 0 15,0 0 0-15,-8 12-67 16,8-12-26-16</inkml:trace>
  <inkml:trace contextRef="#ctx0" brushRef="#br2" timeOffset="358612.9782">16817 14509 113 0,'0'0'5'0,"0"0"6"15,0 0 3-15,0 0 5 16,-11-5 5-16,11 5 2 0,0 0 3 15,-8-3 1-15,8 3-5 16,0 0-4-16,0 0-3 16,-11-1-4-16,11 1-3 15,0 0-2-15,0 0-3 0,0 0-2 16,0 0 2-16,0 0-1 16,0 0 0-16,0 0 1 15,13 0 0-15,4-3-1 16,2 3 1-16,7 0 0 15,8 0 1-15,4 0-2 0,3-2 0 16,-4 2-1-16,4 0-1 16,-2 0 0-16,-2 0 0 15,-5 2-1-15,0 1-1 16,-9-2 1-16,-2-1-2 0,-3 3 1 16,-8 0 0-16,0-1-1 15,-10-2 1-15,8 3 0 16,-8-3 0-16,0 0 0 0,0 0 1 15,0 0-1-15,0 0 0 16,0 0 0-16,0 0 0 16,0 0 0-16,0 0 0 15,0 0 0-15,0 0 0 16,0 0-1-16,0 0 1 16,0 0 0-16,0 0 0 15,0 0-1-15,0 0 1 0,0 0-1 16,0 0 1-16,0 0-1 15,0 0 1-15,0 0-1 16,0 0 0-16,0 0 1 0,0 0-1 16,0 0 0-16,0 0 1 15,0 0-1-15,0 0 0 0,0 0 0 16,0 0 0-16,0 0 0 16,0 0 0-16,0 0 1 15,0 0-1-15,0 0 0 16,0 0 0-16,0 0 0 15,0 0 1-15,0 0-1 0,0 0 0 16,0 0 0-16,0 0 0 16,0 0 0-16,0 0 0 15,0 0 1-15,0 0-1 16,0 0 1-16,0 0-1 16,0 0 0-16,0 0 1 0,0 0-1 15,0 0 1-15,0 0-1 16,0 0 0-16,0 0 0 15,0 0 1-15,0 0-1 0,0 0 0 16,0 0 0-16,0 0 0 16,0 0 0-16,0 0 0 15,0 0-1-15,0 0 1 0,0 0 0 16,0 0 0-16,0 0 0 16,0 0 0-16,0 0 0 15,0 0 0-15,0 0 0 16,0 0 0-16,0 0-1 15,0 0-2-15,0 0-6 16,0 0-11-16,0 0-60 0,0 0-3 16</inkml:trace>
  <inkml:trace contextRef="#ctx0" brushRef="#br2" timeOffset="360628.4858">12258 14504 59 0,'0'0'5'15,"0"0"2"-15,0 0 3 0,0 0 3 16,0 0 2-16,0 0 2 15,0 0-1-15,-7-3 3 16,7 3-3-16,0 0-1 16,0 0-2-16,-10 0 1 0,10 0 1 15,0 0 1-15,0 0 0 16,0 0-1-16,0 0 1 16,0 0-2-16,0 0 0 15,0 0-3-15,0 0-2 0,0 0-1 16,0 0-2-16,0 0 0 15,0 0 0-15,0 0 0 16,0 0 1-16,0 0 0 16,12 6 1-16,6-4 0 15,7-2 1-15,5 3 1 0,7-3-1 16,7 0-1-16,6 0 0 16,5-3-2-16,5-2 1 15,-4 2-1-15,2-1-1 16,-4-1 0-16,-4 0-1 0,-8 1-1 15,-7 3 0-15,-7-2-1 16,-8 3 0-16,-6-2-1 16,-6 2 1-16,-8 0-1 0,0 0 1 15,0 0 0-15,0 0 1 16,0 0-1-16,0 0 0 16,0 0 0-16,0 0-2 15,0 0 0-15,0 0 0 16,0 0 0-16,0 0 0 15,0 0 0-15,0 0 0 0,0 0 0 16,-5 6 0-16,5-6 0 16,0 0-10-16,0 0-74 15,-5 14-3-15</inkml:trace>
  <inkml:trace contextRef="#ctx0" brushRef="#br2" timeOffset="365365.6522">11552 15426 406 0,'0'0'5'0,"0"0"3"15,0-15 2-15,0 15 1 0,0 0 0 16,-4-11 0-16,4 11 0 16,0 0 1-16,0 0-4 15,0 18-4-15,0-3-1 16,2 2-1-16,0 8 0 16,1 0 0-16,-1 2-1 0,1-2-1 15,1 2 1-15,0-5-1 16,1 2 0-16,-3-5-1 15,-1-2-1-15,3 0-2 0,-2-2-5 16,-2-3-9-16,0-12-56 16,0 15-13-16</inkml:trace>
  <inkml:trace contextRef="#ctx0" brushRef="#br2" timeOffset="365843.909">11244 15874 290 0,'0'0'6'0,"0"0"2"0,0 0 3 15,0 0 2-15,0 0 2 16,7 7 4-16,-7-7 4 16,13 7 1-16,-1-4-4 15,11 2-2-15,7 0-1 16,9 0-1-16,14 0-2 0,4-3-3 15,10 1-5-15,0 0-6 16,7-3 0-16,-6 0 0 0,-3 0 0 16,-3 1 0-16,-16-1 0 15,-3 3 0-15,-11-3 0 16,-9 2 0-16,-6-2 0 16,-10 3 0-16,-7-3 0 15,0 0 0-15,0 0 0 0,0 0 0 16,-5 8 0-16,-9-8-33 15,-2 0-55-15,2 7-3 16</inkml:trace>
  <inkml:trace contextRef="#ctx0" brushRef="#br2" timeOffset="366427.6199">11560 16230 442 0,'0'0'4'0,"0"0"3"16,0 0 1-16,0 0 1 15,0 0 1-15,0 0-1 16,0-7 2-16,0 7 0 0,8-10-11 15,6 8 0-15,2-3 0 16,3 3 0-16,0 2 0 16,10 0 0-16,-2 0 0 15,-3 0 0-15,1 4 0 16,-5 4 0-16,-5 1 0 16,-5 2 0-16,-5-2 0 0,-5 7 0 15,-5-4 0-15,-5 5-2 16,-2-2 1-16,-4 0 1 15,2-1-1-15,2-1 0 0,1-1 0 16,2-1 0-16,3-2 1 16,6-9 0-16,3 18 0 0,9-11 1 15,3-2-1-15,2 2 1 16,4 1 0-16,1 1 0 16,3-1-1-16,-3-1 0 15,-2 4-1-15,-2-7 1 16,-6 7 0-16,-8-2 0 15,-4 2 0-15,-4-4 0 0,-8 3 0 16,-8-3 1-16,-8 3 0 16,-4-2-1-16,0-2 2 15,-3 0-2-15,-3-6 0 16,3 0-3-16,3 0-2 0,11-8-8 16,-2-4-17-16,-7 0-56 15,28-3-3-15</inkml:trace>
  <inkml:trace contextRef="#ctx0" brushRef="#br2" timeOffset="367211.9675">12260 15804 406 0,'0'0'5'0,"0"0"2"16,0 0 1-1,0 0 0-15,0 0 1 0,0 0 0 16,0 0 1-16,11 15 0 15,-11 3-4-15,0 2-3 16,3 0-1-16,1 7 0 0,-1 2 1 16,-1-1-2-16,3-1 1 15,0-5-1-15,1-3 1 0,-4-3-1 16,3-3 0-16,-3-4 2 16,-2-9-1-16,0 0 1 15,0 0 0-15,0 0-1 16,-5-12 0-16,-2-6-2 15,1-4 0-15,2-5 0 0,-1 0 0 16,2-3 0-16,3 0 0 16,0 6 0-16,8 1 0 15,2 6 0-15,2 4 0 16,0 5 0-16,6 7 0 16,2 1 0-16,-1 4 0 15,3 8 0-15,2 7 0 0,-5-3 0 16,-2 9 0-16,-2-3 0 15,-4 8 0-15,-4-4 0 0,-2-5 0 16,-3-1 0-16,-2-1 0 16,0-5 0-16,0-4 0 15,0-10 0-15,0 0 0 0,0 0 0 16,-7-8 0 0,7-8 0-16,2-3 0 0,3-8 0 15,6 2 0-15,-2-5 0 16,6 3 0-16,-2 3 0 15,1 1 0-15,4 6 0 0,-3 4 0 16,0 8 0-16,2 2 0 16,1 6 0-16,-4 5 0 15,4 7 0-15,-6 2 0 16,3 8 0-16,-5 2 0 16,1 3 0-16,-2-1 0 15,-2 1 0-15,-2-1 0 0,3-3-11 16,-3-4-8-16,0-2-66 15,5-4-3-15</inkml:trace>
  <inkml:trace contextRef="#ctx0" brushRef="#br2" timeOffset="367696.7743">12967 16005 414 0,'0'0'3'16,"0"0"0"-16,0 0 1 0,0 0 2 15,-6 5 0-15,6-5 1 16,0 13 1-16,0-13 1 16,4 14-2-16,-4-14-1 15,12 16 1-15,-3-14-2 16,4 1 0-16,4-3 0 0,-2-5-1 15,7-5 0-15,-4-8 0 16,2-2 0-16,-3-7-4 16,-1-6 0-16,-7-8 0 0,-1-6 0 15,-6-6 0-15,-2-1 0 16,-5-1 0-16,-7 4 0 16,-3 6 0-16,0 5 0 15,-3 11 0-15,4 6 0 0,1 11 0 16,1 9 0-16,2 6 0 15,0 12 0-15,2 12 0 16,6 8 0-16,0 4 0 16,2 8 0-16,0 7 0 0,9 2 0 15,4-8 0-15,7 2 0 16,2-3 0-16,3-9 0 16,0-6 0-16,3-5 0 15,-1-2 0-15,-5-11-12 0,5-14-57 16,-4 9-18-16</inkml:trace>
  <inkml:trace contextRef="#ctx0" brushRef="#br2" timeOffset="368044.7138">13403 15945 445 0,'0'0'3'0,"0"0"2"16,0 0 0-16,0 0 2 15,4 6 0-15,-4-6 2 16,2 18 1-16,-2-6 0 0,3 5-3 16,-1 5-4-16,4-2-3 15,-1 5 0-15,-1-3 0 16,0 3 0-16,4-4 0 0,-3-3 0 15,1-3 0-15,-1 0 0 16,0-5 0-16,-5-10 0 16,4 13 0-16,-4-13 0 0,0 0 0 15,0 0 0-15,10 2-10 16,-10-2-11-16,0 0-54 16,0 0-13-16</inkml:trace>
  <inkml:trace contextRef="#ctx0" brushRef="#br2" timeOffset="368645.9546">13576 15497 455 0,'0'0'5'0,"0"0"1"15,-5-14 2-15,5 14 1 0,0-18 1 16,0 3 0-16,0 3-2 16,8-6-8-16,8 1 0 15,5 2 0-15,1 3 0 16,3-1 0-16,2 4 0 16,0 9 0-16,-2 0 0 15,-7 3 0-15,1 9 0 0,-6-1 0 16,-8 9 0-16,-2 3 0 15,-3 2 0-15,-3 0 0 16,-4 2 0-16,-6-3 0 0,-1 2 0 16,1-2 0-16,3-7 0 15,-2-1 0-15,4-3 0 16,2-2 0-16,6-11 0 16,9 7 0-16,2-7 0 0,10 0 0 15,6 0 0-15,3 0 0 16,3-4 0-16,2 1 0 15,-1-3 0-15,-4 0 0 16,-5 1 0-16,-9-1 0 0,0 6 0 16,-4 0 0-16,-12 0 0 15,0 0-29-15,2 11-60 16,-4-2-3-16</inkml:trace>
  <inkml:trace contextRef="#ctx0" brushRef="#br2" timeOffset="369433.179">14240 15790 415 0,'0'0'5'15,"0"0"2"-15,0 0 2 16,3-10 1-16,-3 10 1 16,0 0-1-16,0 0 0 0,-11-3 2 15,1 6-5-15,-4 7-3 16,-2 9-1-16,-4 6 0 16,3 7 0-16,0 6-1 15,0 1-2-15,4 4 0 0,3 0 0 16,5-5 0-16,5-1 0 15,0-5 0-15,10-5 0 16,5-4 0-16,2-3 0 16,6-8 0-16,2-5 0 0,2-2 0 15,3-5 0-15,-4-2 0 16,4-6 0-16,-7-8 0 16,2-4 0-16,-5-5 0 15,-3-5 0-15,-6-7 0 16,-2-2 0-16,-6-4 0 0,-3-1 0 15,0 1 0-15,-7 4 0 16,-9 2 0-16,2 6 0 16,-2 7 0-16,-5 5 0 0,0 7 0 15,-4 4 0-15,5 8 0 16,-4 2 0-16,4 11 0 16,-4 1 0-16,8 8 0 15,3 3 0-15,1 3 0 0,8 1 0 16,4-2 0-16,4 5 0 15,11-7 0-15,5-5 0 16,6 0 0-16,4-7 0 0,6-7 0 16,-2-3 0-1,1 0 0-15,-2-3 0 0,-4-6 0 16,-5 2 0-16,-2-6 0 16,-14 0 0-16,9-5-37 15,-15 6-54-15,-2-2-4 16</inkml:trace>
  <inkml:trace contextRef="#ctx0" brushRef="#br2" timeOffset="369829.2423">14225 15465 501 0,'0'0'4'0,"0"0"2"15,0 0-6-15,0 0 0 0,0 0 0 16,0 0 0-16,0-12 0 16,0 12 0-16,0 0 0 15,0 0 0-15,0 0 0 0,0 0 0 16,0 0 0-16,0 0 0 16,-9-5 0-16,9 5 0 15,0 0 0-15,-8 10 0 16,8-10 0-16,0 0-43 0,0 0-52 15</inkml:trace>
  <inkml:trace contextRef="#ctx0" brushRef="#br2" timeOffset="370150.9551">14418 15470 480 0,'0'0'5'0,"0"0"3"16,0 0 1-16,0 0 0 16,0-5-9-16,0 5 0 0,0 0 0 15,0-10 0-15,0 10 0 16,0 0 0-16,0 0 0 15,0 0 0-15,0 0 0 16,0 0 0-16,0 0 0 0,0 0 0 16,0 0 0-16,0 0 0 15,0 0 0-15,-9 10-12 16,9-10-83-16,0 0-3 16</inkml:trace>
  <inkml:trace contextRef="#ctx0" brushRef="#br2" timeOffset="371845.7644">15039 15717 401 0,'0'0'6'16,"0"0"3"-16,0 0 3 0,0 0 0 16,0 0 0-16,0 0 0 15,0 0 1-15,8 6 1 16,-8 6-6-16,0 6-4 16,2 6-1-16,1-1-2 15,0 6 1-15,2 1 0 0,-2-1-4 16,2-1-3-16,-4-3-5 15,5 0-17-15,-2-3-56 16,-4-5-5-16</inkml:trace>
  <inkml:trace contextRef="#ctx0" brushRef="#br2" timeOffset="372079.1408">14861 15896 412 0,'0'0'6'0,"0"0"2"16,0 0 2-16,0 0 0 16,0 0 1-16,0 0 1 15,12-10 0-15,8 8 1 0,8-3-5 16,6 0-3-16,6 0-1 16,4-2-4-16,7 4 0 15,-6 1 0-15,0-1-12 0,-13-1-15 16,-18 4-57-16,9 0-4 15</inkml:trace>
  <inkml:trace contextRef="#ctx0" brushRef="#br2" timeOffset="372462.1183">15748 15386 406 0,'0'0'5'15,"0"0"1"-15,0 0 1 16,-7-3 1-16,7 3 1 0,-9-3 0 16,9 3 1-16,-14 0 1 15,14 0-4-15,-14 15-2 16,7 1 0-16,1 2 0 15,1 3-1-15,3 4 0 0,2 4 0 16,-3 1-1-16,3 3 0 16,0-1-3-16,5 3 0 15,-2-3 0-15,-1-3 0 16,-2-1 0-16,2-1 0 16,-2-7 0-16,0 0 0 0,4-6 0 15,-4-3-8-15,2 1-9 16,-2-12-30-16,0 10-40 15,0-10-1-15</inkml:trace>
  <inkml:trace contextRef="#ctx0" brushRef="#br2" timeOffset="372979.9773">15323 15963 366 0,'0'0'6'16,"0"0"1"-16,0 0 3 16,0 0 0-16,0 0 1 0,0 0 1 15,0 0 2-15,7 10 1 16,2-2-3-16,2-6-2 15,12 3-1-15,7 0 0 0,12 0 1 16,8-5-2-16,16 2-6 16,4-2-2-16,3-2 0 15,4-1 0-15,-5-2 0 16,-5 1 0-16,-5 1 0 16,-12 1 0-16,-13-1 0 15,-9 3 0-15,-6 0 0 0,-9 0 0 16,-4 0 0-16,-9 0 0 15,0 0 0-15,0 15-16 16,0-15-71-16,-9 17-4 16</inkml:trace>
  <inkml:trace contextRef="#ctx0" brushRef="#br2" timeOffset="373258.2494">15607 16254 444 0,'0'0'2'0,"0"0"1"16,0 0 1 0,0 0 1-16,0 9 0 0,0 1 0 15,0 4 0-15,0 4 1 16,0-1-2-16,0 6-2 0,0-1 1 15,0 1-3-15,0-4-1 16,-2 1-5-16,2 2-10 16,-4 6-54-16,4-13-15 15</inkml:trace>
  <inkml:trace contextRef="#ctx0" brushRef="#br2" timeOffset="373626.2475">15828 16327 470 0,'0'0'5'16,"0"0"1"-16,0-10 3 0,0 10 0 15,0-12 1 1,0 12-8-16,0-15-2 0,0 6 0 16,0 9 0-16,12-13 0 15,4 11 0-15,-2 2 0 16,2 0 0-16,0 0 0 15,2 4 0-15,-6 9 0 16,1-1 0-16,-6 5 0 0,-7 3 0 16,-2 3 0-16,-8-1 0 15,-5 3 0-15,-5-1 0 16,1 1 0-16,-5-2 0 0,4-2 0 16,6-3 0-16,-2-1 0 15,6-2 0-15,9-5 0 16,1-10 0-16,9 7 0 0,9-7 0 15,5 0 0-15,9-5 0 16,0-7 0-16,13 4-16 16,10-6-72-16,-14-3-2 15</inkml:trace>
  <inkml:trace contextRef="#ctx0" brushRef="#br2" timeOffset="374376.5688">16338 15807 449 0,'0'0'4'0,"0"0"0"0,0 0 2 15,0 0-1-15,0 0 1 16,0 0 0-16,0 14 0 16,3 2 1-16,0 4-4 15,3 0-2-15,-2 7 0 0,7 2 1 16,-2-1-1-16,1 1 0 15,-2-4 0-15,0-5-1 16,-1-2 2-16,-2-6-1 0,-3-2 1 16,-2-10 1-16,0 0-3 15,-4 2 0-15,-3-6 0 16,-1-10 0-16,-3-2 0 0,1-10 0 16,6-5 0-16,-1-1 0 15,5-3 0-15,0 2 0 16,0 4 0-16,5 3 0 15,7 4 0-15,-2 8 0 0,8 3 0 16,-3 7 0-16,4 4 0 16,-1 0 0-16,5 10 0 15,-4 4 0-15,1 6 0 16,-3 3 0-16,-4 2 0 16,-3 2 0-16,-3-3 0 15,-5 2 0-15,2-5 0 0,-4-1 0 16,0-5 0-16,0-3 0 15,0-12 0-15,-6 10 0 16,6-10 0-16,0 0 0 16,-7-12 0-16,4-3 0 0,3-4 0 15,0-4 0-15,0-2 0 16,0 5 0-16,4-2 0 16,4 3 0-16,1 6 0 0,-2 1 0 15,5 7 0-15,-1 5 0 16,-2 3 0-16,3 6 0 15,-1 3 0-15,0 8 0 0,-1 2 0 16,1 1-10-16,-2 7-12 16,-1-3-63-16,-2 0-4 15</inkml:trace>
  <inkml:trace contextRef="#ctx0" brushRef="#br2" timeOffset="374776.5649">16885 16062 470 0,'0'0'4'0,"0"0"3"16,0 0 1-16,0 0 1 16,-2-13-1-16,2 13-3 15,0-12-5-15,0 12 0 0,9-14 0 16,1 6 0-16,3 3 0 15,1 3 0-15,4 2 0 16,-3 0 0-16,0 7 0 16,-5 3 0-16,-3 2 0 15,-2 6 0-15,-5 0 0 0,-8 3 0 16,-1 1 0-16,-7-2 0 16,-1 3 0-16,0-3 0 15,0-1 0-15,1-1 0 16,2-4 0-16,3-3 0 15,11-11 0-15,-4 13 0 0,4-13 0 16,15 3 0-16,2-3 0 16,5-3 0-16,3-3 0 0,8 1 0 15,-3-5-9-15,-5 2-77 16,7 1-3-16</inkml:trace>
  <inkml:trace contextRef="#ctx0" brushRef="#br2" timeOffset="375229.6345">17320 16112 453 0,'0'0'1'0,"0"0"1"16,0 0 0-16,0 0 1 15,0 0-1-15,0 0 1 0,-3 12 1 16,3-12 0-16,0 12 0 16,0-12 0-16,15 11 0 0,-2-8 0 15,0-3 1-15,6-3 0 16,1-8 0-16,-1-4 1 16,-1-9-6-16,2-8 0 15,-5-4 0-15,-6-12 0 16,-4-5 0-16,-1-6 0 0,-4-1 0 15,-9 1 0-15,-2 7 0 16,-5 3 0-16,-1 11 0 16,1 11 0-16,-3 10 0 0,4 15 0 15,-2 6 0-15,4 14 0 16,4 9 0 0,4 8 0-16,5 9 0 0,5 4 0 15,7 3 0-15,6-1 0 16,9-1 0-16,0-2 0 15,6-7 0-15,1-3-8 16,-9-3-77-16,8-10-3 0</inkml:trace>
  <inkml:trace contextRef="#ctx0" brushRef="#br2" timeOffset="375625.1159">17689 16097 485 0,'0'0'4'0,"0"0"1"16,-4-10 2-16,4 10 0 15,-2-12-4-15,2 12-3 16,0-17 0-16,0 6 0 16,4 1 0-16,4 2 0 15,2 2 0-15,4 3 0 0,5-2 0 16,-3 5 0-16,0 2 0 15,-4 6 0-15,1 2 0 16,-6 2 0-16,-2 3 0 0,-5 0 0 16,0 5 0-16,-5-4 0 15,-5 2 0-15,0 1 0 16,-2-3 0-16,-1-1 0 16,3-2 0-16,3-3 0 0,0 2 0 15,7-12 0-15,-3 9 0 16,3-9 0-16,8 5 0 15,3-5 0-15,7-2 0 0,-1-3 0 16,6 0 0-16,0-5 0 16,2-7-82-16,-1 5-9 15</inkml:trace>
  <inkml:trace contextRef="#ctx0" brushRef="#br2" timeOffset="376014.1181">17715 15527 462 0,'0'0'4'16,"0"0"2"-16,0-11 1 16,0 11 2-16,2-16 0 0,3 6 0 15,6-3-4-15,3 1-5 16,2-3 0-16,5 6 0 15,-1-2 0-15,6 10 0 16,-7 1 0-16,1 0 0 16,-2 9 0-16,-6 1 0 0,-3 7 0 15,-7 2 0-15,2 4 0 16,-4-3 0-16,-4 5 0 16,0-3 0-16,-2-2 0 15,0 0 0-15,1-6 0 0,3-1 0 16,2-3 0-1,0-10 0-15,7 15 0 0,3-12 0 16,7-3 0-16,9 0 0 16,-3 0 0-16,11 0 0 0,-10-3-78 15,8-5-11-15</inkml:trace>
  <inkml:trace contextRef="#ctx0" brushRef="#br2" timeOffset="376804.14">18319 15761 439 0,'0'0'5'16,"0"0"1"-16,0 0 4 0,0 0 0 15,0 0 2-15,0 0-1 16,0-11 1-16,0 11-6 16,-12 5-6-16,1 8 0 15,-1 6 0-15,-1 3 0 0,1 8 0 16,-3 3 0 0,5 6 0-16,1-1 0 0,4 1 0 15,5-2 0-15,0-4 0 16,5-4 0-16,7-3 0 15,3-3 0-15,0-9 0 0,7-1 0 16,-1-7 0-16,3-4 0 16,1-2 0-16,0-5 0 15,0-4 0-15,-3-7 0 0,-2-4 0 16,-3-7 0-16,0 0 0 16,-9-8 0-16,-3-2 0 15,-5-2 0-15,0 2 0 16,-7-1 0-16,-6 7 0 0,-4 2 0 15,-2 8 0-15,-2 5 0 16,1 5 0-16,-2 6 0 16,-3 5 0-16,2 0 0 15,2 5 0-15,0 2 0 0,3 8 0 16,2-1 0 0,8 6 0-16,-2 1 0 0,10-2 0 15,0 0 0-15,10 1 0 16,5-3 0-16,3-1 0 15,6-3 0-15,1-6 0 0,5 1 0 16,-3-7 0-16,3-1 0 16,-7 0 0-16,-1 0 0 15,-1 0 0-15,-5-4 0 16,-4-1 0-16,-1 2 0 0,-9-6 0 16,-2 9-30-16,10-8-59 15,-10 8-2-15</inkml:trace>
  <inkml:trace contextRef="#ctx0" brushRef="#br2" timeOffset="377166.1591">18289 15475 498 0,'0'0'4'0,"0"0"3"15,0 0-5-15,0 0-2 0,0-5 0 16,0 5 0-16,0 0 0 16,0 0 0-16,0-9 0 15,0 9 0-15,0 0 0 16,0 0 0-16,-2 7-9 16,2-7-82-16,-10 12-3 0</inkml:trace>
  <inkml:trace contextRef="#ctx0" brushRef="#br2" timeOffset="377345.6785">18409 15484 511 0,'0'0'0'0,"0"0"0"16,0 0 0-16,0 0 0 15,0 0 0-15,0 0 0 0,0 0 0 16,0 0 0-16,0 0 0 15,0 0 0-15,-17 13-53 16,13-3-40-16</inkml:trace>
  <inkml:trace contextRef="#ctx0" brushRef="#br2" timeOffset="379247.9343">19008 15750 366 0,'0'0'8'0,"0"0"4"16,0-9 1-16,0 9 3 15,0-12 3-15,0 12 0 16,0-14 1-16,0 14 0 0,0 0-6 16,0 0-10-16,-3 5-4 15,0 10 0-15,1 5 0 16,-1 5 0-16,3 2 0 16,0 3 0-16,0 2 0 0,0 0 0 15,0-5 0-15,0 3 0 16,3-7 0-16,-1-2 0 15,1 2 0-15,-3-8 0 16,0 3 0-16,0-9-8 16,0 6-27-16,8-7-55 0,-8-8-1 15</inkml:trace>
  <inkml:trace contextRef="#ctx0" brushRef="#br2" timeOffset="379627.4841">18779 15928 424 0,'0'0'5'0,"0"0"1"0,0 0 3 16,0 0 1-16,-10 0 2 15,10 0 0-15,0 0 2 16,0 0 1-16,17 5-11 15,11-5-4-15,1 0 0 0,12 0 0 16,6 0 0-16,3 0 0 16,4-2 0-16,-4 2 0 15,-3 0 0-15,-10 0 0 0,-4 0 0 16,-9 0 0-16,-7 0 0 16,-4 0 0-16,-13 0 0 15,8 0 0-15,-8 0 0 0,0 0 0 16,0 0 0-16,0 0 0 15,0 0 0-15,-8 5 0 16,8-5 0-16,-13 7-30 16,13-7-61-16,-8 11-2 0</inkml:trace>
  <inkml:trace contextRef="#ctx0" brushRef="#br2" timeOffset="381177.2939">19490 15755 352 0,'0'0'7'15,"0"0"5"-15,0 0 2 16,7-10 1-16,-7 10 2 15,0 0 1-15,5-12 1 0,-5 12 2 16,0 0-8-16,0 0-2 16,0 0-3-16,0 0-4 15,0 0-4-15,0 15 0 16,-2-1 0-16,-3 6 0 0,3 5 0 16,-1 2 0-16,3-2 0 15,0 4 0-15,0-4 0 16,3 0 0-16,1-2 0 15,1-3 0-15,-1-1 0 0,0-4 0 16,-2-1 0-16,0-6 0 16,-2-8 0-16,2 12 0 15,-2-12 0-15,0 0 0 16,0 0 0-16,0-12 0 16,-2-2 0-16,-2-9 0 15,0-4 0-15,0-3 0 0,-1-5 0 16,3 1 0-16,0 2 0 15,2-3 0-15,0 8 0 16,0 2 0-16,2 5 0 16,5 2 0-16,1 9 0 0,5 1 0 15,-1 3 0-15,2 5 0 16,2 8 0-16,1 4 0 16,3 8 0-16,-5 3 0 0,2 1 0 15,-4 6 0-15,-1 0 0 16,-2-3 0-16,0-2 0 15,-5-3 0-15,0-5 0 0,-3-1 0 16,-2-4 0-16,0-12 0 16,0 9 0-16,0-9 0 15,0 0 0-15,-9 0 0 16,9 0 0-16,-13-12 0 0,5-3 0 16,3-9 0-16,3-1 0 15,0-4 0-15,2-5 0 16,0 5 0-16,4 2 0 15,9 0 0-15,-5 8 0 16,4 1 0-16,-4 5 0 16,6 6 0-16,-4 4 0 0,3 3 0 15,-1 5 0-15,-2 7 0 16,2 8 0-16,-2 5 0 16,-1 2 0-16,2 5 0 0,-6 1 0 15,3-1 0-15,-4-2 0 16,1-3 0-16,1-2 0 15,-4-5 0-15,3-1 0 16,-2-6 0-16,-3-1 0 0,0-12 0 16,4 15 0-16,-4-15 0 15,0 8 0-15,0-8 0 16,0 0 0-16,0 0 0 16,0 0-11-16,0 0-45 0,0 0-34 15,8-8 0 1</inkml:trace>
  <inkml:trace contextRef="#ctx0" brushRef="#br2" timeOffset="382175.4053">19994 15920 401 0,'0'0'6'16,"0"0"2"-16,0 0 3 15,0 0 1-15,0-9 1 0,0 9 2 16,3-12 0-16,-3 12 0 16,15-13-4-16,-5 4-7 15,5 6-4-15,2-2 0 0,1 2 0 16,-1 3 0-16,1 0 0 15,-4 6 0-15,-1-1 0 16,-3 4 0-16,-3 4 0 16,-2-1 0-16,-5 5 0 0,0 0 0 15,-10 1 0 1,-4 0 0-16,-4 3 0 0,-2 0 0 16,3-4 0-16,-3 1 0 15,2-6 0-15,1 0 0 16,7-4 0-16,10-8 0 0,-8 12 0 15,8-12 0-15,8 4 0 16,7-4 0-16,3 0 0 16,6 0 0-16,1 0 0 15,2 0 0-15,0-2 0 0,-1 0 0 16,-1 2 0-16,-5-2 0 16,-3-1 0-16,-10 3 0 15,3 0 0-15,-10 0 0 0,10 0 0 16,-10 0 0-16,0 0 0 15,0 0 0-15,0 0 0 16,0 0 0-16,0 0 0 16,0 0 0-16,-7 7 0 0,7-7 0 15,0 0 0-15,-11 9 0 16,11-9 0-16,0 0 0 16,-7 11 0-16,0 4-69 15,7-15-25-15</inkml:trace>
  <inkml:trace contextRef="#ctx0" brushRef="#br2" timeOffset="383790.7751">20619 15291 198 0,'0'0'7'0,"0"0"7"15,0 0 3-15,7-3 6 0,-7 3 4 16,10-6 2-16,-10 6 3 16,8-10 0-16,-8 10-5 15,5-13-5-15,-5 13-5 16,0 0-5-16,-16 0-2 16,4 13-2-16,-8 6-1 0,-1 9-1 15,2 7 1-15,-5 11 0 16,1 9 0-16,6 5-5 15,-1 9-2-15,6 1 0 0,4 5 0 16,6-2 0-16,2-1 0 16,3-1 0-16,11-1 0 15,2-5 0-15,8-6 0 16,2-4 0-16,5-6 0 0,1-5 0 16,3-4 0-16,1-6 0 15,-4-4 0-15,-7-7 0 16,4-6 0-16,-9-3 0 15,-2-3 0-15,-6-4 0 16,-1-5 0-16,-11-2 0 0,0 0 0 16,11 9 0-16,-11-9 0 15,0 0 0-15,0 0 0 16,0 0 0-16,0 0-16 16,0 9-65-16,0-9-10 0</inkml:trace>
  <inkml:trace contextRef="#ctx0" brushRef="#br2" timeOffset="385229.5563">20661 15787 365 0,'0'0'7'16,"0"0"5"-16,0 0 1 16,2-12 4-16,-2 12 1 15,3-7 1-15,-3 7 1 0,4-10 1 16,-4 10-7-16,0 0-9 15,0 0-5-15,13 4 0 16,-1 7 0-16,1 0 0 16,7 2 0-16,-3 5 0 15,8 1 0-15,-4 4 0 0,8-3 0 16,-4 4 0-16,-5-2 0 16,-3 4 0-16,-2-2 0 15,-5 1 0-15,-5 0 0 16,-5-5 0-16,0 2 0 0,-3-5 0 15,-6-2 0-15,4-6 0 16,-8 1 0-16,5-7 0 16,8-3 0-16,-16 0 0 15,16 0 0-15,-11-19 0 16,9-1 0-16,2-1 0 0,4-6 0 16,5-5 0-16,3 1 0 15,2-2 0-15,4 3 0 0,5-2 0 16,-4 5 0-16,8 1 0 15,-4 5 0-15,2 1 0 16,-1 5 0-16,-1 0 0 16,-3 6 0-16,-3-2 0 15,-2 6 0-15,-5 0 0 0,-10 5 0 16,13-3 0-16,-13 3 0 16,0 0 0-16,2 8 0 15,-2-8 0-15,0 16 0 16,0-16 0-16,-10 14 0 0,5-4 0 15,-3 0 0 1,1-5-45-16,7-5-46 0,-12 15-1 16</inkml:trace>
  <inkml:trace contextRef="#ctx0" brushRef="#br2" timeOffset="385829.0501">21118 15373 447 0,'0'0'5'0,"0"0"2"15,-7-14 2-15,7 14 2 16,-5-18 0-16,2 6 2 0,-1-1-5 16,4 1-8-16,0-1 0 15,4 4 0-15,4-1 0 16,1 0 0-16,7 5 0 0,1 0 0 15,3 5 0-15,3 0 0 16,-2 5 0-16,2 7 0 16,-3 3 0-16,-3 3 0 15,-4 5 0-15,-6-4 0 16,-4 3 0-16,-3-2 0 0,-8 2 0 16,-1-1 0-16,-4-6 0 15,1-1 0-15,-1-2 0 16,1-5 0-16,12-7 0 15,-10 13 0-15,10-13 0 16,0 0 0-16,12 5 0 0,6-5 0 16,1 0 0-16,4 0 0 15,2-3 0-15,2 1 0 16,0-4 0-16,-7 5 0 0,0-5 0 16,-5 4 0-16,-2 0 0 15,-13 2 0-15,12 0 0 16,-12 0-7-16,0 0-83 0,0 7-3 15</inkml:trace>
  <inkml:trace contextRef="#ctx0" brushRef="#br2" timeOffset="386326.391">21392 15899 511 0,'0'0'0'0,"0"0"0"15,0 0 0-15,0 0 0 0,4 0 0 16,-4 0 0-16,0 0 0 16,0 0 0-16,0 0 0 0,0 0 0 15,0 0 0-15,13 0 0 16,-13 0-73-16,0 0-21 15</inkml:trace>
  <inkml:trace contextRef="#ctx0" brushRef="#br2" timeOffset="387111.7494">21764 15661 413 0,'0'0'6'0,"0"0"2"16,0 0 3-16,0 0 2 0,11-7 1 15,-11 7 0-15,0 0 0 16,0 0 0-16,-3 4-10 16,-7 14-4-16,0-1 0 15,-4 10 0-15,-4 6 0 16,0 4 0-16,4 4 0 15,-2-3 0-15,7 6 0 0,4-3 0 16,0-5 0-16,5-3 0 16,10-9 0-16,3-4 0 15,3-5 0-15,5-3 0 0,4-9 0 16,-4-3 0-16,7-3 0 16,-3-9 0-16,2 0 0 15,-2-9 0-15,-4-1 0 0,-2-7 0 16,1-6 0-16,-8-3 0 15,-2-3 0-15,-5 2 0 16,-2-6 0-16,-3 7 0 16,0 1 0-16,-8 5 0 15,-7 8 0-15,0 4 0 0,-5 8 0 16,0 3 0-16,-2 6 0 16,-2 3 0-16,-1 0 0 15,4 6 0-15,-1 4 0 16,2 5 0-16,5 5 0 15,3-1 0-15,5 6 0 0,3-2 0 16,4 2 0-16,4-6 0 16,10 1 0-16,6 0 0 15,6-8 0-15,0-1 0 0,10-4 0 16,-4-5 0-16,0-2 0 16,-4 0 0-16,-1 0 0 15,-8 0 0-15,-1-2 0 0,-6-3 0 16,-2 3 0-16,-10 2 0 15,0 0 0-15,10-8 0 16,-10 8 0-16,-2-21-84 16,2 21-8-16</inkml:trace>
  <inkml:trace contextRef="#ctx0" brushRef="#br2" timeOffset="387439.878">21821 15380 497 0,'0'0'4'16,"0"0"1"-16,0 0 0 16,0 0-5-16,0 0 0 15,-7-7 0-15,7 7 0 16,0 0 0-16,-9 0 0 0,9 0 0 16,-13 6 0-16,13-6 0 15,-17 14-85-15,17-14-7 16</inkml:trace>
  <inkml:trace contextRef="#ctx0" brushRef="#br2" timeOffset="387625.8515">21968 15325 492 0,'0'0'4'0,"0"0"3"0,0 0 1 15,0 0-8-15,0 0 0 16,0 0 0-16,0 0 0 15,0 0 0-15,0 0 0 16,0 0 0-16,3 1 0 0,-3 13 0 16,13-10-91-16,-13-4-2 15</inkml:trace>
  <inkml:trace contextRef="#ctx0" brushRef="#br2" timeOffset="388829.0361">22356 15680 393 0,'0'0'7'16,"0"0"2"-16,0 0 3 0,0 0 0 15,-5-7 2-15,5 7-1 16,0 0 2-16,-10 5 0 16,6 8-6-16,3 1-3 0,-1 10-2 15,2-3-2-15,0 6-2 16,0 0 0-16,0-2 0 16,0 3 0-16,2-8 0 15,-1-1-5-15,3 1-6 16,-4-11-15-16,-12 2-59 0,12 2-4 15</inkml:trace>
  <inkml:trace contextRef="#ctx0" brushRef="#br2" timeOffset="389175.3551">22152 15847 419 0,'0'0'6'0,"0"0"2"0,0 0 3 16,0 0 0-16,0 0 1 0,0 0 2 16,3-10 0-16,9 7 2 15,10 0-16-15,6 1 0 16,4 0 0-16,6-1 0 0,1 0 0 16,1 3 0-16,-5 0 0 15,0 0 0-15,-11 0 0 16,-1 0 0-16,-10 0 0 0,-3 0 0 15,-10 0 0-15,0 0 0 16,9 0 0-16,-9 0 0 16,0 0 0-16,0 0 0 15,0 0 0-15,0 0 0 16,-7 3 0-16,7-3 0 16,-12 5 0-16,4-5-16 0,8 0-73 15,-15 2-4-15</inkml:trace>
  <inkml:trace contextRef="#ctx0" brushRef="#br2" timeOffset="389876.7494">22953 15638 421 0,'0'0'5'0,"0"0"3"0,-2-7 2 16,2 7 0-16,-8-11 2 15,8 11 0-15,-13-4 1 16,2 4 0-16,2 10-6 16,-3 5-7-16,-5 10 0 0,5 2 0 15,-6 9 0-15,6 3 0 16,-1 0 0-16,3 4 0 16,5-7 0-16,3 3 0 0,2-6 0 15,5-3 0-15,7-3 0 16,1-10 0-16,3 0 0 15,5-8 0-15,-1-2 0 16,2-7 0-16,0-6 0 16,-2-4 0-16,3-7 0 0,-4-5 0 15,-1-7 0-15,-1-3 0 16,-2-6 0-16,-5-7 0 16,-3 0 0-16,-3 1 0 0,-4 5 0 15,-6 1 0-15,-6 9 0 16,-4 2 0-16,0 8 0 15,-2 2 0-15,-2 10 0 16,0 2 0-16,2 5 0 16,1 3 0-16,2 6 0 15,6 9 0-15,-3 5 0 0,6 1 0 16,3 3 0-16,3 3 0 16,11 1 0-16,3-5 0 15,6-4 0-15,3 0 0 0,5-6 0 16,4-6 0-16,-2-2 0 15,-4-7 0-15,2 2 0 16,-3-6 0-16,-6 2 0 0,-19 1-58 16,18-11-34-16,-12-4-1 15</inkml:trace>
  <inkml:trace contextRef="#ctx0" brushRef="#br2" timeOffset="390231.8966">22940 15351 479 0,'0'0'5'0,"0"0"3"16,0 0 1-16,0 0 1 16,0 0-10-16,0 0 0 15,-7 0 0-15,7 0 0 0,0 0 0 16,0 0 0-16,0 0 0 16,0 0 0-16,0 0 0 15,0 0 0-15,0 0 0 16,0 0 0-16,0 0 0 0,0 0 0 15,0 0 0 1,0 0 0-16,-10 6-48 0,10-6-46 16</inkml:trace>
  <inkml:trace contextRef="#ctx0" brushRef="#br2" timeOffset="393829.6191">23291 15688 356 0,'0'0'7'0,"0"0"4"0,0 0 2 16,0-8 1-16,0 8 2 15,3-11 1-15,-3 11 1 16,9-15 1-16,-6 5-5 16,-3 10-3-16,16-16-2 15,-5 8-3-15,2 2-6 0,-1 0 0 16,3 2 0-16,2 1 0 16,1 3 0-16,1 0 0 15,2 3 0-15,-5 1 0 16,2 7 0-16,-2 1 0 0,-4-2 0 15,-3 5 0-15,0 2 0 16,-9 1 0-16,0 2 0 16,-6-1 0-16,-6 4 0 0,-4-3 0 15,-3-1 0-15,-1 1 0 16,-3-1 0-16,2-3 0 16,0-4 0-16,4 1 0 15,5-6 0-15,-1 0 0 0,3 1 0 16,10-8 0-16,-7 7 0 15,7-7 0-15,0 0 0 16,0 0 0-16,0 0 0 16,0 7 0-16,0-7 0 15,9 3 0-15,2-1 0 0,1-2 0 16,6 0 0-16,1 0 0 16,3 0 0-16,4 0 0 15,-2 0 0-15,2 0 0 16,-7 0 0-16,1-2 0 0,-3 2 0 15,-4 0 0-15,-1 0 0 16,-5 0 0-16,-7 0 0 16,0 0 0-16,11-3 0 15,-11 3 0-15,0 0 0 0,0 0 0 16,0 0 0-16,0 0 0 16,0 0 0-16,-7 0 0 15,-4 0 0-15,1 3 0 16,-3-6-17-16,-6 3-74 0,10 0-4 15</inkml:trace>
  <inkml:trace contextRef="#ctx0" brushRef="#br2" timeOffset="394497.3265">23663 15658 443 0,'0'0'4'0,"0"0"3"0,0 0 0 15,0 0 2-15,0 0 0 16,0 0 1-16,0 0 1 0,13-7 0 15,-13 7-11-15,20 3 0 16,-5 6 0-16,0 1 0 16,2 0 0-16,3 7 0 15,0 0 0-15,-2 4 0 0,-1 2 0 16,-4-2 0-16,-4 1 0 16,1 1 0-16,-5-3 0 15,-3-1 0-15,-2-4 0 16,0 0 0-16,-4-3 0 15,-4-1 0-15,8-11 0 0,-18 9 0 16,18-9 0 0,-14 0 0-16,14 0 0 0,-10-17 0 15,8 2 0-15,2-4 0 16,5-4 0-16,0-4 0 16,4 2 0-16,7 0 0 0,-4-2 0 15,6 6 0-15,-2-3 0 16,-4 7 0-16,6 2 0 0,-6 0 0 15,4 6 0-15,-3-2 0 16,-2 7 0-16,-11 4 0 16,13-9 0-16,-13 9 0 15,0 0 0-15,0 0 0 16,0 0 0-16,0 0 0 0,0 0 0 16,0 0 0-16,0 0 0 15,0 0 0-15,0 0 0 16,0 0 0-16,0 0 0 15,0 0 0-15,0 0 0 0,0 0 0 16,0 0-15-16,0 6-46 16,0-6-28-16,0 0-2 15</inkml:trace>
  <inkml:trace contextRef="#ctx0" brushRef="#br2" timeOffset="395457.3204">24156 15658 422 0,'0'0'6'0,"0"0"2"16,0 0 2-16,0 0 3 16,-3-9 1-16,3 9 0 0,0 0 1 15,0 0-6-15,0 0-9 16,0 0 0-16,12 0 0 15,-2 7 0-15,5 8 0 16,0-3 0-16,3 5 0 0,0 3 0 16,2 1 0-16,-1 0 0 15,-4 1 0-15,0-2 0 16,-5 0 0-16,0 1 0 16,-5-7 0-16,0 4 0 15,-3-4 0-15,-2-1 0 0,0-4 0 16,-7 1 0-16,7-10 0 15,-12 15 0-15,1-10 0 16,2-5 0-16,1 0 0 16,-2 0 0-16,10 0 0 15,-15-10 0-15,13 2 0 0,-1-4 0 16,3-2 0-16,3-6 0 16,7 0 0-16,3 0 0 15,-1-4 0-15,3-1 0 0,2 0 0 16,1 1 0-16,-1 0 0 15,-1 2 0-15,2 5 0 16,0 2 0-16,-5 1 0 0,4 2 0 16,-10 3 0-16,4 1 0 15,-11 8 0-15,14-6 0 16,-14 6 0-16,0 0 0 16,0 0 0-16,0 0 0 0,0 0 0 15,0 0 0-15,0 6 0 16,0-6-39-16,-19 8-50 15,19-8-2-15</inkml:trace>
  <inkml:trace contextRef="#ctx0" brushRef="#br2" timeOffset="396023.2574">24278 15175 428 0,'0'0'5'15,"0"0"2"-15,0 0 3 16,0 0 1-16,0 0 1 0,0 0 0 15,0 8 1-15,0-8 0 16,0 0-13-16,-3 12 0 16,3-12 0-16,0 13 0 15,0-13 0-15,0 12 0 0,0-12 0 16,13 10 0-16,-13-10 0 16,17 3 0-16,-7-3 0 15,-10 0 0-15,15-3 0 16,-15 3 0-16,12-8 0 15,-12 8 0-15,0 0 0 0,-2-10 0 16,-8 8 0-16,3 0 0 16,-6 2 0-16,1 0 0 15,5 0 0-15,7 0 0 0,-18 2 0 16,18-2 0-16,0 0 0 16,0 10 0-16,0-10 0 15,15 8 0-15,-5-8 0 16,-3 0 0-16,3 0 0 0,0-3 0 15,0-2 0-15,-10 5 0 16,10-8 0-16,-10 8 0 16,0-10 0-16,0 10 0 15,-13-2 0-15,13 2-15 16,0 8-73-16,0-8-4 16</inkml:trace>
  <inkml:trace contextRef="#ctx0" brushRef="#br2" timeOffset="399327.2923">24263 14800 311 0,'0'0'6'0,"0"0"6"16,0 0 2-16,0 0 3 16,-2-8 3-16,2 8 1 0,0 0 0 15,0 0 0-15,0 0-4 16,0 0-6-16,0 0-2 16,0 0-3-16,0 0-2 15,9-3 0-15,1 3-2 16,1 3 1-16,3 5 0 0,4 1-1 15,-1 3 0-15,1 3 1 16,2-3-1-16,-1 8-2 16,0-2 0-16,-1 0 0 0,2-2 0 15,-4 4 0-15,0-1 0 16,0-2 0-16,-4 4 0 16,0 2 0-16,-2-3 0 15,-2-1 0-15,-1 2 0 16,0 3 0-16,4-4 0 0,-9 1 0 15,1-1 0-15,1-1 0 16,4-1 0-16,-6 0 0 16,2 2 0-16,0-5 0 0,1 2 0 15,-2-2 0 1,-3 0 0-16,2-1 0 0,0 2 0 16,1 1 0-16,-3-3 0 15,2 2 0-15,1-2 0 16,-1-1 0-16,1 1 0 0,0-4 0 15,-1 4 0-15,1-5 0 16,-1 3 0 0,-2 0 0-16,2-2 0 0,1 0 0 15,-3 0 0-15,2-1 0 16,1 2 0-16,-3-1 0 0,2 3 0 16,0-4 0-16,1 4 0 15,-3 2 0-15,0-6 0 16,3 2 0-16,-3 2 0 15,0 1 0-15,0-4 0 0,0 0 0 16,0 2 0-16,3 0 0 16,-3 1 0-16,0-4 0 15,0 3 0-15,0 1 0 0,0-3 0 16,0 5 0-16,0-4 0 16,0 1 0-16,0-1 0 15,-3 2 0-15,0 2 0 0,0 0 0 16,-1 0 0-1,1 2 0-15,1-2 0 0,-3 2 0 16,0-2 0-16,0 2 0 16,0-2 0-16,0 3 0 15,0-1 0-15,3-2 0 16,-6 5 0-16,0-3 0 0,3 1 0 16,0-2 0-16,1 2 0 15,-1-1 0-15,-2 1 0 16,3-1 0-16,-1-2 0 0,1-2 0 15,-1 1 0-15,2-1 0 16,-4 1 0-16,5-1 0 16,-1-1 0-16,-2-2 0 15,0 0 0-15,0 1 0 0,0-2 0 16,-2 1 0-16,1 0 0 16,1-3 0-16,5-7 0 15,-12 18 0-15,12-18 0 0,-18 14 0 16,13-4 0-16,-2-1 0 15,7-9 0-15,-14 17 0 16,14-17 0-16,-11 17 0 16,11-17 0-16,-12 15 0 15,12-15 0-15,-10 16 0 16,10-16 0-16,-12 10 0 16,12-10 0-16,-10 13 0 0,10-13 0 15,-10 15 0-15,10-15 0 16,-10 9 0-16,10-9 0 15,-12 10 0-15,12-10 0 0,-13 13 0 16,13-13 0-16,-15 13 0 16,7-8 0-16,-1-1 0 15,1 1 0-15,-2 0 0 0,0 0 0 16,0 2 0-16,3-2 0 16,7-5 0-16,-17 11 0 15,17-11 0-15,-8 6 0 16,8-6 0-16,0 0 0 15,-13 6 0-15,13-6 0 0,0 0 0 16,0 0 0 0,0 0 0-16,0 0 0 0,0 0 0 15,0 0 0-15,0 0 0 16,0 0 0-16,0 0 0 16,0 0 0-16,0 0 0 0,0 0 0 15,0 0 0-15,0 9 0 16,0-9-21-16,0 0-72 0,0 0-1 15</inkml:trace>
  <inkml:trace contextRef="#ctx0" brushRef="#br2" timeOffset="423001.7391">7257 17033 344 0,'0'0'9'15,"0"0"3"-15,0 0 4 16,0 0 3-16,0 0 0 16,0 0 0-16,-3-7 2 0,3 7 0 15,0 0-8-15,0 0-2 16,8 0-4-16,4 5-7 16,1 2 0-16,4 0 0 0,5 3 0 15,4 3 0-15,-2 5 0 16,1 2 0-16,2-1 0 15,-4 5 0-15,-4-4 0 16,-9-3 0-16,-1-4 0 16,-5 3 0-16,0 0 0 0,-4 2 0 15,0-1 0-15,0 0 0 16,-8 1 0-16,-1 0 0 16,-1-4 0-16,-5 1 0 15,3-2 0-15,-8-1 0 16,2-5 0-16,-1 4 0 0,-3-8 0 15,1 3 0-15,0-3 0 16,0-3 0-16,12-6 0 16,-24-9 0-16,11-5 0 15,9-2 0-15,7-2 0 16,12-2 0-16,9 5 0 0,8-2 0 16,2 11 0-16,1 0 0 15,4 5 0-15,-2-1 0 0,-1 3 0 16,-2 0 0-16,-2 3 0 15,-4 2 0-15,-4 0 0 16,-2 0 0-16,-13 0 0 16,13 4-24-16,-13-4-65 15,0 0-2-15</inkml:trace>
  <inkml:trace contextRef="#ctx0" brushRef="#br2" timeOffset="423502.9585">7779 17041 413 0,'0'0'6'0,"0"0"3"15,0 0 3-15,0 0 1 0,0-8 0 16,0 8 1-16,0 0-1 16,0 0 1-16,0 8-10 15,-5 4-4-15,-1 5 0 16,2 6 0-16,-4 2 0 16,3-1 0-16,1 3 0 0,-4-1 0 15,-1-5 0 1,8-8 0-16,-1-3 0 15,-1 0 0-15,-2-1 0 0,5-9 0 16,-4 18 0-16,4-18 0 16,-5 11 0-16,5-11 0 15,0 9 0-15,0-9 0 0,17 3 0 16,-5-3 0-16,10 0 0 16,8-6 0-16,0 3 0 15,2-4 0-15,3 2 0 0,-5 0 0 16,-8 5 0-16,-6 0 0 15,-7 0 0-15,-9 0 0 16,0 0-6-16,10 3-38 16,-10-3-45-16,0 0-2 15</inkml:trace>
  <inkml:trace contextRef="#ctx0" brushRef="#br2" timeOffset="424049.0794">7048 17516 337 0,'0'0'6'15,"0"0"3"-15,0 0 2 16,0 0 3-16,0 0-1 16,0 0 1-16,0 0 2 15,0 0 2-15,0 0-4 16,0 0-3-16,12 0-1 0,6 0 1 15,4-1 0-15,5-2-1 16,4 0-4-16,10 1-6 16,4-1 0-16,8 0 0 15,2 0 0-15,2 2 0 16,7-5 0-16,1 6 0 0,4-2 0 16,3 2 0-16,-4 0 0 15,-4 0 0-15,-2 0 0 0,-2 0 0 16,-12 0 0-16,1 2 0 15,-10 4 0-15,-4-6 0 16,-5 4 0-16,-8-1 0 16,-4 0 0-16,-3-1 0 15,-2 1 0-15,-13-3 0 0,9 4 0 16,-9-4 0-16,0 0-44 16,0 0-45-16,-4 11-3 15</inkml:trace>
  <inkml:trace contextRef="#ctx0" brushRef="#br2" timeOffset="424772.9114">7322 17735 368 0,'0'0'7'0,"0"0"4"0,0 0 0 15,0 0 1-15,0 0 1 16,0 0 3-16,0 0-1 16,0 0 2-16,0 0-6 0,7 0-3 15,-7 0-1-15,17 12-1 16,-7-5 0-16,-10-7-3 16,0 0-3-16,0 0 0 0,12 10 0 15,1 2 0-15,-1-2 0 16,23 28-2-16,-15-11 1 15,-20-27 2-15,11 29 1 16,3 1-2-16,-14-9 0 16,3-2 0-16,-3-19 0 15,-11 27 0-15,1-2 0 16,10-25 0-16,-22 20 0 0,-2-1 0 16,24-19 0-1,-28 13 0-15,-1-1 0 0,11-12 0 16,-3 3 0-16,21-3 0 15,-24 0 0 1,2 0 0-16,22 0 0 0,0 0-2 16,0 0 1-16,-8-13 1 15,0 4 0-15,1-4 0 0,5-19-1 16,11 0 3-16,-9 32 0 16,30-25-2-16,-12 13 0 15,2-2 0-15,-1 2 0 16,4 0 0-16,0 0 0 15,-2 4 0-15,2-1 0 0,0-1 0 16,-4 2 0-16,0 1 0 16,0 5-2-16,-5-1-6 15,-1 0-6-15,-3 3-8 16,-10 0-49-16,12-4-15 0</inkml:trace>
  <inkml:trace contextRef="#ctx0" brushRef="#br2" timeOffset="425837.748">7839 17754 347 0,'0'0'7'0,"0"0"4"0,0 0 4 16,0 0 2-1,0 0 0-15,0 0 1 0,0 0 1 16,0 0 0-16,0 0-6 16,-5 0-3-16,5 0-6 15,0 0 0-15,0 0-1 0,-6 10-1 16,4-3 0-16,-3 5 1 16,-7 29-3-16,7-12 0 15,-1-4 0-15,4-4 0 16,-1 5 0-16,1 1 0 15,2 0 0-15,0 0 0 16,0-4 0-16,5 2 0 0,5-5 0 16,0 0 0-16,-10-20 0 15,18 16 0-15,1 0 0 16,-19-16 0-16,28 0 0 16,-6-2 0-16,-22 2 0 15,48-45 0-15,-37 22 0 16,-3-1 0-16,-3 1 0 15,0-4 0-15,-5 2 0 0,0 1 0 16,-5-4 0-16,0 1 0 16,-4 0 0-16,-2 5 0 15,-1 2 0-15,0 2 0 0,-4 3 0 16,2 8 0-16,-4 4 0 16,4 1 0-16,14 2 0 15,0 0 0-15,0 0 0 16,0 0 0-16,0 0 0 15,-6 7 0-15,1 8 0 0,-2-6 0 16,12 25 0-16,10-12 0 16,-15-22 0-16,28 17 0 15,-4 1 0-15,-2-9 0 16,0-2 0-16,4-4 0 16,-4 2 0-16,-2-5 0 15,5 3 0-15,-25-3 0 16,27 0-7-16,-2 0-58 15,-25 0-26-15,30 0 1 16</inkml:trace>
  <inkml:trace contextRef="#ctx0" brushRef="#br2" timeOffset="426772.6936">8572 17411 427 0,'0'0'5'0,"0"0"2"16,0 0 2-16,0 0 1 16,0 0 2-16,0 0 0 15,0 0 2-15,5 4 1 0,-5-4-15 16,12 0 0-16,-4 3 0 15,4-1 0-15,3-2 0 16,0 3 0-16,0-3 0 16,2 0 0-16,1 0 0 0,-1 1 0 15,-2 2-27-15,-3 0-61 16,6-1-3-16</inkml:trace>
  <inkml:trace contextRef="#ctx0" brushRef="#br2" timeOffset="427086.7966">8572 17588 402 0,'0'0'7'0,"0"0"4"16,0 0 2-16,0 0 2 15,0 0 2-15,0 0 1 16,0 0 2-16,2 5-12 16,8-5-8-16,0 0 0 0,5 0 0 15,3 0 0-15,1 0 0 16,1 0 0-16,3 0 0 15,2 0 0-15,-3 0 0 0,0 0 0 16,3 0 0-16,-3 0 0 16,1 0 0-16,-1 0 0 15,-4 0 0-15,-1 0 0 16,-2 0 0-16,-3 0 0 16,-2 0 0-16,-10 0 0 15,0 0 0-15,0 0 0 0,0 0 0 16,0 0 0-16,6 8 0 15,-6 2-52-15,0-10-42 16</inkml:trace>
  <inkml:trace contextRef="#ctx0" brushRef="#br2" timeOffset="439615.6496">9675 17534 171 0,'0'0'7'0,"0"0"3"16,0 0 5-16,0 0 3 16,0 0 3-16,0 0 2 0,0 0 1 15,0 0 3-15,0 0-4 16,0 0-3-16,0 0-1 15,0 0-2-15,0 0-3 0,0 0-2 16,0 0-1-16,0 0-2 16,0 0-1-16,0 0-1 15,0 0-1-15,0 0 0 16,0 0-1-16,0 0 0 0,0 0-1 16,0 0 0-16,0 0-1 15,0 0-1-15,0 0 0 16,0 0-1-16,0 0 0 15,0 0 1-15,0 0-1 16,0 0 0-16,0 0 0 0,0 0 0 16,0 0 0-1,0 0 0-15,0 0 1 0,0 0-1 16,-5 5 0-16,5-5 1 16,0 0 0-16,0 0-2 0,0 0 0 15,0 0 0-15,3 9 0 16,-3-9 0-16,0 0 0 15,13 8 0-15,-6-6 0 0,5 1 0 16,4-1 0-16,-2 1 0 16,6 1 0-16,3-4 0 15,-3 3 0-15,9-1 0 16,-4 1 0-16,5 0 0 16,-3-3 0-16,3 0 0 0,-2 2 0 15,1-2 0-15,-5 0 0 16,1 0 0-16,-2 0 0 15,-3 0 0-15,-3 0 0 16,-4 0 0-16,-3 3 0 16,-10-3 0-16,18 0 0 0,-18 0 0 15,0 0 0-15,7 2 0 16,-7-2 0-16,0 0 0 16,0 0 0-16,0 0 0 0,0 0 0 15,0 0 0-15,0 0 0 16,0 0 0-16,0 0 0 15,0 0 0-15,0 0 0 16,0 0 0-16,0 0 0 0,0 0 0 16,0 0 0-16,0 0 0 15,0 0 0-15,0 0 0 16,0 0 0-16,0 0 0 16,0 0 0-16,0 0 0 0,0 0 0 15,0 0 0-15,0 0 0 16,0 0 0-16,0 0 0 15,0 0 0-15,0 0 0 0,-5 0 0 16,5 0-40-16,0 0-48 16,0 0-3-16</inkml:trace>
  <inkml:trace contextRef="#ctx0" brushRef="#br2" timeOffset="442133.1933">10493 17387 322 0,'0'0'9'0,"0"0"4"15,0 0 5-15,0 0 3 16,0 0 0-16,0 0 0 16,0 0 0-16,0 0 1 15,0 0-8-15,0 0-5 16,0 0-3-16,0 0-2 0,3 7-1 15,-1 4-1-15,0 2-1 16,1-1 1-16,0 0 0 16,2 3-2-16,-5 2 0 15,5-2 0-15,0 3 0 16,-3-1 0-16,3 0 0 0,-3-2 0 16,1 2 0-16,0-2 0 15,-1-2 0-15,-2-6 0 16,0-7 0-16,0 0 0 0,0 0 0 15,-8 0 0-15,6-6 0 16,-3-6 0-16,0-3 0 16,3 1 0-16,-3-3 0 0,5 0 0 15,0-1 0-15,0-2 0 16,0 0 0-16,0 0 0 16,5 3 0-16,4 3 0 15,2 1 0-15,1 2 0 16,6 4 0-16,-4 5 0 15,4 2 0-15,-4 6 0 0,4 3 0 16,-3 3 0-16,0 0 0 16,0 4 0-16,-2 1 0 15,-4 0 0-15,1-2 0 16,-3 5 0-16,-1-2 0 16,-1-4 0-16,-3-1 0 0,-2-1 0 15,0-3 0-15,0-9 0 16,0 0 0-16,0 0 0 0,-2-5 0 15,2-7 0-15,0 0 0 16,2-3 0-16,1 0 0 16,1-6 0-16,4 3 0 15,0 0 0-15,-1 1 0 16,3-1 0-16,-1 5 0 0,4-1 0 16,-1 8 0-16,4 2 0 15,-7 4 0-15,4 4 0 16,-1 5 0-16,-2 3 0 0,1 3 0 15,-2 2 0 1,1 3 0-16,-3-3 0 0,-2 6 0 16,3 0-7-16,-3-4-19 15,-3-4-52-15,3 2-11 16</inkml:trace>
  <inkml:trace contextRef="#ctx0" brushRef="#br2" timeOffset="442353.6085">11094 17405 353 0,'0'0'4'0,"0"0"7"0,0 0 4 16,0 0 1-16,0 7 2 15,0-7 1-15,6 18 1 16,-6-6 0-16,2 3-4 0,-2-3-6 16,3 5-3-16,-1 4-5 15,0 1-2-15,2 0 0 16,-3 0 0-16,5 0-4 15,-4-1-9-15,3 3-12 16,-2 1-45-16,-1-5-16 16</inkml:trace>
  <inkml:trace contextRef="#ctx0" brushRef="#br2" timeOffset="443166.6628">11605 17377 395 0,'0'0'6'0,"0"0"3"0,0-7 1 16,0 7 2-16,-5-15 2 16,-3 3 0-16,1 0 0 15,-5 1 0-15,-6-1-6 0,8 10-4 16,3 0-2-16,-4 2-1 16,-1 2-3-16,-1 3 0 15,4 3 0-15,-1 4 1 16,3 0-1-16,1 0 2 15,1 0 0-15,5 1 0 0,0-1 1 16,0 1 0-16,5-3 0 16,3-1 1-16,4 2-1 15,0-4 1-15,1-2 0 16,2-3 0-16,0 1 0 16,-3-3-1-16,6 0 1 15,-1 2-2-15,-3 1 0 0,2-1 0 16,-2 3 0-16,4 5 0 15,-3 0 0-15,-3 4 0 0,1 7 0 16,-5 4 0-16,1-1 0 16,-9-24 0-16,5 31 0 15,5 1 0-15,-5-1 0 16,-2 6 0-16,-3-4 0 0,-3 1 0 16,-4-2 0-1,-3 1 0-15,-5-8 0 0,0 2 0 16,-4-8 0-16,-24 4 0 15,23-23 0-15,0-2 0 16,0-8 0-16,3-10 0 16,4-3 0-16,1-1 0 15,7-3 0-15,5-1 0 0,3-7 0 16,6 3 0-16,7-1-20 16,1 0-65-16,5 0-3 15</inkml:trace>
  <inkml:trace contextRef="#ctx0" brushRef="#br2" timeOffset="443882.1326">12196 17231 347 0,'0'0'9'0,"0"0"4"15,0 0 3-15,0 0 1 16,-5 0 0-16,5 0 2 15,0 0-3-15,-13 3 1 0,13-3-8 16,-5 10-4-16,5-10-2 16,0 12-1-16,0-12 0 15,11 13 0-15,-4-9 1 16,9-1 0-16,0-3 1 0,2-6 0 16,-1-3-1-16,3-3-3 15,-2-8 0-15,-3-5 0 16,-6-7 0-16,2 0 0 15,-6-5 0-15,-5-5 0 0,0 4 0 16,-5 2 0-16,-6 3 0 16,-1 6 0-16,3 7 0 15,-7 8 0-15,4 4 0 16,-1 8 0-16,1 11 0 0,-1 6 0 16,6 7 0-16,-1 6 0 15,6 7 0-15,2 5 0 16,7 1 0-16,6-2 0 0,-5-21 0 15,1 2 0-15,4-1 0 16,2-4 0 0,3 2 0-16,-2-1-48 0,2-4-41 15,4-8-1-15</inkml:trace>
  <inkml:trace contextRef="#ctx0" brushRef="#br2" timeOffset="444065.159">12572 17062 421 0,'0'0'7'0,"0"0"3"16,0 0 2-16,0 0-1 16,0 0 0-16,2 0 1 0,3 11 0 15,0 4 0-15,0 3-9 16,-3 6-3-16,9 0 0 16,-9-9 0-16,3 8-3 15,0-8-17-15,0 7-65 0,-1-5-2 16</inkml:trace>
  <inkml:trace contextRef="#ctx0" brushRef="#br2" timeOffset="444373.4114">12157 17466 379 0,'0'0'7'15,"0"0"2"-15,0 0 3 0,0 0 0 16,0 0 3-16,0 0 0 16,0 0 2-16,0 11 1 15,4-7-4-15,8 1-3 16,6 0-9-16,7 1-2 0,3-2 0 16,6 2 0-16,1-1 0 15,4-1 0-15,4-1 0 16,1 5 0-16,2-6 0 15,-2 3 0-15,4 0 0 16,-4-3 0-16,1 3 0 0,-8-5-39 16,-2 2-49-16,-7 4-4 15</inkml:trace>
  <inkml:trace contextRef="#ctx0" brushRef="#br2" timeOffset="444830.2025">12418 17858 428 0,'0'0'8'0,"0"0"3"15,0 0 2-15,0 0 1 16,0 0 1-16,0 0 0 16,0 0-8-16,-8 0-7 15,8 0 0-15,0 0 0 0,0 0 0 16,0 0 0-16,5-7 0 15,-5 7 0-15,17-5 0 16,-5 5 0-16,-1-2 0 16,1 2 0-16,-12 0 0 0,22 2 0 15,-22-2 0 1,0 0 0-16,0 0 0 16,0 0 0-16,8 10 0 0,-3 0 0 15,-1-1 0-15,2 23 0 16,-12-11 0-16,6-21 0 15,-14 24 0-15,-4-2 0 0,18-22 0 16,-15 20 0-16,0 0 0 16,15-20 0-16,0 0 0 15,0 0 0-15,0 0 0 16,0 0 0-16,5 8 0 16,8-1 0-16,-1 1 0 15,29-1 0-15,-14-7 0 16,-8 0-34-16,2 0-54 0,-21 0-3 15</inkml:trace>
  <inkml:trace contextRef="#ctx0" brushRef="#br2" timeOffset="445880.2303">13320 17377 383 0,'0'0'7'0,"0"0"4"16,0 0 2-16,0 0 2 0,0-10 1 15,0 10 1-15,0 0 1 16,-5-6-1-16,5 6-6 16,0 0-8-16,-15-3-3 0,15 3 0 15,-18 4 0-15,8 7 0 16,0-2 0-16,0 3 0 16,0 6 0-16,0 0 0 15,3 1 0-15,0 1 0 16,1 0 0-16,6 6 0 0,0-5 0 15,0 1 0-15,10 1 0 16,0-3 0-16,8-1 0 16,0-3-42-16,-1-7-44 15,6-2-4-15</inkml:trace>
  <inkml:trace contextRef="#ctx0" brushRef="#br2" timeOffset="446247.431">13533 17435 362 0,'0'0'10'0,"0"0"3"16,0 0 2-16,0 0 0 15,0 0 1-15,0 5 1 16,0-5 0-16,-4 12 0 16,4-2-8-16,-3-1-4 0,3 1-1 15,0 4-2-15,0-2 1 16,7 0-2-16,-2 0 1 15,3 1 1-15,2-3-3 16,2-1 0-16,1 1 0 0,1 0 0 16,2-5 0-16,-2 0 0 15,4-5 0-15,-1 0 0 16,-3-10 0-16,-1 0 0 16,-2 0 0-16,-5-2 0 0,-2 0 0 15,-4 0 0-15,0 0 0 16,-5-2 0-16,-5 4 0 15,-3 3 0-15,1 0 0 16,-3 1-10-16,0 1-23 0,-5 5-54 16,8 0-1-16</inkml:trace>
  <inkml:trace contextRef="#ctx0" brushRef="#br2" timeOffset="447130.4834">14048 17406 373 0,'0'0'8'16,"0"0"4"-16,0-9 3 0,0 9 1 15,2-10 2-15,-2 10 1 16,0-14 1-16,0 14-1 16,-5-12-8-16,5 12-11 15,-14-6 0-15,6 4 0 16,-2 2 0-16,-2 0 0 16,-1 0 0-16,4 0 0 15,1 8 0-15,-2-2 0 0,3 4 0 16,2 4 0-16,0 0 0 15,5 1 0-15,0 2 0 0,0-2 0 16,7-1 0-16,5 1 0 16,0 1 0-16,4-4 0 15,2 0 0-15,-1 1 0 16,-2-1 0-16,-1 0 0 0,2 0 0 16,-9 1 0-16,-2-3 0 15,-3-1 0-15,-2 2 0 16,0-11 0-16,-14 15 0 15,2-7 0-15,-4-1 0 0,2-2 0 16,-2-1 0 0,-4 2-2-16,6-4-32 0,14-2-52 15,-16 2-3-15</inkml:trace>
  <inkml:trace contextRef="#ctx0" brushRef="#br2" timeOffset="447631.2089">14362 17340 473 0,'0'0'5'0,"0"0"2"16,0 0 2-16,0 0-1 15,0 0 1-15,0 0-9 16,0 0 0-16,-6 10 0 16,1 2 0-16,-2 3 0 15,2-1 0-15,-2 6 0 0,1-1 0 16,1 3 0-16,0 0 0 15,3 2 0-15,0 5 0 16,2-2 0-16,0 0 0 16,0-3 0-16,4 2 0 0,6-5 0 15,3-3 0-15,2-6 0 16,3-4 0-16,2-8 0 16,1-3 0-16,0-12 0 15,-1-2 0-15,-1 0 0 16,-1-8 0-16,-4-5 0 0,-2 3 0 15,-12 12 0-15,6-47 0 16,-6 6 0-16,-16 3 0 16,-7 14 0-16,5 27 0 0,3 1 0 15,-5 11 0-15,2 0 0 16,4 0 0-16,1 8 0 16,8 4 0-16,0 3 0 15,5-3 0-15,0 3 0 16,5 0 0-16,6 0 0 0,1 0 0 15,2 0 0-15,2-3 0 16,-2 3 0-16,5-3 0 16,-2-4 0-16,-8 1-87 15,12 0-5-15</inkml:trace>
  <inkml:trace contextRef="#ctx0" brushRef="#br2" timeOffset="452729.4474">10503 16907 288 0,'0'0'8'16,"0"0"5"-16,0 0 4 15,0 0 1-15,0-9 3 0,0 9 1 16,0 0 0-16,-3-11-1 15,3 11-6-15,-12 3-5 16,-3 14-3-16,3 10-1 16,-8 15-1-16,-2 11 0 15,11-20-1-15,-3 8 1 16,0 8 2-16,1 3-2 16,3 7 1-16,-3 4-2 15,6-2-2-15,1 9-2 0,5-3 0 16,1-1 0-16,9-1 0 15,7 3 0-15,3-8-21 0,8 3-63 16,8-7-1-16</inkml:trace>
  <inkml:trace contextRef="#ctx0" brushRef="#br2" timeOffset="455277.3739">14903 17430 178 0,'0'0'7'0,"0"0"4"16,0 0 6-16,0 0 5 15,0 0 5-15,0 0 1 16,0 0 3-16,0 0-1 0,0 0-3 16,0 0-4-16,0 0-5 15,0 0-4-15,0 0-3 16,0 0-4-16,0 0-1 16,0 0-1-16,6 2 0 0,-6-2 0 15,0 0 0-15,7 8-1 16,-7-8 1-16,12 2 0 15,-12-2-1-15,15 2 0 0,-7-2 1 16,1 3-2-16,-9-3-1 16,16 0 0-16,-7 0-2 15,-9 0 0-15,16 0 0 16,-16 0 0-16,14 0 0 16,-14 0 0-16,13 0 0 15,-13 0 0-15,0 0 0 0,10 0 0 16,-10 0 0-16,0 0 0 15,0 0 0-15,0 0 0 16,0 0 0-16,0 0 0 0,9 0 0 16,-9 0 0-16,11-3 0 15,-4 3 0-15,5-2 0 16,1 2 0-16,2-2 0 16,0 2 0-16,4 0 0 0,-1 0 0 15,5-3 0-15,-4 3 0 16,4-2 0-16,-1-1 0 15,0 3 0-15,-2 0 0 16,0 0 0-16,-3 0 0 16,0 0 0-16,-4-2 0 0,0 2 0 15,-1 0 0-15,-5 0 0 16,-7 0 0-16,13 0 0 16,-13 0 0-16,0 0 0 15,0 0 0-15,0 0 0 16,0 0 0-16,10 0 0 0,-10 0 0 15,0 0 0-15,0 0 0 16,0 0 0-16,0 0 0 16,0 0 0-16,-5 0 0 0,5 0 0 15,0 0-5-15,-9 5-26 16,9-5-47-16,0 0-12 16</inkml:trace>
  <inkml:trace contextRef="#ctx0" brushRef="#br2" timeOffset="455859.949">15117 17229 371 0,'0'0'7'16,"0"0"4"-16,0 0 2 15,0 0 0-15,0 0 1 0,0 0 1 16,0 0 0-16,0 7 0 15,0 6-6-15,3 1-3 16,0 4-2-16,1 5-1 0,-1-1 1 16,-1 2-1-16,3 3-1 15,-3 7 1-15,3-5 0 16,-2 2-3-16,2 2 0 16,0-1 0-16,0 2 0 0,-3-5 0 15,1 3 0-15,2-5 0 16,-1-3 0-16,0-3 0 15,-2-7-5-15,-2 1-13 16,3-5-24-16,-3-10-44 0,0 7-1 16</inkml:trace>
  <inkml:trace contextRef="#ctx0" brushRef="#br2" timeOffset="456772.2684">15812 17353 324 0,'0'0'8'0,"0"0"5"15,0 0 2-15,0 0 3 16,0 0 0-16,0 0 0 16,0 0 0-16,0 0 0 0,0 0-6 15,-4 8-6-15,4-8-1 16,0 16-3-16,0-6 1 16,0 6-1-16,0-1-1 15,0-1 1-15,0 1-1 0,2 2 0 16,-2-2 0-16,0 1 0 15,2 1 0-15,-2-2 2 16,3-1 0-16,-3-1 0 16,4-4-1-16,-4-9 1 15,0 0 0-15,0 0-1 0,0 0 0 16,0-15-2-16,0 3 2 16,0-5-2-16,0-18 0 15,3-5 0-15,3 1 0 16,1-5 0-16,7 6 0 15,-2 5 0-15,8 16 0 0,-3 10 0 16,0 7 0-16,-5 0 0 16,-4 7 0-16,5 3 0 15,-4 3 0-15,1-1 0 16,1 3 0-16,-2 2 0 0,1 4 0 16,-2-5 0-16,-1 1 0 15,-2 4 0-15,2-4 0 16,-4 0 0-16,2 0 0 0,-2-2 0 15,-1-1 0-15,-2-5 0 16,0-9 0-16,0 0 0 16,0 0 0-16,0 0 0 15,-5-15 0-15,5 3 0 16,0-3 0-16,0-7 0 16,5-7 0-16,1-8 0 15,0 25 0-15,1 0 0 0,-7 12 0 16,17-14 0-16,-9 14 0 15,6 2 0-15,-6 8 0 16,2 0 0-16,1 6 0 16,1 1 0-16,-5 3 0 0,2 1-10 15,-2 1-15-15,0 1-58 16,0-2-4-16</inkml:trace>
  <inkml:trace contextRef="#ctx0" brushRef="#br2" timeOffset="457177.8399">16425 17462 458 0,'0'0'5'0,"0"0"1"15,0 0 2-15,0 0 0 16,0 0 1-16,-6-10 0 0,6 10-1 15,0 0-8-15,0-10 0 16,0 10 0-16,11-10 0 16,-11 10 0-16,17-5 0 0,-7 5 0 15,0 0 0-15,0 0 0 16,0 3 0-16,0 4 0 16,0 3 0-16,0 0 0 0,-5 2 0 15,0 3 0-15,-3-1 0 16,3 4 0-16,-5 0 0 15,0 2 0-15,-2-4 0 16,-1 4 0-16,-2-2 0 16,1-1 0-16,1-2 0 15,3-3 0-15,0-2 0 0,5 0 0 16,-5-10 0-16,19 10 0 16,-6-7-18-16,-2-6-65 15,6 0-5-15</inkml:trace>
  <inkml:trace contextRef="#ctx0" brushRef="#br2" timeOffset="457788.4447">17086 17323 446 0,'0'0'3'16,"0"0"1"-16,-3-9 2 15,-4 1 1-15,-5-2-1 16,-6 4 1-16,-2-1 0 16,-7 2 0-16,15 5-5 0,-3 0-1 15,-3 0-1-15,0 3-1 16,6 3-1-16,0 0 1 15,2 5 0-15,3-1 0 16,2-1 2-16,5 1 0 0,0 0 1 16,6-3-1-16,4 4 1 15,1-5 0-15,1 1-1 16,4-1 0-16,1 1 0 16,-2-2-1-16,-1 0 0 0,4 1 1 15,1-3-1-15,2 3 1 16,-4 2-1-16,0 2 1 15,1 4 1-15,-6 1 0 0,1 3 0 16,-6 3-2 0,1 8 0-16,-8-29 0 0,13 59 0 15,-13-59 0-15,4 34 0 16,1-2 0-16,-5 3 0 16,0-2 0-16,-2-1 0 15,-5 2 0-15,-6-9 0 16,3 0 0-16,-27 9 0 15,17-21 0-15,-1-10 0 0,0-3 0 16,-2-11 0-16,5-3 0 16,4-6 0-16,1-2 0 15,3-2 0-15,8-2 0 0,2-1 0 16,7-3-11-16,9 9-74 16,-2-10-4-16</inkml:trace>
  <inkml:trace contextRef="#ctx0" brushRef="#br2" timeOffset="458147.7626">17325 17437 464 0,'0'0'4'0,"0"0"3"16,0 0-1-1,0 0 2-15,3-2 0 0,-3 2 0 16,22 0-2-16,-14 0-6 15,9 5 0-15,-1 2 0 16,1 3 0-16,4-3 0 0,-4 3 0 16,1 2 0-16,-1 3 0 15,-2 0 0-15,0 3 0 16,0-4 0-16,-3 6 0 0,-1-2 0 16,-2-2 0-16,-6 2 0 15,-1-5 0-15,-2-3 0 16,0-10 0-16,0 9 0 15,0-9 0-15,0 0 0 0,3-9 0 16,2-3 0-16,3-6 0 16,1 0 0-16,6 1 0 15,-2-3-11-15,14-22-67 16,-8 23-9-16</inkml:trace>
  <inkml:trace contextRef="#ctx0" brushRef="#br2" timeOffset="458737.818">18195 17387 390 0,'0'0'7'0,"0"0"4"16,0 0 2-16,5-10 1 0,-5 10 1 15,1-7 1-15,-1 7 1 16,0-9-1-16,0 9-4 16,-4-11-12-16,4 11 0 15,-12 0 0-15,12 0 0 16,-18 5 0-16,11 5 0 16,-2 2 0-16,3 2 0 0,1 1 0 15,0 3 0-15,5 2 0 16,0 0 0-16,0 2 0 15,6 1 0-15,3-3 0 16,4 2 0-16,3 0-85 0,5-7-5 16</inkml:trace>
  <inkml:trace contextRef="#ctx0" brushRef="#br2" timeOffset="459051.0526">18425 17394 434 0,'0'0'5'16,"0"0"1"-16,0 0 2 15,0 0 2-15,0 0-1 16,-9 11 1-16,9-11-1 0,-7 15 2 16,7-5-5-16,-3 0-3 15,3 2-3-15,0 0 0 16,6 1 0-16,0-1 0 16,5 3 0-16,1-3 0 15,-1 1 0-15,8-3 0 0,-1 2 0 16,-2-5 0-1,2-2 0-15,1-5 0 0,2 0 0 16,-3 0 0-16,-6-9 0 16,0-1 0-16,-4 0 0 15,-3 3 0-15,-5-4 0 0,0 2 0 16,-3-3 0-16,3 12 0 16,-18-14-31-16,6 10-57 15,2 1-2-15</inkml:trace>
  <inkml:trace contextRef="#ctx0" brushRef="#br2" timeOffset="459413.9084">18918 17391 438 0,'0'0'4'0,"0"0"3"16,0 0 1-16,0 0 0 16,0 0 1-16,-4-11-1 15,4 11 1-15,-11 0-1 16,11 0-3-16,-17 0-3 15,7 0-2-15,0 2 0 16,0 3 0-16,0 0 0 0,3 3-1 16,7-8 2-16,-15 18-1 15,7-6 1-15,6 0-1 0,-1 0 1 16,3 3 0-16,3-3 1 16,4 4-2-16,3-1 0 15,-2 0 0-15,4-3 0 16,-2 0 0-16,0 0 0 0,-1-2 0 15,0 3 0-15,-5 0 0 16,-1-4 0-16,-3 2 0 16,0-11 0-16,-5 14 0 15,5-14 0-15,-23 15-7 16,14-11-15-16,-7 2-31 0,4-6-33 16,-3 2-2-1</inkml:trace>
  <inkml:trace contextRef="#ctx0" brushRef="#br2" timeOffset="459894.6275">19256 17304 474 0,'0'0'6'0,"0"0"3"16,0-11 0-16,0 11 1 15,0 0-7-15,0 0-3 0,0 0 0 16,0 0 0-16,-4 8 0 15,-3 2 0-15,3 2 0 16,-2 3 0-16,0 5 0 16,1-1 0-16,0 1 0 15,0 6 0-15,2 0 0 0,1-1 0 16,-2-1 0-16,4 5 0 16,0-5 0-16,6-2 0 15,-2-5 0-15,7-2 0 16,2-4 0-16,2-7 0 15,-1-4 0-15,2-4 0 0,-4-10 0 16,3-2 0-16,-3-7 0 16,4-9 0-16,-7-22 0 15,-9 0 0-15,-4 1 0 0,-17 14 0 16,-4 7 0-16,16 23 0 16,-5 2 0-16,4 7 0 15,1 4 0-15,2 5 0 16,1 3 0-16,6 0 0 0,0 4 0 15,0 1 0-15,11-3 0 16,3 1 0-16,2 6 0 16,3-9 0-16,6 5 0 0,-2-2-38 15,4-5-55 1,-2-5-1-16</inkml:trace>
  <inkml:trace contextRef="#ctx0" brushRef="#br2" timeOffset="460132.9819">19714 16937 508 0,'0'0'3'0,"0"0"-3"0,0 0 0 15,5-6 0-15,3 6 0 16,6 15 0-16,1 3 0 16,5 14 0-16,5 10 0 0,-13-15 0 15,3 8 0-15,-3 5 0 16,0 6 0-16,1 7 0 15,-5 1 0-15,-4 6 0 16,-4 5 0-16,-2-4 0 16,-10 11 0-16,-11 8-27 0,0-6-63 15,-7-8-3 1</inkml:trace>
  <inkml:trace contextRef="#ctx0" brushRef="#br2" timeOffset="477905.5784">11261 16745 48 0,'0'0'2'0,"0"0"2"0,0 0 0 16,0 0 5-16,8 13 1 16,-8-13 3-16,5 10 5 15,-5-10 0-15,7 12-1 16,-7-12 2-16,21 15-3 0,-2-7 1 15,-5-3-1-15,12 0 0 16,-4 0-3-16,3-3-1 16,-5 1 0-16,10-1-2 15,-10-2 1-15,2 0-3 0,-2 0-1 16,0 0-1-16,0 0-2 16,0-5 1-16,0 3-1 15,-1-3 1-15,4-2-2 16,0-1 1-16,2-2-1 0,-6 1 2 15,6-2-1-15,-3 1 0 16,0 0 0-16,1-2 0 16,-1 2 0-16,1 0-1 15,2 0 0-15,-3 3-2 0,5-5 3 16,5-1-4-16,1 0 0 16,5-2 0-16,-4 3 0 15,6-3 0-15,-3 3 0 16,2 3-1-16,-1 1 0 15,-1 4 1-15,3-2 1 16,-2 1-1-16,4 0 0 16,-3 1 1-16,2 0-1 0,-4 2 0 15,7-1 0-15,1-2 0 16,-5 2 0-16,2 3 0 0,1-1 0 16,3 1 0-16,-3 0 0 15,1 0 0-15,-1 0 0 16,-1 0 1-16,2 0-1 0,-1 0 0 15,-1 1 0-15,-1 5 0 16,-2-4 0-16,5 1 0 16,-2 3 0-16,4-4 0 15,-4 3 0-15,5-3 0 0,1 1 0 16,3-1 1-16,2-2-1 16,-1 0 1-16,8 0-1 15,-3 3 0-15,5-3 0 16,0 3 1-16,3-3-1 15,-1 1 0-15,-2 2 0 16,8-3 0-16,0 3 0 16,-1-3 0-16,3 0 1 0,6 0-1 15,-2 0 1-15,-1 0-1 16,5-3 0-16,-6 3 0 0,4-4 1 16,-2 4-1-16,-4-3 0 15,-4 0 1-15,4 3-1 16,-3 0 0-16,4 0 1 0,-4 0-1 15,0 0 0-15,4 0 0 16,-4 0 1-16,1-2-1 16,5 2 0-16,-4 0 0 15,5-3 0-15,-2 3 0 16,-3 0 0-16,5 0 1 0,-5 0-1 16,5 0 0-16,-7 0 0 15,0 3 0-15,-2-1 0 16,3-2 2-16,-3 3-2 15,3 0 0-15,-4-3 0 16,7 1 0-16,-3 2 0 0,-4-3 0 16,5 3 0-16,0-1 0 15,-4 1 0-15,6-2 0 16,-6 5 0-16,0-4 1 0,-3 3-2 16,-1 2-1-16,-4 1 1 15,-2-1 2-15,3 0-2 16,-3-2 1-16,6 3 0 15,-4-1 0-15,-1-4 0 0,1 3 3 16,-1-4-3-16,1-2 0 16,-3 2 0-16,-3 0 0 15,2 1 0-15,-3 0 0 16,3-3 0-16,4 2 0 0,-2 1 0 16,3-3 1-16,0 3-1 15,1-3 0-15,2 0 0 16,-1 0 0-16,3 0 0 15,2 0 0-15,-2 0 0 16,2 0 0-16,0 0 0 0,0 0 0 16,1 0 0-16,-2 0 0 15,-3 0 1-15,0 0-1 16,3 0 0-16,-1 0 0 16,4 0 0-16,-2-3-1 0,0 0 1 15,0 1 1-15,3-1-1 16,0 0 0-16,-1-1 0 15,-4 2-1-15,4-4 2 16,-1 1 0-16,-1 0-1 0,0-3 0 16,-3 3-1-16,1-2 1 15,-6 2 0-15,2-2 0 16,3 2-1-16,-8 0 0 0,8 3 1 16,-2-1 0-16,2-2 1 15,-2 2-1-15,6-1 0 16,-4 2 0-16,1-1 0 15,-2-1 0-15,0 1 0 16,-1-2-1-16,4 2 1 16,-5 1 0-16,4-1 0 0,-3 1 0 15,3 0 0-15,-1 2 0 16,-1-4 0-16,1 2 0 16,-2 2 0-16,-2 0-2 0,2-3 2 15,-2 3 0-15,2 0 2 16,-3 0-2-16,4 0-2 15,-4 0 2-15,1-2 0 0,0-1 0 16,-1 3 0-16,-1-3 0 16,4 3 0-16,0 0 0 15,0 0 0-15,2 0 0 16,-4 0 0-16,7 0 0 0,-1 0 0 16,-4 0 0-16,0 0 0 15,0 0 0-15,5 3 0 16,0-3 0-16,0 3 0 15,3-1 0-15,1-2 0 16,1 3 0-16,-1-3 0 16,3 0 0-16,-2 2 0 15,-2-2 0-15,-6 0 2 0,1 4-1 16,-3-2 0-16,0 0-1 16,-10 1 1-16,1-1 1 15,-11 3-1-15,-3-2 1 0,-6 0-1 16,-8-3 1-16,-5 0 1 15,-6 1 1-15,-3-1-1 0,-11 0 0 16,9 0 0-16,-9 0-1 16,0 0 0-16,0 0-4 15,0 0-6-15,0 0-21 16,-2 8-48-16,2-8-2 16</inkml:trace>
  <inkml:trace contextRef="#ctx0" brushRef="#br3" timeOffset="1.04419E6">21270 10972 219 0,'0'0'5'0,"0"0"5"15,0 0 5-15,-8-8 1 0,8 8 3 16,0 0 1-16,0 0 2 16,-13-7-2-16,13 7-5 15,0 0-2-15,0 0-2 16,0 0-3-16,11 7-1 0,-1-4 0 16,3 2-1-16,6-2 1 15,6-2 0-15,2 2 1 16,6-1-2-16,-1-2-1 15,0 3-1-15,0-3-1 16,-4 0-1-16,-1 0 0 0,-6 0 0 16,-7 0-1-16,-4 0 1 15,-10 0 0-15,12 0 0 16,-12 0 1-16,0 0-1 16,0 0 0-16,-15 0 0 0,0 0 0 15,-4 0-1-15,-9 0-1 16,1 0 1-16,-10 0-1 15,0 2 0-15,-6 1 0 0,6 0 0 16,0-1 0-16,2 0 0 16,7 1 0-16,6-3 0 15,7 0 0-15,2 0 0 16,13 0-1-16,-12 2 1 16,12-2 0-16,10 5 0 0,3-5 0 15,10 0 1-15,1 2 0 16,10-2 1-16,4 0 0 15,4 0 0-15,3-5-1 0,-3 3 1 16,-2 0-1-16,-8-3 0 16,-2 3 1-16,-10-1-1 15,-5 0 1-15,-5 3-1 0,-10 0 2 16,0 0-2-16,0 0 1 16,0 0 0-16,-19-2-1 15,6 2 0-15,-7 0 0 16,-5 0-1-16,-3 0 0 15,-4 0 0-15,2 0 0 16,0 0 0-16,3 0 0 0,5 2 0 16,2-2 1-16,7 0-1 15,2 3 0-15,11-3-1 16,0 0 1-16,0 0 0 0,0 0-1 16,11 0 1-16,7 0 0 15,4 0-1-15,3 0 1 16,5 0 1-16,3-3-1 15,1 1 0-15,-4-1 0 0,-2 1 0 16,-3 2 0-16,-10-3 1 16,2 3-1-16,-8-1 1 15,-9 1-1-15,0 0 2 16,0 0-2-16,0 0 0 0,0 0 0 16,0 0 0-16,0 0 0 15,-12-3 0-15,-3 3 0 16,-3 0 0-16,-1 0 0 0,-11 0 0 15,3 0 0 1,-6 0-2-16,6 0 2 0,0 0 0 16,-1 0 0-16,6 0 0 15,4 3-1-15,7-3 1 16,0 0 0-16,11 0 0 0,-7 0-1 16,7 0 1-16,0 0 0 15,0 0-1-15,8 0 0 16,6 0 1-16,6 0 0 15,2-3 0-15,8 0 0 0,0 1 0 16,2-1 0-16,-2 0 0 16,-3 3 0-16,-1-1 0 15,-10 1 0-15,-3 0 0 16,-13 0 0-16,11 0 0 16,-11 0 0-16,0 0 0 0,0 0 1 15,-3 0-1-15,-9 0-1 16,-1 0 1-16,-2 1 0 15,-5 2 0-15,-3-3-1 16,2 3 1-16,-2 2 0 0,5-5-1 16,4 3 0-16,1-3 0 15,6 1-1-15,7-1 1 16,0 0-2-16,0 0-5 16,2 13-17-16,25-8-60 15,1-5 1 1</inkml:trace>
  <inkml:trace contextRef="#ctx0" brushRef="#br3" timeOffset="1.09705E6">19431 12758 207 0,'0'0'8'0,"0"0"6"16,0 0 2-16,5 0 4 0,-5 0 2 15,0 0 1-15,0 0 2 16,9 7-1-16,-9-7-5 16,0 0-4-16,0 0-5 15,0 0-2-15,0 0-3 0,0 0 0 16,0 0-1-16,0 0 2 15,10 12 1-15,0-9-2 16,5-1 2-16,2 3 0 16,5-5-1-16,3 2 1 0,0 1-3 15,8-3 0-15,-8 0-1 16,0 0-1-16,-3 0 0 16,-5 0-1-16,-1 0 0 15,-7 0 1-15,-9 0-1 16,11 0 0-16,-11 0 1 0,0 0-1 15,0 0 1-15,0 0 0 16,0 0 0-16,0 0-1 16,0 0 0-16,0 0 0 15,-6 0 0-15,-4 0 0 16,-5 0-1-16,1 3 0 16,-4-1 1-16,-4-2-1 0,-1 3 0 15,3-3 0-15,-3 1 1 16,4-1-1-16,4 0 0 0,0 0 1 15,4 0-1-15,11 0 0 16,-10 0 0-16,10 0 0 16,0 0 0-16,0 0 0 0,0 0 0 15,0 0-1-15,0 0 0 16,0 0 1-16,0 0-1 16,8 0 1-16,5 0 0 15,0 0 0-15,4 0 0 16,0 0 1-16,6 0-1 0,-1-1 1 15,-2 1-1-15,-3-3 0 16,1 3 0-16,-6-2 1 16,-1 2-1-16,-11 0 0 15,14-3 0-15,-14 3 0 16,0 0-2-16,0 0-2 0,10 0-5 16,-10 0-19-16,-17 5-56 15,17-5-2-15</inkml:trace>
  <inkml:trace contextRef="#ctx0" brushRef="#br3" timeOffset="1.09899E6">22809 10837 133 0,'0'0'4'15,"0"0"5"-15,0 0 3 16,0 0 2-16,0 0 2 15,0 0 0-15,-10 3 1 16,10-3 0-16,0 0-2 0,0 0-2 16,0 0-2-16,0 0 0 15,0 11 1-15,0-11 0 16,17 6 1-16,-3-3-2 16,7 2-1-16,-2 1-1 0,9-2-2 15,0-2 0-15,-1 1-3 16,1-1 0-16,-2 1-1 15,-3-3 2-15,-1 2-1 0,-7-2 1 16,-2 0 1-16,-13 0-1 16,12 0 1-16,-12 0-1 15,0 0-1-15,0 0 0 16,0 0-1-16,0 0-2 16,0 0 0-16,0 0 0 0,0 0-1 15,0 0 0-15,0 0 0 16,0 0 0-16,0 0 0 15,0 0-1-15,-3 10-5 16,3-10-18-16,-12 13-52 16,12 1-4-16</inkml:trace>
  <inkml:trace contextRef="#ctx0" brushRef="#br1" timeOffset="1.27307E6">20892 9242 231 0,'0'0'5'0,"0"0"4"15,0 0 3-15,-15-7 4 16,15 7 3-16,-10-7 1 16,10 7 2-16,-9-10-2 15,9 10-4-15,0 0-3 0,0 0-3 16,0 0-2-16,0 0-1 16,26 0-1-16,10 0 0 15,15-3 2-15,21-2 2 16,23-2-2-16,16-6 1 0,19 0-1 15,16-1-1-15,12-1-1 16,3 3 0-16,6 0-2 16,-1 2 1-16,4 0-1 15,-4 5-1-15,0 0 0 0,3 0-1 16,-7 1 0-16,-3 4 0 16,-12-3-1-16,-11 3 0 15,-16 0 1-15,-10 0-2 16,-18 0 0-16,-18 0 0 0,-18 0 0 15,-7 3 0-15,-15-3 0 16,-10 0 0-16,-6 0 0 16,-8 0 0-16,-10 0 0 15,0 0 0-15,0-8 0 16,0 8 0-16,-12-10 0 16,-8 4 0-16,0 1-4 15,-10 2-9-15,-4 3-9 0,-7-4-10 16,-5-1-36-16,0 5-18 15</inkml:trace>
  <inkml:trace contextRef="#ctx0" brushRef="#br1" timeOffset="1.27345E6">21615 9029 254 0,'0'0'9'0,"0"0"1"0,0 0 1 0,0 0 3 16,-5 5 2-1,7-3 4-15,21-2 0 0,12 0 3 16,22-2-5-16,22-3-3 15,24-2 1-15,26-3-1 0,20 0-3 16,18 2-2-16,7-1-2 16,4-1-1-16,-6 5-2 15,-11-1-1-15,-14 2-1 16,-20 4 0-16,-22-3-1 0,-18 3-1 16,-20 0-1-16,-23 0-3 15,-8 3-6-15,-19-3-13 16,-10 10-59-16,-1 1-2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27T07:29:56.473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9548 9975 293 0,'0'0'7'0,"0"0"4"15,0 0 4-15,0 0 2 16,0 0 1-16,0 0 1 0,0 0 2 15,-4-10 0-15,4 10-5 16,0 0-7-16,0 0-1 16,0 0-3-16,-6 10 0 15,6-10-2-15,-4 13 0 16,4-1 0-16,0 0-1 0,3-1 0 16,1 1 0-16,1 0 0 15,6 1 1-15,8-4 1 16,9-6 1-16,13-13 1 15,24-17 1-15,27-20-3 0,32-17-4 16,36-18 0-16,29-20 0 16,32-7 0-16,15-9 0 15,10 1 0-15,-2 11 0 16,-11 11 0-16,-23 14 0 0,-29 18 0 16,-27 17 0-16,-39 14 0 15,-27 8 0-15,-25 12 0 16,-23 3 0-16,-18 6 0 0,-10 3 0 15,-12 0 0-15,0 0 0 16,0 0 0-16,0 0 0 16,0 0 0-16,0 0 0 15,0 0 0-15,0 7 0 16,0-7 0-16,-2 11 0 0,0-2 0 16,2-9 0-16,-8 23 0 15,0-5-36-15,8-9-55 16</inkml:trace>
  <inkml:trace contextRef="#ctx0" brushRef="#br0" timeOffset="2484.0134">1828 6570 161 0,'0'0'5'0,"0"0"3"16,0 0 2-16,0 0-4 16,-8-9 5-16,8 9 1 15,0 0 4-15,0 0 0 0,13 5-3 16,1 1 0-16,4 4 2 15,12-2 1-15,9-1-1 16,9-2-2-16,9 2-2 16,8-5-1-16,9 1-2 0,7 2-1 15,10-3-1-15,5-2-2 16,8 3-1-16,6-3 1 16,11 0-1-16,9 0-1 15,5 0 0-15,12 0 0 16,9 0 1-16,5-3 0 15,9 3-1-15,11-2 1 16,3 2 0-16,10 0-1 0,5 0 1 16,4 0-1-16,5 0 0 15,14 0 0-15,2 0-1 0,8 0 1 16,8 0-1-16,7 0 1 16,9-2-1-16,8-1 0 15,4 0 1-15,6-1-2 0,4 1 1 16,3 1 0-16,-1-1 0 15,8 3-1-15,-4 0 1 16,7 0-1-16,-5 0 1 16,5 0-1-16,-1 3 1 0,4-3-1 15,0 2 0-15,1 1 1 16,3-1-1-16,0 0 0 16,1 1 0-16,-3 0 1 15,4-1-1-15,-4 0 0 16,3 3 0-16,-5-2 0 15,-4-1 0-15,1 3 1 0,-8 0-2 16,4 0 1-16,-7-2 0 16,-4 1-1-16,-5-1 1 15,-2-3 0-15,-9 0 0 0,-3 0 0 16,-9 0 1-16,-9-3-1 16,-11-1 1-16,-12-2 1 15,-13-1 0-15,-10 0 1 16,-12 4 0-16,-16-2 1 0,-14 3 0 15,-14-3 0-15,-18 2 0 16,-22-1-1-16,-13 1 0 16,-21 1-1-16,-18 2-1 15,-18-3-1-15,-7 3 0 0,-20 0 0 16,10 0-2-16,-10 0-6 16,-10 12-17-16,-10 1-55 15,-2-3-2-15</inkml:trace>
  <inkml:trace contextRef="#ctx0" brushRef="#br0" timeOffset="13570.5824">13538 5091 260 0,'0'0'8'16,"0"0"3"-16,0 0 2 0,0 0 3 15,-2-11 1-15,2 11 0 16,0 0 1-16,-10-9 2 16,10 9-7-16,-9 0-4 15,9 0-3-15,-18 0 0 0,8 0-3 16,-3 7 0-16,3 0 0 15,-4 0-2-15,1 4 1 16,1 1 0-16,-1 6 0 16,1-3 0-16,2 4-1 15,-5 1 1-15,3 2 1 0,1 6-1 16,-3-4 0-16,4 3 0 16,-3 3 0-16,4 1 1 15,-1-2 1-15,-1-3-1 0,4 3 0 16,-1 0 1-16,4-2-1 15,1 0 0-15,0-1 0 16,1 1-1-16,0 0 0 16,-1 2 1-16,0 1-1 15,1 0 0-15,-3-3 0 16,1 2-1-16,-5 0 1 0,2-3-1 16,2-1 0-16,1-3 0 15,0 4 0-15,3-7-1 0,1 1 1 16,0-3-1-16,0 4 0 15,1-4 1-15,5 2-1 16,1-4-1-16,-2 2 1 16,6-5-1-16,-2 3 0 15,1 3 1-15,2-7 0 0,1 1-1 16,-3 0 1-16,3-2 1 16,-1-3-1-16,-2 0 0 15,0 3 0-15,2-5 1 0,-2 0-1 16,2 0 1-16,-2 0 0 15,6-2 0-15,-4 0 0 16,3-1 0-16,-1-1 0 16,4-1 1-16,-6 0-1 15,4 0 1-15,-2 0-1 16,-1 0 1-16,-1-1 0 0,4-4 1 16,-5-3-3-16,2 1 0 15,4-4 0-15,-2-1 0 0,3-2 0 16,0-3 0-16,-2-1 0 15,5 4 0-15,-7-7 0 16,4 1 0-16,-4 1 0 16,2-5 0-16,-2 1 0 15,-1-4 0-15,-1-1 0 0,1-4 0 16,-1 0 0-16,-2-3 0 16,0 0 0-16,0 1 0 15,-5-1 0-15,2 3 0 0,1-1 0 16,-1 4 0-1,1-1 0-15,-4 0 0 0,1 6 0 16,1-9 0-16,-1 6 0 16,-3 1 0-16,3-7 0 15,-5 3 0-15,5-2 0 16,-3 2 0-16,-2 3 0 0,3 0 0 16,-3-1 0-16,0 3 0 15,-7 3 0-15,2 3 0 0,-7 4 0 16,1-6 0-16,-3 7 0 15,-2 1 0-15,2 1 0 16,-2 2 0-16,2 0 0 16,-4 3 0-16,4-1 0 0,-2 6 0 15,-3-2 0-15,-1 1 0 16,-3 3 0-16,-2 0 0 16,0 7 0-16,-4-2 0 15,4 3 0-15,-2-1 0 16,1 3 0-16,4 2 0 15,3-2 0-15,0 0 0 0,6 1 0 16,0 3 0-16,3-1 0 16,3-1 0-16,7 2 0 15,0 8-56-15,7-10-34 16,12 1-2-16</inkml:trace>
  <inkml:trace contextRef="#ctx0" brushRef="#br0" timeOffset="18931.0463">16432 6188 82 0,'0'0'3'0,"0"0"3"16,0 0 4-16,-18 0 4 15,18 0 4-15,-16 0 3 16,16 0 3-16,-18 0 2 16,18 0-1-16,-18 0-2 0,18 0-4 15,0 0-2-15,-9 0-3 16,9 0-4-16,0 0-1 15,-10 0-2-15,10 0-2 0,-10 3 0 16,10-3-1-16,-9 4 0 16,9-4 1-16,0 0-2 15,-10 3 0-15,10-3 0 16,0 0 0-16,0 0 0 0,0 0 1 16,0 0-1-16,0 0-1 15,0 0 1-15,0 0 0 16,0 0 0-16,-3 10-1 15,3-10 1-15,0 0 0 0,0 0 2 16,0 0 1-16,9 9 1 16,9-6 0-16,9-3 2 15,8 0 1-15,14 0 0 16,11-7 0-16,15-1-2 16,6-2-1-16,7 3-1 15,-5 0-1-15,-2 0-2 0,-9 1 0 16,-12 4 0-16,-10 2-2 15,-16 0 0-15,-6 0 0 16,-14 0 0-16,-1 2 0 0,-13-2 1 16,12 3 0-1,-12-3 0-15,0 0 2 0,0 0-1 16,0 0-1-16,0 0-2 16,0 0 0-16,0 0 0 15,0 0 0-15,0 0 0 0,0 0 0 16,0 0 0-16,0 0 0 15,0 0 0-15,-2 7 0 0,2-7 0 16,-3 13-15-16,11-6-69 16,-8-7-3-16</inkml:trace>
  <inkml:trace contextRef="#ctx0" brushRef="#br0" timeOffset="25859.8671">1745 9884 113 0,'0'0'3'0,"0"0"2"16,0 0 4-16,0 0 4 15,0 0 5-15,0 0 0 16,0 0 5-16,5-3-1 15,-5 3 1-15,16-3-2 0,-7 3-2 16,6-2-2-16,-2 2-4 16,7-2 0-16,-1 2-2 15,6-2-1-15,3 2-1 16,5 0-1-16,7 0 0 0,4 0-1 16,5-3 0-16,6 3-2 15,2-3 0-15,5 1-1 16,7-1 1-16,2 1-2 15,3 0 1-15,6-4-1 0,-1 6 0 16,3-4 0-16,3 1 0 16,2 1-1-16,0 2 0 15,5-5 0-15,-3 3 0 16,3-1 0-16,0 1-1 16,3-1 1-16,-3 1-1 0,1 2 0 15,5-3 0-15,-1 0-1 16,-6 3 1-16,6 0 0 15,1 0 0-15,-1 0-1 16,4 0 1-16,-4 0 0 0,-2 0-1 16,0 0 1-16,4 0-1 15,-2 3 1-15,2-3-1 16,-1 0 1-16,-2 0-1 16,-1 0 1-16,4 0 0 0,-1 0-1 15,3 0 1-15,-2 0 0 16,-2 0-1-16,2-3 1 15,4 3 0-15,-2-1 0 16,-1 1-1-16,2 0 1 0,-3-3 0 16,3 3 0-16,-2-5 0 15,-3 5 0-15,2-3 0 16,0 0 0-16,4 0-1 0,-4 0 1 16,2-1 0-16,7-1-1 15,-1 3 1-15,2-3 0 16,1 3-1-16,-4-4 1 15,-1 4-1-15,-1-1 0 0,1 3 0 16,-9 0 0-16,4 0 0 16,-8 0 1-16,-3 0-1 15,1 0 0-15,-3 0 0 16,3 0 0-16,2 0 1 16,-3 0-1-16,1-1 1 0,2-2-1 15,-3 0 1-15,3 3-1 16,-2-2 0-16,-8 2 0 15,2 0 1-15,-4-3-1 16,-6 3 0-16,-1 0 0 0,-2 0 0 16,-9 0 1-16,0 0-1 15,-2 0 0-15,-7 0 0 16,-4 0 0-16,-4 0 1 0,-8 0-1 16,-5-2 0-16,-2 2 0 15,-10 0 1-15,-5 0-1 16,-8-2 1-16,-7 2-1 15,13 0 1-15,-13 0 0 16,0 0-1-16,0 0 1 0,0 0-1 16,0 0 1-16,0 0-1 15,0 0 0-15,0 0-2 16,0 0 0-16,0 0-2 16,0 0-5-16,0 0-11 15,0 0-54-15,-5 9-9 0</inkml:trace>
  <inkml:trace contextRef="#ctx0" brushRef="#br0" timeOffset="32111.6365">14768 8260 386 0,'0'0'8'0,"0"-11"2"15,0 11 3-15,0-7 2 16,0 7 1-16,-4-13 0 0,4 13 0 16,0 0 1-16,0 0-6 15,-7 13-8-15,5 6-3 16,-5 9 0-16,3 3 0 16,-2 10 0-16,6 5 0 0,-1 1 0 15,1 0 0-15,0 0 0 16,0-2 0-16,0-3 0 15,1-2 0-15,-1-5 0 16,0-3 0-16,0-4 0 0,-1-6 0 16,-4-3 0-16,3-2 0 15,-3-6 0-15,1-2 0 16,4-9 0-16,-13 5-10 16,13-5-57-16,-11 0-22 15,6-10-1-15</inkml:trace>
  <inkml:trace contextRef="#ctx0" brushRef="#br0" timeOffset="32581.4858">14326 8299 371 0,'0'0'5'16,"0"0"5"-16,-10-8 1 16,10 8 2-16,-10-10 2 0,10 10 1 15,-12-9 1-15,12 9 1 16,-12-11-6-16,12 11-3 16,0 0-2-16,2-9 0 15,16 6-7-15,12-1 0 16,12-1 0-16,10-3 0 0,8 0 0 15,7-2 0-15,7-2 0 16,4 2 0-16,-7 0 0 16,-4 3 0-16,-7 0 0 0,-12 1 0 15,-6 1 0-15,-10 4 0 16,-8-5 0-16,-8 6 0 16,-6 0 0-16,-10 0 0 15,0 0 0-15,0 0 0 0,0 0 0 16,0 0 0-16,0 0 0 15,0 0 0-15,0 0 0 16,0 0 0-16,0 0 0 16,2 7 0-16,-2-7 0 0,-2 18 0 15,-5-11-11 1,4 6-77-16,1-1-2 0</inkml:trace>
  <inkml:trace contextRef="#ctx0" brushRef="#br0" timeOffset="33315.1848">15105 8480 398 0,'0'0'6'16,"0"0"3"-16,0 0 3 15,0 0 1-15,0 0 0 0,7 0 0 16,-7 0 1-16,15 0 0 15,-3 0-5-15,4-6-4 16,5 4-2-16,2-2-3 16,7 4-5-16,-3-6-12 0,6-3-62 15,-4 9-5-15</inkml:trace>
  <inkml:trace contextRef="#ctx0" brushRef="#br0" timeOffset="33482.8988">15075 8638 341 0,'0'0'7'0,"0"0"2"16,0 0 5-16,0 0 3 16,7 5 0-16,1-3 2 15,7-2 0-15,5 0 0 0,2 0-6 16,11-2-4-16,4-3-10 16,2-2-27-16,9-1-53 15,-4 0-3-15</inkml:trace>
  <inkml:trace contextRef="#ctx0" brushRef="#br0" timeOffset="34161.3948">16024 8011 389 0,'0'0'6'0,"0"0"3"16,0-15 3-16,0 15 1 0,0-15 2 15,0 3 0-15,0 3 1 16,3-4 1-16,7 3-6 15,0 2-3-15,8 1-8 0,0 7 0 16,10 0 0-16,0 10 0 16,4 5 0-16,3 5 0 15,-3 4 0-15,0 6 0 16,-4 2 0-16,-6 0 0 0,-4 3 0 16,-6 1 0-16,-9-7 0 15,-8 2 0-15,-10-5 0 16,-10 1 0-16,-7-5 0 0,-6-5 0 15,1-7 0-15,-7 0 0 16,6-7 0-16,2-3 0 16,13-3 0-16,0-7 0 15,10 0 0-15,8-5 0 16,5-2 0-16,11 1 0 16,6-8 0-16,9 7 0 0,8-5 0 15,7 2 0-15,7 8 0 16,-4-5 0-16,4 9 0 15,-3 0 0-15,-5 8 0 16,-8 18-82-16,-5-11-8 0</inkml:trace>
  <inkml:trace contextRef="#ctx0" brushRef="#br0" timeOffset="35611.2814">15808 8546 328 0,'0'0'7'0,"-7"0"4"16,7 0 1-16,0 0 2 15,-16 0 1-15,16 0-1 0,0 0 2 16,0 0 3-16,0 0-5 16,23 2-3-16,9-2 1 15,6 0-1-15,19 0 1 16,13 0 1-16,17-3-11 0,7-8-2 15,10 1 0-15,1 0 0 16,-1-3 0-16,-4 6 0 16,-11-2 0-16,-14 6 0 15,-15-2 0-15,-17 2 0 16,-10 3 0-16,-15 0 0 0,-6 3 0 16,-12-3 0-16,-12 15-72 15,-9-6-19-15</inkml:trace>
  <inkml:trace contextRef="#ctx0" brushRef="#br0" timeOffset="36028.2419">15927 8840 457 0,'0'0'5'0,"0"0"1"15,0 0 1-15,0 0 1 0,0 0 0 16,0 0 1-16,5-1-1 16,6 1-5-16,1 6-3 15,6 7 0-15,3 3 0 16,4 6 0-16,5 2 0 16,0 3 0-16,-2 7 0 0,-3-5 0 15,-9 2 0-15,-3 5 0 16,-10-9 0-16,-6 5 0 15,-15-5 0-15,-9-1 0 16,-6-7 0-16,-8-2 0 0,-7-7 0 16,-6-1 0-16,4-9 0 15,0 0 0-15,8-4 0 16,5-11 0-16,15-2 0 16,15-5 0-16,11-4 0 0,26-1 0 15,14-2 0-15,14 2 0 16,6-3 0-16,11 5-8 15,13 0-78-15,-19 6-3 0</inkml:trace>
  <inkml:trace contextRef="#ctx0" brushRef="#br0" timeOffset="36279.3418">16460 8860 440 0,'0'0'6'0,"0"0"0"16,0 0 2-16,0 0 0 15,0 11 2-15,-3-1 0 16,-5 7 1-16,1 5 1 0,-5 2-12 16,-1 7 0-16,-1 1 0 15,-2 5 0-15,3 1 0 16,4-4 0-16,4-2 0 16,2-3 0-16,3-3 0 0,13-4 0 15,-1-3 0-15,6-3 0 16,7-7 0-16,5 0-4 15,-3-2-80-15,5-7-3 16</inkml:trace>
  <inkml:trace contextRef="#ctx0" brushRef="#br0" timeOffset="36446.15">16298 9099 447 0,'0'0'5'16,"0"0"1"-16,0 0 1 0,0 0 0 15,13-10 1-15,0 3-1 16,11-4 1-16,8 1-4 16,2-7-13-16,14-15-53 0,-1 17-20 15,5-9-4-15</inkml:trace>
  <inkml:trace contextRef="#ctx0" brushRef="#br0" timeOffset="36730.9068">17429 8011 433 0,'0'0'5'0,"0"0"2"0,0-11 0 0,0 11 1 16,-13-1 0-16,1 2 1 16,-5 17 1-16,-6 10 1 15,-3 16-3-15,-7 16-3 16,-2 16-5-16,-2 6 0 0,2 13 0 15,4 3 0-15,1 2 0 16,13 4 0-16,8-8 0 16,9-4 0-16,6-3 0 15,18-7 0-15,8-8 0 0,7-11 0 16,11-4 0-16,5-20 0 16,3-2 0-16,1-20-70 15,1-9-21-15</inkml:trace>
  <inkml:trace contextRef="#ctx0" brushRef="#br0" timeOffset="37310.7108">17944 8204 418 0,'0'0'7'16,"0"0"3"-16,-4-12 2 16,4 12 3-16,-2-10 1 15,2 10 1-15,-5-10-1 0,5 10-16 16,0 0 0-16,0 0 0 16,16 13 0-16,-2 4 0 15,7 5 0-15,1 0 0 16,0 8 0-16,0 0 0 15,1 0 0-15,-6-1 0 16,-4-1 0-16,-11-1 0 0,-2-5 0 16,-9 4 0-16,-9-7 0 15,-7-2 0-15,-3-2 0 0,-1-6 0 16,-4-6 0-16,-1-3 0 16,1 0 0-16,6-10 0 15,4-3 0-15,7-1 0 0,3-3 0 16,8-3 0-16,5-1 0 15,13 0 0-15,6-1 0 16,6-1 0-16,10 2 0 16,1-5 0-16,10 6-69 15,-2 3-22-15</inkml:trace>
  <inkml:trace contextRef="#ctx0" brushRef="#br0" timeOffset="37610.7305">18412 8140 449 0,'0'0'6'0,"0"0"3"0,0-10 2 16,0 10 2-16,0 0 0 15,0-8-3-15,0 8-10 16,0 0 0-16,0 14 0 0,-3 0 0 16,-2 11 0-16,-7-3 0 15,6 7 0-15,-4-1 0 16,1 1 0-16,1-4 0 0,-2-2 0 15,5-4 0-15,3-4 0 16,2 3 0-16,5-8 0 16,9 0 0-16,6-6 0 15,10 1 0-15,1 0 0 16,9-5 0-16,6 0 0 0,-2 0 0 16,2-20-48-1,-5 20-43-15</inkml:trace>
  <inkml:trace contextRef="#ctx0" brushRef="#br0" timeOffset="37890.6527">17790 8794 477 0,'0'0'3'0,"0"0"1"15,7-8 2-15,8 4 1 16,12-6 2-16,13 0-4 0,14 1-5 16,22-8 0-16,16 5 0 15,7 5 0-15,11 0 0 16,-2 2 0-16,0 2 0 16,-9 3 0-16,-14 0 0 0,-19 0 0 15,-13 8 0-15,-18-6 0 16,-19 6-68-16,-7-1-24 15</inkml:trace>
  <inkml:trace contextRef="#ctx0" brushRef="#br0" timeOffset="38309.3119">18041 8987 449 0,'0'0'5'16,"0"0"4"-16,0 0 1 16,0 0 1-16,0 0 1 0,0 0 0 15,0 0-9-15,9 6-3 16,5-2 0-16,2 6 0 16,7 7 0-16,2 0 0 15,2 9 0-15,3 1 0 16,-4 5 0-16,-5 2 0 0,-6 1 0 15,-7 2 0-15,-8-2 0 16,-5 0 0-16,-13-8 0 16,-9-3 0-16,-3-1 0 0,-5-8 0 15,-4-3 0-15,2-6 0 16,-2-6 0-16,10-3 0 16,-1-7 0-16,11-7 0 15,5-1 0-15,11-4 0 0,3 0 0 16,10-3 0-16,10 5 0 15,4-3 0-15,5 6 0 16,4 0 0-16,-1 0 0 0,5 9 0 16,-2 1-81-16,0-1-10 15</inkml:trace>
  <inkml:trace contextRef="#ctx0" brushRef="#br0" timeOffset="38757.8471">18530 9099 502 0,'0'0'3'16,"0"0"3"-16,0 0-6 15,0 0 0-15,0 0 0 0,-7 0 0 16,1 10 0-16,-1-1 0 16,-2 9 0-16,1 3 0 15,-3 5 0-15,2 4 0 0,-1 1 0 16,6 3 0-16,-3-5 0 15,7-2 0-15,0-2 0 16,11-8 0-16,4-4 0 16,3-3 0-16,3-8 0 0,4-2 0 15,3-7 0-15,-3-8 0 16,-2-3 0-16,-1-11 0 16,-7-1 0-16,-3-3 0 15,-5-1 0-15,-7 0 0 16,0 7 0-16,-7-2 0 0,-8 12 0 15,3 3 0-15,-6 9 0 16,-2 5 0-16,3 2 0 16,4 13 0-16,1-3 0 15,8 7 0-15,1 1 0 0,3 1 0 16,7-1 0-16,5 2 0 16,6-7 0-16,2-1 0 15,3-5 0-15,7 0 0 0,-6 6-73 16,3-15-18-16</inkml:trace>
  <inkml:trace contextRef="#ctx0" brushRef="#br0" timeOffset="38942.9793">18572 8978 484 0,'0'0'5'16,"0"0"2"-16,0 0 1 0,0 0-1 15,0 0-7-15,0 0 0 16,0 0 0-16,0 0 0 0,0 0 0 16,0 0 0-16,0 0-20 15,21 0-67-15,-4 0-4 0</inkml:trace>
  <inkml:trace contextRef="#ctx0" brushRef="#br0" timeOffset="39323.9322">18981 8115 457 0,'0'0'5'16,"0"0"3"-16,0 0 2 15,0-11 1-15,0 11 0 0,0 0-2 16,0-9-9-16,0 9 0 15,7 20 0-15,10 13 0 16,2 11 0-16,12 16 0 16,1 8 0-16,8 15 0 0,0 8 0 15,-3 11 0-15,-2-1 0 16,-9 3 0-16,-7-4 0 0,-12-4 0 16,-7 1 0-16,-16-8 0 15,-5-5 0-15,-9-12 0 16,-4-10 0-16,-2-10 0 15,4-7 0-15,-1-13 0 16,12-10 0-16,1-5 0 0,7-12 0 16,13-5 0-16,0 0-35 15,0-2-56-15,17-16-4 16</inkml:trace>
  <inkml:trace contextRef="#ctx0" brushRef="#br0" timeOffset="40187.344">19485 8638 457 0,'0'0'5'16,"0"0"2"-16,0 0 1 0,0 0 3 15,5 7 1-15,-5-7-1 16,7 5-11-16,2 0 0 15,8-2 0-15,2 0 0 16,4-1 0-16,14 0 0 0,0-2 0 16,3 0 0-16,2-2 0 15,3 0 0-15,-8-1 0 16,0 0 0-16,-7 0 0 0,-10 1 0 16,-3 1 0-16,-6 1 0 15,-11 0 0-15,10 0 0 16,-10 0 0-16,0 0 0 15,0 0 0-15,0 0 0 16,-8-4 0-16,8 4 0 0,-13-2 0 16,13 2 0-16,-14 0-57 15,14 0-37-15</inkml:trace>
  <inkml:trace contextRef="#ctx0" brushRef="#br0" timeOffset="40691.578">20519 7892 440 0,'0'0'6'0,"0"0"2"16,-9-10 3-16,9 10 1 15,0 0 0-15,0 0 1 0,-3-12-4 16,3 12-9-16,0 0 0 16,3 5 0-16,21 12 0 15,1 5 0-15,7 6 0 16,5 4 0-16,5 9 0 16,4 0 0-16,-5 3 0 0,-2 4 0 15,-15-4 0-15,-2-4 0 16,-15 2 0-16,-2-5 0 15,-12-2 0-15,-8-3 0 16,-5-5 0-16,-9-5 0 16,-4-5 0-16,-1-4 0 0,-6-5 0 15,0-5 0-15,3-3 0 16,2-6 0-16,5-6 0 16,6-6 0-16,9-4 0 15,4-3 0-15,11 1 0 16,2 1 0-16,16-4 0 15,2 2 0-15,5 3 0 0,2 3 0 16,0 3 0-16,1 6 0 16,-3-2 0-16,0 7 0 0,-8 5-51 15,1 0-40-15</inkml:trace>
  <inkml:trace contextRef="#ctx0" brushRef="#br0" timeOffset="41126.6287">21042 7914 431 0,'0'0'5'0,"0"-10"3"16,0 10 2-16,1-9 0 0,-1 9 1 15,0 0 0-15,0 0 2 16,6 12-1 0,-1 18-12-1,-5 5 0-15,-3 4 0 0,-2 3 0 16,2 3 0-16,2-1 0 16,-5-1 0-16,-1-14 0 0,4-7 0 15,1 2 0-15,-1-8 0 16,1-1 0-16,2-3 0 15,0-2 0-15,0-10 0 16,20 13 0-16,-3-11 0 16,8-2 0-16,7 0 0 0,3 0 0 15,2-5 0-15,6-3 0 16,-9 1 0-16,4 2 0 16,-9 1 0-16,-6-2 0 15,-6 4 0-15,-17 2-6 16,0 0-84-16,0 0-2 0</inkml:trace>
  <inkml:trace contextRef="#ctx0" brushRef="#br0" timeOffset="41426.341">20502 8643 464 0,'0'0'3'16,"0"0"2"-16,0 0 1 16,0 0 3-16,8 0 1 0,19-3 1 15,12-2-8-15,16 1-3 16,17-2 0-16,15 1 0 16,23 0 0-16,6 3 0 15,4 0 0-15,-3-1 0 16,-16 3 0-16,-13 0 0 0,-17 3 0 15,-16-1 0-15,-20 3 0 16,-20-5 0-16,-15 0 0 16,-6 25-54-16,-11-23-38 15</inkml:trace>
  <inkml:trace contextRef="#ctx0" brushRef="#br0" timeOffset="41879.5832">20636 9041 450 0,'0'0'4'0,"0"0"2"16,0 0 2-16,0 0 1 15,0 0 2-15,10 10 0 16,0-5 1-16,2 3-12 15,6 2 0-15,2 2 0 16,2 1 0-16,-2 6 0 0,2 3 0 16,-5 1 0-16,-4 3 0 15,-8-2 0-15,-2 7 0 16,-6-3 0-16,-11-1 0 0,1 0 0 16,-10-4 0-16,-1-1 0 15,-1-10 0-15,-2-1 0 16,2-4 0-16,-1-7 0 15,4-2 0-15,3-8 0 0,3-8 0 16,6-2 0-16,6-5 0 16,4-4 0-16,4-1 0 15,11-2 0-15,3-2 0 16,7 4 0-16,2-1 0 0,3 2 0 16,5 9 0-16,-3-2 0 15,5-6-49-15,0 16-42 16,0 7-2-16</inkml:trace>
  <inkml:trace contextRef="#ctx0" brushRef="#br0" timeOffset="42294.5572">21108 8997 496 0,'0'0'3'0,"0"0"0"0,0 0 2 16,0 0-1-16,3 13-4 15,-3-4 0-15,-5 8 0 16,-2 3 0-16,-4 6 0 0,2 1 0 15,-1 7 0-15,2 0 0 16,3-1 0-16,3 1 0 16,2-3 0-16,2-7 0 15,8-4 0-15,7-3 0 0,6-7 0 16,2-5 0 0,2-5 0-16,6-7 0 0,-1-8 0 15,-2-9 0-15,0-6 0 16,-10-13 0-16,-1 0 0 15,-8-8 0-15,-5-1 0 16,-6 5 0-16,-6 2 0 0,-7 8 0 16,-7 8 0-16,-3 11 0 15,-5 9 0-15,3 9 0 16,-3 7 0-16,3 10 0 0,7 5 0 16,3 9 0-16,10 1 0 15,8 5 0-15,11-2 0 16,14-3 0-16,9-3 0 15,10-7 0-15,8-6 0 0,7-4 0 16,-7 3-38-16,6-15-52 16</inkml:trace>
  <inkml:trace contextRef="#ctx0" brushRef="#br0" timeOffset="44572.0527">13919 9975 329 0,'0'0'3'0,"0"0"0"0,0 0 0 16,0 0 1-16,0 0 3 16,5 7 2-16,8-1 3 0,4 2 1 15,10-2-3-15,21 4 1 16,11 1 1-16,23-3-1 0,20-1-2 16,23-2-1-16,18-1-2 15,25-4 0-15,22 0-1 16,19 0-1-16,20-2 0 15,16-5 0-15,14-3 0 0,17 0-1 16,15-2 0-16,10-4 0 16,12-1 0-16,11 2 0 15,4-2 0-15,8 5 0 16,-3-3-1-16,39 5 0 16,-36-1 0-16,-5 4 0 0,-15 2 0 15,-1 0-1-15,-20 1 1 16,-15 1-2-16,-20 3 0 15,-61-3 0-15,15 1 0 16,-28 2 0-16,-20-3 0 0,-28 3 0 16,-17 0 0-16,-21 0 0 15,-18-2 0-15,-9 0 0 16,-12 2 0-16,-14-3 0 0,-9 3 0 16,-9-3 0-16,-8 3 0 15,-12 0 0-15,-9 0 0 16,0 0 0-16,0 0 0 0,-7 0 0 15,-3 0 0-15,-3 0 0 16,-1 0 0-16,-1 0 0 16,-2 3 0-16,4-3 0 15,1 0 0-15,1 0 0 16,11 0 0-16,-10-7 0 16,10 7 0-16,-7-12 0 0,5-1 0 15,-1-5 0-15,3-1 0 16,0-9 0-16,0-1 0 15,0-11 0-15,0-4 0 16,0-10 0-16,3-6 0 16,-1-10 0-16,1-7 0 0,-3-4 0 15,0-8 0-15,0-3 0 16,-5-5 0-16,0-2 0 0,-1 2 0 16,-1-4 0-16,0 5 0 15,2-4 0-15,0 4 0 16,3 1 0-16,-2 7 0 15,4 1 0-15,0 0 0 0,4 8 0 16,3-1 0-16,-2 9 0 16,2 1 0-16,0 6 0 15,1 7 0-15,2 2 0 16,-5 9 0-16,0 5 0 0,0 7 0 16,-2 7 0-16,2 5 0 15,-3 7 0-15,-2 5 0 16,0 10 0-16,2-10 0 15,-2 10 0-15,0 0 0 16,0 0 0-16,0 0 0 16,0 0 0-16,0 0 0 0,0 0 0 15,0 0 0-15,0 0 0 16,0 0 0-16,0 0 0 0,0 0 0 16,0 0 0-16,0 0 0 15,0 0 0-15,0 0 0 16,0 0 0-16,0 0 0 15,-4 0 0-15,-12 0 0 0,-5 0 0 16,-13 0 0-16,-8 2 0 16,-15-2 0-16,-15 0 0 15,-12 0 0-15,-14 0 0 0,-8-2 0 16,-11 2 0 0,-2-6 0-16,-8 4 0 0,-7 2 0 15,-7-3 0-15,4 2 0 16,-5-5 0-16,-8 4 0 15,-4-4 0-15,-2 5 0 16,-5-2 0-16,-11 0 0 16,-3 1 0-16,-4 2 0 0,-5 0 0 15,0 0 0-15,-4 0 0 16,1 0 0-16,1 0 0 0,5 5 0 16,2-2 0-16,2-2 0 15,3 5 0-15,0-4 0 16,7 4 0-16,-5-5 0 15,6-1 0-15,-4 5 0 0,5-5 0 16,3 0 0-16,-5 0 0 16,9 0 0-16,1 0 0 15,5 0 0-15,6-5 0 16,8 1 0-16,2-1 0 0,10-1 0 16,4 2 0-16,5-3 0 15,-4 1 0-15,10 2 0 16,2-1 0-16,2 0 0 15,8 3 0-15,5-1 0 16,4 0 0-16,10 2 0 0,13 1 0 16,7 0 0-16,10 0 0 15,9 0 0-15,8 0 0 16,3 0 0-16,7 0 0 0,3 0 0 16,4 1 0-16,0 2 0 15,4-3 0-15,0 3 0 16,2-1 0-16,2 0 0 15,8-2 0-15,-12 3 0 0,12-3 0 16,-13 12 0-16,6-2 0 16,2 5 0-16,-2 5 0 15,1 10-2-15,-3 12 0 16,2 8 1-16,-1 8 1 0,0 14 0 16,1 10 2-16,0 7 1 15,2 10-3-15,-3 9 0 16,0 8 0-16,-2 5 0 15,-2 5 0-15,0 3 0 0,2-4 0 16,-3 3 0-16,4-9 0 16,-1-3 0-16,4-10 0 15,1-2 0-15,0-9 0 16,3-6 0-16,2-7 0 0,-2-9 0 16,-2-5 0-16,0-12 0 15,2-10 0-15,0-15 0 16,-2-6 0-16,4-11 0 15,0-3 0-15,0-11 0 0,0 0 0 16,0 0 0-16,0 0 0 16,0 0-12-16,0-5-52 15,0 5-25-15,0 0-1 0</inkml:trace>
  <inkml:trace contextRef="#ctx0" brushRef="#br0" timeOffset="44647.8519">13955 9810 347 0,'0'0'5'0,"0"0"3"0,0 0 1 16,0 0 1-16,0 0-3 15,6-18-55-15,-6 18-18 16</inkml:trace>
  <inkml:trace contextRef="#ctx0" brushRef="#br0" timeOffset="45978.3288">1479 14289 329 0,'0'0'5'0,"0"0"3"16,0 0 2-16,0 0 4 16,0 0 3-16,-7-2-1 15,7 2-1-15,0 0 0 0,0 0-3 16,0 0-2-16,0 0-2 15,24 0-1-15,7 0-2 16,13 2 1-16,16 0 1 16,13-2 1-16,10 0-1 0,4 0-1 15,5 0-2-15,-2 0-2 16,-1-4-2-16,-11 1 0 16,-6 0 0-16,-13-2 0 15,-9 2 0-15,-10 3 0 16,-8-4 0-16,-9 4 0 15,-9 0 0-15,-14 0 0 0,0 0 0 16,-21 0 0-16,-9 0 0 16,-11 1 0-16,-14 5 0 15,-4-1 0-15,-19 1 0 0,-3 0 0 16,-6 2 0-16,-3-2 0 16,1-2 0-16,10 1 0 15,3-5 0 1,12 2 0-16,13-2 0 0,10 0 0 15,14 0 0-15,10 0 0 16,6 0 0-16,11 0 0 0,11 0 0 16,10 0 0-16,18 0 0 15,15-2 0-15,16-1 0 16,9 1 0-16,10-1 0 0,9 3 0 16,-6 12-83-16,2-12-5 15</inkml:trace>
  <inkml:trace contextRef="#ctx0" brushRef="#br1" timeOffset="73358.1187">12363 13139 277 0,'0'0'5'0,"0"0"5"0,0 0 3 16,0 0 3-16,0 0 1 16,0 0 1-16,0 0 2 15,0 0 0-15,0 0-7 0,0 0-4 16,0 0-2-16,0 0-4 16,-5 8-1-16,5 2-1 15,0 4-1-15,0 6 1 16,0-1-1-16,0 8 1 0,0 4 0 15,0-2 0-15,0 3 0 16,-3 4 1-16,3-7-1 16,-3 6 0-16,1 0 1 15,0-1 0 1,-1 1 0-16,1 0 0 0,-1-3 0 16,3 0-1-16,-2-2 1 15,2-3 0-15,-2-2-1 16,2-6 0-16,-3-2 0 15,3 1-1-15,0-6 1 0,0-1 0 16,-2 1-1-16,2-2 1 16,0-1-1-16,0-1 1 15,0 2-1-15,0 1 1 0,0 1 0 16,-3-3-1-16,3 3 1 16,-2 1-1-16,-1-1 1 15,0-2-1-15,3 0 1 16,-2 0-1-16,-1 0 0 0,3-1 0 15,0-9 1-15,-4 13-1 16,4-13 0-16,-3 16 0 16,3-16 1-16,-2 14-1 15,2-14 0-15,-3 13 1 0,3-13-1 16,-2 16 1 0,2-16-1-16,-5 18 0 0,5-18 1 15,-6 17-1-15,6-17 0 16,-2 10 0-16,2-10 0 15,0 0-1-15,0 0 1 16,0 0 0-16,0 0 0 0,0 0 0 16,0 0 0-16,0 0 0 15,0 0-1-15,0 0 1 16,0 0-1-16,0 0 1 0,0 0 0 16,0 0 0-16,8 8 0 15,-8-8 0-15,17 0 1 16,-4 0 0-16,4 0-1 0,1-3 1 15,3 3-1-15,0-1 1 16,4-3-1-16,-4 4 0 16,4-4 0-16,0 4 1 15,3-3 0-15,-3 3 0 16,0-3 0-16,0 3 0 0,-1-3 0 16,-4 3 0-16,3 0 0 15,-3 0 0-15,-1 0 0 16,1 0-1-16,-3 0 0 15,-2 0 0-15,-2 0 1 0,2 0-1 16,-5 0 0-16,2 0 0 16,1 0 1-16,-6 0-1 15,3 0 0-15,-10 0 0 0,15 0 0 16,-15 0 0-16,12 0 0 16,-12 0 0-16,13 3 0 15,-13-3 1-15,15 3-1 16,-15-3 0-16,13 0 0 0,-13 0 1 15,12 3-1-15,-12-3 0 16,7 0 0-16,-7 0 0 16,0 0 0-16,0 0 0 15,10 0 0-15,-10 0 1 16,0 0-1-16,0 0 0 0,0 0 1 16,0 0-1-16,0 0 1 15,0 0 0-15,0 0 0 16,0 0 0-16,0 0 0 15,0 0 0-15,0 0 1 16,0 0 0-16,0 0-1 0,0 0 1 16,0 0 0-16,4-9 1 15,-4 9-1-15,4-12 0 16,-2 3-2-16,0-2 0 0,0-1 0 16,1-2 0-16,0-1 0 15,-1-3 0-15,-2 2 0 16,2-5 0-16,2 4 0 0,-2-5 0 15,-2 2 0-15,3-1 0 16,-2 4 0-16,-1 1 0 16,0-2 0-16,3 1 0 15,-3 2 0-15,0-2 0 16,0 1 0-16,0 1 0 16,0 1 0-16,0-1 0 0,0 3 0 15,3-3 0-15,-3 3 0 16,2-3 0-16,-2 1 0 15,2 0 0-15,-2-1 0 16,3 3 0-16,-3-5 0 0,0 4 0 16,0-5 0-16,0 3 0 15,2 1 0-15,-2-1 0 0,0 1 0 16,0 1 0-16,3 1 0 16,-3-6 0-16,2 6 0 15,-2-3 0-15,4 0 0 16,-2 0 0-16,-2 3 0 0,2-5 0 15,0 5 0-15,1-4 0 16,-3 3 0-16,0 1 0 16,0 2 0-16,0 1 0 15,0-1 0-15,0 0 0 16,0 0 0-16,0-1 0 0,0 4 0 16,0-5 0-16,0 2 0 15,0 3 0-15,-3-5 0 16,3-1 0-16,0 1 0 15,0 2 0-15,0-2 0 16,0 2 0-16,0-1 0 0,0 2 0 16,0-2 0-16,0 11 0 15,0-14 0-15,0 14 0 0,0-12 0 16,0 12 0-16,0-13 0 16,0 13 0-16,0-9 0 15,0 9 0-15,0-13 0 16,0 13 0-16,0-11 0 0,0 11 0 15,0 0 0-15,0-9 0 16,0 9 0-16,0 0 0 16,0 0 0-16,0 0 0 15,0 0 0-15,0 0 0 16,0 0 0-16,0 0 0 16,0 0 0-16,0 0 0 0,0 0 0 15,0 0 0-15,0 0 0 16,-10-3 0-16,10 3 0 15,-12-2 0-15,12 2 0 0,-14-6 0 16,0 5 0-16,3-2 0 16,-5 0 0-16,2 1 0 15,-1-1 0-15,-2 3 0 0,-4-1 0 16,1-2 0-16,1 3 0 16,-4 0 0-16,1 0 0 15,0 0 0-15,-3 0 0 16,5 0 0-16,-3 3 0 0,2-3 0 15,-2 0 0-15,0 0 0 16,-2 0 0-16,4 0 0 16,-2 0 0-16,-2 0 0 15,2 0 0-15,2 0 0 16,-2 0 0-16,5 0 0 0,0 0 0 16,2 0 0-16,1 0 0 15,2 0 0-15,1-3 0 16,-1 3 0-16,3-3 0 15,3 3 0-15,-3-2 0 0,0-1 0 16,0 1 0-16,0 2 0 16,0-3 0-16,3 3 0 15,7 0 0-15,-16-2 0 0,16 2 0 16,-7 0 0-16,7 0 0 16,0 0 0-16,0 0 0 15,0 0 0-15,-9-5 0 16,9 5 0-16,0 0 0 0,0 0 0 15,0 0 0-15,0 0 0 16,0 0 0-16,0 0 0 16,0 0 0-1,0 0 0-15,0 0 0 0,0 10 0 16,0-10 0-16,0 17 0 0,2-5 0 16,-2 5 0-16,0 7 0 15,2 0 0-15,-2 0 0 16,3 7 0-16,-1-1 0 0,-2 1 0 15,0 1 0-15,3 4 0 16,-1-7 0-16,-2 3 0 16,0-2 0-16,0-5 0 15,0-1-3-15,0-7-6 16,0 1-4-16,0-7-6 0,0 1-10 16,0-12-29-16,0 0-27 15,0 0-5-15</inkml:trace>
  <inkml:trace contextRef="#ctx0" brushRef="#br1" timeOffset="75050.3877">12278 13075 290 0,'0'0'9'0,"0"0"2"16,0 0 3-16,0 0-1 16,0 0-2-16,-4-5 1 15,4 5 2-15,-8 17 0 0,8 2-7 16,-3 12-3-16,0 6-1 16,3 7 2-16,-2 9 1 15,2 1-1-15,0 10 1 16,2 1-1-1,1-6-1 1,0-1 1-16,2-10-3 0,-2 0 0 16,1-9-1-16,-1-4 1 15,-1-12-1-15,1-4 0 16,-3-2 0-16,0-4-1 0,0-1 1 16,0 0 0-16,0-2-1 15,0 0 1-15,0 1-1 16,0-1 0-16,0-4 1 15,0 5-1-15,0 1 0 16,-3-5 0-16,3 1 0 0,0 1 1 16,0 1-1-16,0 0 0 15,0 0 0-15,0 0 1 0,0 3-1 16,0-3 0-16,-2 0 1 16,2-3-1-16,0-7 0 15,0 15 1-15,0-15-1 0,-3 12 0 16,3-12 1-1,-2 15-1-15,2-15 1 0,-2 12-1 16,2-12 0-16,0 0 1 16,-5 10 0-16,5-10-1 15,0 0 1-15,0 0 0 16,0 0 0-16,0 0 0 16,0 0 0-16,0 0-1 15,0 0 0-15,0 0 0 0,0 0-1 16,0 0 1-16,0 0 0 15,9 5 0-15,-9-5 0 0,18 3 0 16,-6-3 1-16,6 0-1 16,1 0 1-16,5 0 0 15,2 0 0-15,4-3 0 0,0 3 0 16,2-1 0-16,-2-3 0 16,5 4 0-16,-3 0 1 15,-2 0-1-15,0-2 1 16,-4 2-1-16,3-2 0 15,-4 2 0-15,2 0 0 0,-8 0 0 16,1 0-1-16,-3-3 0 16,1 3 1-16,-6-3-1 15,-1 3 0-15,-2 0 0 16,1 0 0-16,-10 0 0 16,13-3 0-16,-13 3 1 15,7 0-1-15,-7 0 0 0,10 0 0 16,-10 0 0-16,0 0 1 15,11 0-1-15,-11 0 0 16,0 0 0-16,0 0 1 0,0 0-1 16,7-1 1-16,-7 1 1 15,0 0 0-15,0 0 0 0,0 0 0 16,0 0 0-16,0 0 0 16,0 0 1-16,2-8-1 15,-2 8-1-15,0 0 0 16,3-12 1-16,-3 12 0 15,1-13-2-15,-1 13 0 0,3-20 0 16,0 8 0-16,-1 0 0 16,4-3 0-16,-4-5 0 15,1 0 0-15,-3 0 0 16,1-2 0-16,-1-2 0 16,4-2 0-16,-4-1 0 0,0 0 0 15,2 3 0-15,0-5 0 16,0 3 0-16,1-2 0 15,0 4 0-15,1 1 0 16,2-4 0-16,-3 0 0 0,-3 3 0 16,1-2 0-16,-1 6 0 15,0-4 0-15,0 5 0 0,0-1 0 16,0 2 0-16,0 3 0 16,3-3 0-16,-3 4 0 15,0 2 0-15,0-3 0 16,0 3 0-16,0-4 0 15,0 2 0-15,0 1 0 0,0-2 0 16,3 3 0-16,-3-2 0 16,0-4 0-16,0 3 0 15,0 2 0-15,0-2 0 16,0 1 0-16,0-3 0 16,0 2 0-16,0 0 0 15,0-1 0-15,-3 4 0 0,3 2 0 16,0-2 0-16,0 0 0 15,-3 4 0-15,3-1 0 0,0 9 0 16,0-18 0-16,0 18 0 16,0-12 0-16,0 12 0 15,0 0 0-15,-1-14 0 0,1 14 0 16,0 0 0-16,0 0 0 16,0 0 0-16,0 0 0 15,0 0 0-15,0 0 0 16,0 0 0-16,0 0 0 0,0 0 0 15,0 0 0-15,0 0 0 16,0 0 0-16,0 0 0 16,-5-7 0-16,5 7 0 15,0 0 0-15,-11-9 0 16,11 9 0-16,-9-13 0 0,9 13 0 16,-16-14 0-16,4 6 0 15,3 1 0-15,-7 2 0 16,-1 0 0-16,-3 3 0 15,2-3 0-15,4 5 0 16,-4 0-2-16,8 5-28 0,10-5-56 16,-2 10-4-16</inkml:trace>
  <inkml:trace contextRef="#ctx0" brushRef="#br1" timeOffset="88886.5952">3853 14809 227 0,'0'0'4'16,"0"0"1"-16,-12 0 1 0,12 0-2 15,-7 3 1-15,7-3 0 16,-16 14-1-16,12-1 2 15,-1 1-6-15,1 5 0 16,3 5-1-16,1 3 1 16,0 0 0-16,0 2 0 0,7 0 0 15,5-3 0-15,6-3 0 16,2 0 1-16,2-3 1 16,0 1 0-16,11-6 1 15,-3 0 1-15,9-1 1 0,-3-4-1 16,6-2 2-16,3-1-1 15,4-2-1-15,8-5 1 16,4 0-1-16,12 0 0 16,7-8 0-16,7-1 0 15,4-1 0-15,7-7-1 0,6-1 0 16,3-2 0-16,8 2 0 16,2-3 0-16,-6 6 1 15,8-3-1-15,6 4 0 0,-7 1 0 16,5 3-1-16,-1 6 0 15,-8 1 0-15,6 3-1 16,-1 0 0-16,-5 5-1 16,1 5 1-16,-6 3-1 15,0-1 0-15,-4 5 0 0,-3 0 0 16,-10 6 0-16,-6-4-1 16,-8 9 1-16,-10-4-1 15,-7 3 0-15,-9-1 0 16,-10 3 0-16,-10-1 0 0,-2-1 1 15,-7-3 0-15,-1 1-1 16,-7-5 1-16,0-3 1 16,-5 1-1-16,-3-6 1 15,1-1 0-15,-8-11 1 0,10 7 2 16,-10-7-1-16,0 0 1 16,10-7-1-16,-6-6 0 15,5-5 0-15,-2-1 0 16,7-3-2-16,4-6 0 0,0-2-1 15,12-2 0-15,-5 1 0 16,14-3 0-16,3 0 1 16,11-1-1-16,2 6 1 15,7-4-1-15,5 3 1 0,6 1-1 16,8 4 1-16,0 3 0 16,7 0-1-16,-2 2 0 15,0 2 0 1,5 3 1-16,-2 5-1 0,1 2 0 0,2-1 0 15,-5 7 0-15,5-4 0 16,-2 6 0-16,4-2 0 16,-2 2 0-16,2 2 0 15,-2 1 0-15,3 2 1 0,-3 0-1 16,-1-1 0-16,-1 4 0 16,-8-1 0-16,2 2 0 15,-6-1 0-15,-1-2 0 16,1 4 0-16,-2-2 0 0,-4-3 0 15,3-1 1-15,-1 2-1 16,1-4 0-16,-1-2 1 16,0 0-1-16,-4 0 0 0,-2 0 0 15,-4 0 1-15,-4-5-1 16,-11 2 0-16,1 2 0 16,-7-5 0-16,-4 1 0 15,-4 0 1-15,1-2-1 16,-2-1 0-16,-1-1 1 15,-6 0 0-15,1 2 1 0,-7-3 1 16,-1 1 2-16,-8-1 1 16,1 2 0-16,-8-2 0 15,-2 3 1-15,-3 7 0 16,2-20-1-16,-2 20-2 0,0-14 0 16,0 14-2-16,0-16-1 15,0 16-8-15,0 0-11 16,-7 0-60-16,7 10-4 0</inkml:trace>
  <inkml:trace contextRef="#ctx0" brushRef="#br1" timeOffset="114132.2233">15084 14229 138 0,'0'0'9'16,"-9"0"6"-16,9 0 3 15,-12-3 5-15,12 3 4 0,-16 0 2 16,16 0 2-16,-14 0 1 16,14 0-10-16,0 0-4 0,-11 0-2 15,11 0-2-15,0 0-2 16,13 5-2-16,1-2-1 16,12-1 1-16,11 1 0 15,8-1 2-15,8 0-2 16,5-2-1-16,10 0-2 15,-1 0-1-15,1 0-1 0,-2 0-1 16,-2 0 0-16,-4 0-2 16,-7 0 0-16,-3 0 0 15,-8 3-1-15,-3 0-1 16,-6-1 1-16,-6 1-1 0,-7-3 1 16,-2 1 1-16,-6 2-2 15,-12-3 0-15,15 0 0 16,-15 0 0-16,0 0 0 15,0 0 0-15,0 0 0 0,-13 3 0 16,1-1 0-16,-1-2 0 16,-6 6 0-16,-6-5 0 15,-7 2 0-15,-2 0 0 0,-7 2 0 16,-1 1-4-16,-6-4 0 16,-1 2 0-16,-4-1 0 15,3 2 1-15,1 1 0 16,-1-2 1-16,4-2 0 0,0 3 1 15,7 0 1-15,-2 0-1 16,9 0 1-16,0 0 0 16,10-3-1-16,2 1 0 15,5-1 0-15,7 3-1 16,8-5 2-16,0 0 0 0,21 5 1 16,6-2 0-16,10-2 0 15,11-1 1-15,8 3 2 16,12-3-1-16,4 0 0 15,5-3 0-15,2-1 0 0,-1 2-1 16,-2-4 1-16,-3 4-1 16,-9 0-1-16,-4 2 1 15,-11-3 0-15,-11 3-2 16,-8 0 0-16,-9 0 0 0,-5 0 0 16,-16 0 0-16,12 3 0 15,-12-3 0-15,0 0 0 16,-14 2 0-16,-2 3 0 15,-3-2 0-15,-6-1 0 16,-5 2 0-16,-7 2-2 0,-1-1-3 16,-9-2 0-16,0 1-2 15,-2 2 1-15,-4-6 0 16,1 2 1-16,2 1 1 16,1-3 1-16,3 0 0 0,8 0 2 15,8 0 0-15,6 0 0 16,7 0 0-16,4 0 0 15,13 0 0-15,0 0 2 0,11 5-1 16,14-1 2-16,12-4 0 16,10 3 1-16,10-3 1 15,10 0 0-15,6 0 0 16,-2 0-2-16,-6-3 1 0,-5 1-2 16,-13 0 0-16,-11 0 0 15,-7 2 0-15,-12 0 0 16,-7 0 0-16,-10 0-1 15,0 0 0-15,-10 2 0 0,-6 2-1 16,-5-1-1-16,-7 0-1 16,-2-1-1-16,-2 1 0 15,0-1 0-15,2 0 1 16,5 1-1-16,3-3 1 16,9 2 0-16,1-2-1 0,12 0-1 15,0 0-2-15,0 0-11 16,3-7-56-16,8 2-6 15</inkml:trace>
  <inkml:trace contextRef="#ctx0" brushRef="#br1" timeOffset="115586.4721">15155 14222 201 0,'0'0'5'16,"-8"0"5"-16,8 0 3 16,-10 0 2-16,10 0 3 0,-10 0 0 15,10 0 0-15,-13 0-3 16,13 0-2-16,0 0-1 15,6 2-1-15,13 5 0 16,2-2 1-16,13 0 0 0,2 0 0 16,18 0 3-16,5-1-1 15,8-1-1-15,0-3-4 16,6 0-1-16,-6 0-1 16,-3 0-2-16,-4 0-1 15,-7-3 0-15,-9 2-3 16,-10 1 1-16,-4 0-1 0,-12 0 0 15,-3 0 0-15,-5 0 0 16,-10 0 1-16,0 0 0 16,0 0 0-16,0 0-1 0,-5 0 0 15,-10 0 0-15,-5 0-1 16,-7 0-2-16,-11 1-1 16,-4 2-1-16,-5-3 0 0,-5 3-1 15,2-1 1-15,-2 2-1 16,3-4 1-16,1 2 0 15,6-1 1-15,-1 2 2 16,11 0 0-16,-1-3 0 16,13 3-1-16,0-1 1 0,3 1-1 15,4 0-1-15,13-3 1 16,0 0 1-16,0 6 1 16,9 2 1-16,12-5 1 15,8 4 1-15,8-5 2 16,7 3 1-16,11-3 1 0,1-2-1 15,7 0-1-15,-1 0 0 16,-7-2-1-16,-2-3 0 0,-11 3-1 16,-8 2-1-16,-4-3 1 15,-8 2-1-15,-9 1 0 16,-3 0 0-16,-10 0 1 16,0 0-1-16,0 0 1 15,0 0-1-15,0 0-2 0,0 0 0 16,0 0 0-16,0 0 0 15,0 0 0-15,0 0 0 16,0 0 0-16,0 0 0 16,0 0 0-16,0 0 0 15,0 0 0-15,0 0-10 0,0 0-14 16,8 11-59-16,-8-11-5 16</inkml:trace>
  <inkml:trace contextRef="#ctx0" brushRef="#br1" timeOffset="118698.0505">15477 13020 227 0,'0'0'9'15,"0"0"6"-15,0 0 3 0,0 0 3 16,-7-5 2-16,7 5 2 16,0 0 0-16,0 0 1 15,-10-3-10-15,10 3-3 0,0 0-3 16,10 0-2-16,13-3-1 15,7 3 0-15,14-1-1 16,6-2 1-16,12 0 1 16,7 1-2-16,4-2 0 15,-2-2-2-15,-3 4-1 16,-6-1-1-16,-12 3 0 0,-6 0-2 16,-8 0 1-16,-12 0 0 15,-4 0-1-15,-8 0 1 16,-12 0 1-16,11 0-1 0,-11 0 0 15,0 0 1-15,0 0-1 16,0 0-2-16,0 0-1 16,-5 12-5-16,1-1-11 0,-5 7-40 15,-1-1-27-15,1 2-4 16</inkml:trace>
  <inkml:trace contextRef="#ctx0" brushRef="#br1" timeOffset="119309.6109">15458 14291 324 0,'0'0'6'16,"0"0"2"-16,0 0 3 16,0 0 1-16,0 0 2 15,-5 13 2-15,5-13 2 16,3 9 1-16,6-2-4 0,14-1-3 16,4-4 0-1,15 0-1-15,8-2-1 0,10 0-2 16,5-2-2-16,4-3-1 15,-2-2-1-15,-3-1-4 0,-4 1 0 16,-9 2 0-16,-8 0 0 16,-10 3 0-16,-9 0 0 15,-6 2 0-15,-8 0 0 0,-10 0 0 16,11 0 0-16,-11 0 0 16,0 0 0-16,0 0 0 15,0 0 0-15,0 0 0 16,0 0 0-16,0 0 0 15,0 0 0-15,0 0 0 0,0 0 0 16,0 0 0-16,0 0-38 16,0 0-49-16,0 0-3 15</inkml:trace>
  <inkml:trace contextRef="#ctx0" brushRef="#br1" timeOffset="128127.0913">15691 12631 377 0,'0'0'6'0,"0"0"1"15,0 0 2-15,0 0 3 16,0 0 0-16,0 0 3 0,0 8-2 16,0-8 4-16,0 0-4 15,0 0-1-15,8-17-2 16,9-4-2-16,3-8-8 16,10-8 0-16,6-18 0 0,13-4 0 15,11-8 0-15,7-6 0 16,7-3 0-16,3 2 0 15,0 2 0-15,-5 10 0 16,-9 8 0-16,-9 9 0 16,-12 10 0-16,-12 12 0 0,-10 9 0 15,-10 5 0 1,-10 9 0-16,0 0 0 0,0 0 0 16,0 0 0-16,2 4 0 15,-6 6 0-15,-6 7 0 16,-8 15-50-16,-2-7-43 15</inkml:trace>
  <inkml:trace contextRef="#ctx0" brushRef="#br1" timeOffset="128646.6935">15723 12160 425 0,'0'0'6'0,"0"0"2"0,-2-9 2 16,2 9 1-16,0-10 0 15,0 10 0-15,0 0 0 16,0 0 0-16,0 0-4 0,0 24-7 15,0 3 0-15,0 6 0 16,0 6 0-16,0 7 0 16,-3 0 0-16,-1 1 0 15,-1-4 0-15,-2-9 0 0,2-1 0 16,-1-9 0-16,1-4 0 16,3-5 0-16,-1-6 0 15,3-9 0-15,-2 10 0 0,2-10 0 16,7 0 0-16,9-7 0 15,5-3 0-15,4-2 0 16,5-5 0-16,7-3 0 16,4-2 0-16,1 2 0 0,0 0 0 15,-7 3 0-15,0 1 0 16,-8 7 0-16,-2 2 0 16,-8 4 0-16,-4 3 0 15,-3 0 0-15,-10 0 0 16,11 3 0-16,-11-3 0 0,0 0-29 15,3 15-56-15,-3-15-4 16</inkml:trace>
  <inkml:trace contextRef="#ctx0" brushRef="#br1" timeOffset="129284.0197">16718 11477 432 0,'0'0'6'0,"0"0"-1"15,0 0 2-15,0 0 0 16,-7 12 1-16,2 3 1 0,-2 4 1 16,-2 9-1-16,-3 5-4 15,5 1-2-15,-1 3 0 0,6 4-1 16,2-8 0-16,4 0-1 16,9-9 1-16,4-6-2 15,6-5 0-15,7-9 0 0,2-4 0 16,3-7-6-16,0-7-6 15,2-4-17-15,-12-5-31 16,2-9-22-16,-4-2 2 16,-3 3 25-16,-11-1 24 15,-6 6 15-15,-3 6 16 0,-7 0 22 16,2 4 38-16,-8 16 20 16,-4 0-6-16,-3 7-27 15,3 11-19-15,1 1-10 16,4-3-7-16,1 4-3 15,5-1-3-15,6 2-1 16,0-4-2-16,10-6 0 0,9-2 0 16,-1-6 0-16,7-3 0 15,8-6 2-15,-9-3-4 0,3-6 0 16,-4-1 0-16,-3-6 0 16,-8 3 0-16,-6-1 0 15,-6 0 0-15,0 5 0 0,-11-3 0 16,-1 9 0-16,-6-1 0 15,-2 10-21-15,-2 2-62 16,5 1-6-16</inkml:trace>
  <inkml:trace contextRef="#ctx0" brushRef="#br1" timeOffset="129576.911">17051 11469 446 0,'0'0'5'0,"0"0"2"15,0 0 0-15,13-7 2 16,-13 7 0-16,17-12 0 15,-4 6 0-15,6-2 1 16,-1 7-10-16,1 1 0 0,4 0 0 16,-1 7 0-16,1 2 0 15,-4 4 0-15,-1 5 0 16,-6-3 0-16,-1 2 0 0,-9 0 0 16,1-2 0-16,-3-6 0 15,0 2 0-15,0-11 0 16,0 0 0-16,-8 7 0 15,8-7 0-15,-10-12 0 0,7-1 0 16,-1-1 0-16,1-3 0 16,3 1 0-16,0-5-14 15,0-15-61-15,10 17-12 0</inkml:trace>
  <inkml:trace contextRef="#ctx0" brushRef="#br1" timeOffset="129742.4679">17446 11281 423 0,'0'0'6'0,"0"0"3"16,0 0-1-16,0 0 2 0,0 0 0 16,13 3 1-16,-13-3 0 15,12 14 0-15,-5-4-5 16,2 5-3-16,0 0-2 0,3 2-3 16,-1-2-7-16,1 5-28 15,-2-3-47-15,0-5-1 16</inkml:trace>
  <inkml:trace contextRef="#ctx0" brushRef="#br1" timeOffset="130044.1773">17703 11219 457 0,'0'0'5'0,"0"0"1"16,0 0 1-16,-8-2 0 15,8 2 1-15,-10 2-1 0,10-2 0 16,-15 20 0-16,12-5-7 15,3 0 0-15,0 2 0 16,8 1 0-16,2-4 0 16,8-4 0-16,1-5 0 15,4-5 0-15,-1 0 0 0,1-5 0 16,-6-5 0-16,1-4 0 16,-6-4 0-16,-7-2 0 0,-3 3 0 15,-2-1 0-15,-10 1 0 16,-5 3 0-16,-2 3 0 15,-6 4 0-15,1 5 0 0,-5 2-39 16,2 0-48-16,5 5-2 16</inkml:trace>
  <inkml:trace contextRef="#ctx0" brushRef="#br1" timeOffset="130281.8833">17879 10741 461 0,'0'0'4'0,"0"0"2"16,0 0 1-16,0 0 0 15,-10 0 1-15,10 0-1 0,0 18 1 16,0 1-5-16,5 6-3 16,8 5 0-16,0 9 0 15,6 0 0-15,0 5 0 0,3 0 0 16,2-5 0-1,-2 1 0-15,-5-6-40 0,3-1-45 16,-3-10-2-16</inkml:trace>
  <inkml:trace contextRef="#ctx0" brushRef="#br1" timeOffset="130450.6251">18126 10984 453 0,'0'0'3'0,"0"0"-1"0,0 0 2 15,0 0 0-15,7 8 0 16,-7-8 2-16,14 16 0 0,-3-1 0 16,-2-3-5-16,3 6-7 15,1-3-21-15,0 5-54 0,0-5-2 16</inkml:trace>
  <inkml:trace contextRef="#ctx0" brushRef="#br1" timeOffset="130789.3166">18493 10837 464 0,'0'0'4'0,"0"0"0"15,0 0 2-15,-4-6 0 16,4 6 0-16,-16-4-1 16,6 4 1-16,-1 4-1 0,1 2-3 15,1 8-1-15,-2 6-2 16,5-4 0-16,1 8 0 15,5 0 0-15,0 1 1 16,5-6 0-16,10 1 1 16,2-4 0-16,3-3 0 0,5-3 0 15,-3 1 1-15,1-4-2 16,-1-2 0-16,-7 2 0 0,-2 1 0 16,-4 4 0-16,-9 0 0 15,0 3 0-15,-9 0 0 16,-9 5 0-16,-1-2 0 15,-6 8-6-15,-5-3-42 0,0-4-37 16,0-1-2-16</inkml:trace>
  <inkml:trace contextRef="#ctx0" brushRef="#br1" timeOffset="133342.4329">17335 11100 455 0,'0'0'5'15,"0"0"1"-15,0 0 1 16,0 0-1-16,0 0 1 16,0 0 0-16,0 0-1 0,0 0 0 15,0 0-8-15,0 0-8 16,5-7-51-16,9 7-24 16,-1-3-3-16</inkml:trace>
  <inkml:trace contextRef="#ctx0" brushRef="#br1" timeOffset="133757.3231">18078 10822 427 0,'0'0'5'16,"0"0"3"-16,0-9 1 0,0 9 0 16,0 0 1-16,0 0-1 15,0-10-1-15,0 10-6 16,2-13-76-16,-2 13-10 15</inkml:trace>
  <inkml:trace contextRef="#ctx0" brushRef="#br1" timeOffset="140223.3659">16922 14311 14 0,'0'0'8'0,"0"0"6"16,0 0 4-16,0 0 2 15,0 0 1-15,0 0 2 16,0 0 3-16,0 0 3 0,0 0-2 16,0 0-6-16,0 0 0 15,0 0 1-15,0 0-1 16,0 0 0-16,0 0 0 16,0 0-4-16,0 0-1 0,0 0 0 15,0 0-3-15,0 0-3 16,0 0 0-16,0 0-1 15,0 0 0-15,0 0-2 16,0 0-1-16,0 0-1 0,0 0-1 16,0 0-1-16,0 0-2 15,0 0 0-15,0 0-1 16,0 0-1-16,0 0 0 16,0 0 1-16,0 0-1 0,0 0 1 15,7-3 1-15,-7 3 0 16,7 0 1-16,-7 0 1 15,13 0-1-15,-13 0 0 16,13 0 0-16,-13 0 0 0,13 3-1 16,-13-3 1-16,0 0-2 15,9 0 1-15,-9 0 0 16,0 0 0-16,0 0 0 16,0 0 1-16,0 0 0 0,0 0 1 15,0 0-1-15,0 0 1 16,0 0 0-16,0 0-1 15,0 0 1-15,0 0-1 16,0 0-1-16,0 0 1 0,-5 2-1 16,5-2 0-16,0 0-1 15,0 0 1-15,0 0 0 16,0 0-1-16,0 0 0 16,0 0 1-16,0 0-1 0,0 0 0 15,0 0 0-15,0 0 0 16,0 0-1-16,0 0 1 15,12 0 0-15,6 0 1 16,7-2-1-16,5 2 1 0,10-4 1 16,1 1 0-16,7 0-1 15,-4-5 1-15,2 6-2 16,-7-2 0-16,-7 1 0 16,-2 0 0-16,-10 3 0 0,-3 0 0 15,-6 0 0-15,-11 0 0 16,9 0 0-16,-9 0 0 15,0 0 0-15,0 0 0 16,-4 3 0-16,-6 0 0 0,-5-1 0 16,-6 0 0-16,-6 3 0 15,-5 0 0-15,-8 1-3 16,-2-2-1-16,-3 1 1 16,1-3 0-16,-4 3 0 0,1-2 1 15,5-1 0-15,2-2 1 16,5 0 1-16,3 0 0 15,10 0 0-15,1-2 0 16,9 2 0-16,0-3 0 16,12 3-1-16,-10-3 0 15,10 3 1-15,0 0 0 0,18 0 0 16,-2 0 0-16,14 3 1 16,2 2 1-16,11-3 0 0,4 1 1 15,6-1-1-15,-1-2-1 16,-3 3 1-16,-4-1-1 15,-3 1 0-15,-7-3-1 16,-9 2 0-16,0-2 1 16,-13 2-1-16,-3-2 2 0,-10 0-1 15,0 0 1-15,0 0 0 16,-7 3-2-16,-13-3 0 16,-5 0 0-16,-8 0 0 15,-1 0 0-15,-8 0 0 0,-4 0 0 16,5 0 0-16,-2 0 0 15,10 0 0-15,4 0 0 16,7 0 0-16,7 0 0 16,5 0 0-16,10 0 0 15,10 0 0-15,7 0 0 0,13 0-2 16,7 3 0-16,12 3-16 16,19 0-64-16,-6-1-3 15</inkml:trace>
  <inkml:trace contextRef="#ctx0" brushRef="#br1" timeOffset="141377.9235">17745 13047 296 0,'0'0'10'15,"0"0"3"-15,0 0 4 16,-10-9 2-16,10 9 2 15,0 0 1-15,-13-5 0 16,13 5 0-16,0 0-9 16,0 0-2-16,0 0-1 15,3-13-2-15,14 2-1 0,8-5 0 16,15-11 0-16,15-14-1 16,16-5-6-16,17-8 0 15,11-9 0-15,6-2 0 0,1 2 0 16,2 3 0-16,-7 7 0 15,-11 2 0-15,-21 17 0 16,-12 4 0-16,-16 12 0 16,-9 1 0-16,-15 10 0 0,-7-1 0 15,-10 8 0-15,0 0 0 16,0 0 0-16,-13 0 0 16,6 5 0-16,-8 0 0 0,0 5 0 15,-3 2 0-15,2-4-86 16,-9 12-6-16</inkml:trace>
  <inkml:trace contextRef="#ctx0" brushRef="#br1" timeOffset="141842.7465">17921 12644 378 0,'0'0'8'16,"0"0"2"-16,0-10 3 16,0 10 1-16,0 0-1 15,0-11 1-15,0 11 0 0,0 0 0 16,-11 11-7-16,5 9-4 15,-4 4-2-15,-5 12-1 16,0 3 1-16,-5 3 0 16,-2 5 0-16,-3-3-1 15,0-5 1-15,5-3 0 0,-2-4-1 16,2-10 1-16,7-8-2 16,1 3 1-16,7-10-1 15,5-7 2-15,5 5-1 0,10-8 0 16,12-6 1-16,11-4 0 15,4-5 1-15,6 3 0 16,5-5 0-16,2 1 0 0,0-1-2 16,-5 4 0-16,-1 2-6 15,-6 7-8-15,-6 4-31 16,-2-2-41-16,-5 2-1 16</inkml:trace>
  <inkml:trace contextRef="#ctx0" brushRef="#br1" timeOffset="142378.2275">19301 12151 435 0,'0'0'4'0,"0"0"1"16,-7-10 1-16,-1 2 1 16,-3 4 0-16,0-2 0 15,-8 1 0-15,-2 3 1 0,-4 2-5 16,0 5-1-16,-2 5-1 16,7 0-1-16,0 7-1 15,2 0 0-15,9 0 1 0,6 1-1 16,6-3 1-1,6-3 0-15,12-4 0 0,-4-3 1 16,5-3 0-16,3-2 0 16,-2 0 0-16,-1 0-1 15,-2-2 0-15,0 2-1 0,0 5 1 16,-3 4-1-16,6 3 0 16,-3 6 0-16,1 2 1 15,2 3 0-15,-3-4 0 16,0 4 0-16,-3-4 0 0,-2-1 0 15,-5 2 0-15,-8-3 1 16,-2-2 0-16,-15 2 0 16,-4-2 0-16,-13-2 0 0,-4-1-1 15,-6-2 1-15,0-5-1 16,0-5-1-16,5-5-2 16,4-9-3-16,11-10-4 0,14-5-7 15,8-3-17 1,3-11-38-16,19 4-11 0</inkml:trace>
  <inkml:trace contextRef="#ctx0" brushRef="#br1" timeOffset="142948.5649">19381 12114 368 0,'0'0'8'0,"0"0"4"0,0 0 1 15,12-5 1-15,-12 5 1 16,17-5 1-16,-4 2-1 16,2 3 0-16,2 0-7 15,1 0-4-15,2 5-2 0,-1 5 0 16,1 0-2-16,1 0 0 15,-9 5 0-15,2-1 1 16,-3-1-1-16,-4-2 0 16,-5-2 1-16,-2-9 1 15,3 12 0-15,-3-12 0 16,0 0 0-16,-8 0 0 0,8 0 1 16,-12-12-1-16,4 4 0 15,6-2-4-15,-1-2-2 16,3-3-4-16,7-2-8 0,9 2-9 15,1 0-13-15,5 0-18 16,11-2-1 0,-1 4-2-16,3-1 7 0,0-1 15 15,-3 8 22-15,-6-8 25 16,0 7 19-16,-6-1 22 0,-10-2 3 16,-4 1-2-16,-6 10-5 15,-6-12-13-15,-9 9-11 16,-2 3-11-16,-7 0-5 0,1 0-3 15,-5 7-2-15,2 4-1 16,6 1 0-16,4 3 0 16,6-3-1-16,6 3 0 0,8-5 0 15,9-1 1-15,7-1 0 16,2-5 0-16,3-3 0 16,-3-3 1-16,3-6 0 15,-3-4 1-15,-2 1-1 16,-8-2 0-16,-1 3 0 15,-6-2 0-15,-1 4-2 0,-4 9-1 16,0 0 0-16,0 0-2 16,0 0-5-16,16 12-10 15,-11-5-19-15,-5 4-45 16,14 1-1-16</inkml:trace>
  <inkml:trace contextRef="#ctx0" brushRef="#br1" timeOffset="143223.3841">20067 11908 431 0,'0'0'5'0,"0"0"2"0,-3-12 2 16,3 12 1-16,-3-13 0 16,3 13 0-16,-3-12 0 15,3 12-1-15,0 0-4 0,11-5-3 16,-1 5-1-16,5 6-2 16,0 2 1-16,2 2-1 15,5 1 1-15,-4-4-1 16,2 3 2-16,-5-3-1 15,-5 1 1-15,-1-6 2 0,-9-2-3 16,11-2 0-16,-9-8 0 16,-2-3 0-16,0 1 0 15,-2-6 0-15,-1 4-7 16,-1 3-48-16,0-5-32 16,3-2-1-16</inkml:trace>
  <inkml:trace contextRef="#ctx0" brushRef="#br1" timeOffset="143372.5185">20394 11685 422 0,'0'0'3'0,"0"0"2"16,0 0 1-16,0 0 0 15,3 12 1-15,-3-1 0 16,6 0 1-16,-4 7-1 0,3-1-6 16,5 5-10-16,-6-4-16 15,-1-3-56-15,7-3-1 16</inkml:trace>
  <inkml:trace contextRef="#ctx0" brushRef="#br1" timeOffset="143921.0241">20594 11531 401 0,'0'0'7'15,"0"-17"4"1,-3 4 3-16,-1 1 0 0,1 0 1 16,-3-1-1-16,4 3 0 15,2 10 0-15,0 0-7 0,0 15-7 16,2 10 0-16,7 4 0 15,0 9 0-15,5-3 0 16,4-1 0-16,0 0 0 0,-1-8 0 16,3-6 0-16,0-5 0 15,0-11 0-15,-2-4 0 16,1-4 0-16,-1-11 0 16,-6-2 0-16,3 0 0 15,-5-7 0-15,-1 7 0 0,-1 0 0 16,-3 4 0-16,-5 13-2 15,8-12-1-15,-8 12 0 16,4 8 0-16,1 2 0 16,3 2 0-16,2 0 0 15,2 0 3-15,4 1-1 16,4-5 1-16,1-8 0 0,4 0 2 16,0-8 0-16,-4-5 0 15,3 1 0-15,-6-2 0 0,-3-2 0 16,-5 4 0-16,-6 3 0 15,-4 9-2-15,3-16-1 16,-3 16 0-16,0 0 0 0,2 8 0 16,1 2-1-16,1 8-1 15,9 3 1-15,2 4 0 16,8 3 2-16,2 2-1 0,2 1 0 16,-1 2 1-16,4-1 0 15,-7 0 0-15,-8-5 2 16,-10 6-1-16,-7-4 1 15,-23 1 0-15,-10 2 0 16,-9 0-6-16,-16 3-69 16,0-9-10-16</inkml:trace>
  <inkml:trace contextRef="#ctx0" brushRef="#br1" timeOffset="145421.7463">12355 12658 330 0,'0'0'6'0,"0"0"3"16,0 0 2-1,0 0 3-15,0 0 1 0,0 0 1 16,0 0 1-16,0 0 0 16,0 0-4-16,0 0-2 0,6-9-1 15,2-9-2-15,11-9 1 16,3-11-2-16,10-7 1 15,8-13-1-15,7-7-4 16,8-8-3-16,5-5 0 16,2 6 0-16,-5 3 0 0,-2 10 0 15,-11 14 0-15,-7 5 0 16,-12 13 0-16,-4 10 0 0,-12 12 0 16,-9 5 0-16,0 0 0 15,0 0 0-15,0 0 0 16,0 0 0-16,0 0 0 15,0 0 0-15,0 5 0 16,-5 7-15-16,5 1-73 16,-9 1-3-16</inkml:trace>
  <inkml:trace contextRef="#ctx0" brushRef="#br1" timeOffset="145921.2805">12333 12359 407 0,'0'0'6'0,"0"0"2"16,0 0 2-1,0 0-1-15,0 0 0 0,0 0 0 16,0 7 1-16,0 7 0 16,-2 4-5-16,-1 7-3 15,1 5-1-15,-6 0 1 0,3 8 0 16,-5-5-1-16,3 2 1 15,-3-7-1-15,2-4 0 16,-1-7-1-16,3-2 1 0,1-5-1 16,5-10 0-16,0 0 1 15,8 0 0-15,12-12-1 16,5-5 1-16,4-3 1 0,6-5-1 16,5 0 1-16,2 1-1 15,0-1 0-15,-1 8-1 16,-7-1 0-16,-4 5-2 15,-6 9-2-15,-1-2-7 16,-5 6-17-16,7 3-55 16,-16 2-3-16</inkml:trace>
  <inkml:trace contextRef="#ctx0" brushRef="#br1" timeOffset="146387.3831">12979 11397 433 0,'0'0'5'0,"0"0"4"0,0 0 0 15,0 0 1-15,0-9 0 16,0 9 0-16,0 0 0 16,5 5 0-16,-3 5-5 0,3 4-5 15,3 5 0-15,2 5 0 16,-3 1 0-16,4 1 0 16,-1-3 0-16,-1-2 0 0,-2 0-13 15,2-5-33-15,0 0-38 16,-6-1-4-16</inkml:trace>
  <inkml:trace contextRef="#ctx0" brushRef="#br1" timeOffset="146558.6067">12887 11487 425 0,'0'0'5'0,"0"0"3"0,-9-13 1 15,6 3 0-15,3-3 1 16,0-3 0-16,5-7 0 0,7-1 0 15,7-4-4-15,2 3-4 16,8 3-2-16,1-2-7 16,8 7-19-16,-1 6-56 0,-7 11-3 15</inkml:trace>
  <inkml:trace contextRef="#ctx0" brushRef="#br1" timeOffset="146740.8043">12954 11768 392 0,'0'0'5'0,"0"0"2"16,0 0 4-16,0 0 3 16,7-6 0-16,6-2 0 15,2-7 2-15,7-5 0 16,6 1-5-16,-1-3-3 16,8-9-8-16,-3 2-14 0,5-3-67 15,-7 12-3-15</inkml:trace>
  <inkml:trace contextRef="#ctx0" brushRef="#br1" timeOffset="146974.249">13324 11380 467 0,'0'0'5'0,"0"0"1"16,0 0 2-16,0 0-1 15,0 0 0-15,0 0 0 0,0 0-3 16,0 0-4-16,9 5 0 16,-2 7 0-16,0-2 0 15,3 8 0-15,0-4 0 16,2 7-8-16,1-7-29 16,-2 1-46-16,2 3-4 0</inkml:trace>
  <inkml:trace contextRef="#ctx0" brushRef="#br1" timeOffset="147375.7725">13459 11323 438 0,'0'0'4'0,"0"0"2"16,0 0 1-16,-9-10 0 0,9 10-1 16,0 0 0-16,0 0 0 15,0 0 1-15,0 0-5 16,7 2-2-16,2 9 0 15,3-2-1-15,1 6 1 16,-1-1 1-16,6-2-1 16,-8 0 1-16,1-3-1 0,-11-9 0 15,14 15 1-15,-14-15 0 16,0 0-1-16,7 3 1 16,-7-3 0-16,0-8-1 15,3-3 1-15,-1-2 0 0,1-2-1 16,0 0 0-16,-1 2 0 15,1 1 0-15,-1-1-1 16,0 6 0-16,-2 7 0 0,10-12 0 16,-10 12 0-16,11 0-1 15,-11 0 1-15,16 0 0 16,-6 5 0-16,1 5 1 16,-2 0-1-16,4-3-1 0,-3 5-9 15,-3 1-33-15,0-2-38 16,4-2-1-16</inkml:trace>
  <inkml:trace contextRef="#ctx0" brushRef="#br1" timeOffset="148106.4799">13390 11400 365 0,'0'0'10'0,"0"0"4"0,0 0 1 16,0 0 0-16,0 0 1 16,0 0 1-16,0 0-2 15,0 0 1-15,0 0-9 16,-3 10-4-16,3-10-2 16,5 17-1-16,0-5 1 15,5 3-1-15,-3 3 0 0,4-1 1 16,-3-2-1-16,3 0 0 15,-3-3 1-15,-1-4 0 16,-7-8 0-16,7 12 2 16,-7-12 0-16,0 0 0 15,0 0 0-15,-3-8-3 0,2-4 0 16,-4-5 0-16,0-3 0 16,-1-5 0-16,1-2 0 15,1 2 0-15,0 1 0 0,4 1 0 16,0 6 0-16,0 2 0 15,6 7 0-15,-6 8 0 16,20-4 0-16,-8 4 0 0,0 4 0 16,6 4 0-16,2 1 0 15,1 2 0-15,-5-1-2 16,5 5-12-16,-5 2-47 0,2-10-24 16,-1-2-2-1</inkml:trace>
  <inkml:trace contextRef="#ctx0" brushRef="#br1" timeOffset="148887.4761">13737 11242 439 0,'0'0'5'16,"0"0"1"-16,0 0 0 16,0 0 1-16,0 0 0 15,0 0 0-15,0 7 1 16,0-7 1-16,5 0-4 0,6 0-1 15,-1-6-1-15,1-1 2 16,7-3-5-16,-6-2 0 16,4-2 0-16,-7-4 0 0,1 1 0 15,-8 2 0-15,-2 0 0 16,0 2 0-16,-7 6 0 16,-5 4 0-16,-6 3 0 15,4 7 0-15,-6 9 0 0,5 4 0 16,2 2 0-16,5 5 0 15,7 0 0-15,1-4 0 16,9-1 0-16,9-5 0 16,4-6 0-16,8-7 0 15,-1-4 0-15,12-10-15 0,-6-7-14 16,3-9-40-16,-5 2-16 16,0 2 16-16,-13-2 27 15,-8-4 20-15,-2 8 15 16,-10-2 16-16,-8 7 19 0,-4 5 44 15,-5-2 11-15,-4 2-15 16,9 3-28-16,2 5-18 16,2-1-9-16,8 3-10 0,0 0-3 15,0 0 0-15,0 0 0 16,13 8 0-16,3-1 0 16,3 2 0-16,1 4 0 15,5-3 0-15,0 5 0 0,-6-1 0 16,2 1 0-16,-6 1 0 15,-3-4 0-15,-9 2 0 16,-1 1 0-16,-2-2 0 16,-5-7 0-16,5-6 0 15,-20 11 0-15,10-11 0 16,-2-5 0-16,2-7 0 0,0-11 0 16,8-3-11-16,-1-10-8 15,3-3-4-15,7-8 0 16,3 0 2-16,6 3 5 0,-7 3 8 15,7 7 7-15,-7 5 8 16,-2 11 5-16,-2 4 3 0,-5 14 1 16,0 0 0-16,8 6-4 15,0 9-5-15,0 5-4 16,4 7-1-16,2 5-2 16,7 4 3-16,-2-2-3 15,3 0-4-15,-1-4-11 0,0 0-23 16,-1-6-43-16,-8-4-3 15</inkml:trace>
  <inkml:trace contextRef="#ctx0" brushRef="#br1" timeOffset="149088.1574">14306 11064 387 0,'0'0'5'0,"-1"-13"2"0,1 3 2 16,0-3 0-16,0-1 0 16,1-6 1-16,2 1-1 15,2-1 1-15,2 2-5 16,2 7-4-16,3 4 0 0,0 2-1 15,1 5 0-15,1 3 0 16,2 6 0-16,-2 4 0 16,1 5-1-16,0 1 3 15,0-1-4-15,2 3-10 0,-1-3-31 16,-2-8-36-16,4 0-3 16</inkml:trace>
  <inkml:trace contextRef="#ctx0" brushRef="#br1" timeOffset="149439.8573">14755 10768 436 0,'0'0'4'0,"0"0"1"16,0 0 2-16,-17-7 0 16,17 7 0-16,-13-2 0 0,-4 2 0 15,6 8 0-15,-4 3-4 16,3 7-1-16,-1 1-2 15,6 3-1-15,2 1 1 0,5-1-1 16,2-7 1-16,10-2-1 16,6-6 1-16,2-7-1 15,-3 0 1-15,6-13 0 16,0-1 1-16,-7-4 0 0,-4-3 0 16,-2 1 2-16,-2-4 1 15,-6 10 0-15,1 1-2 16,-3 13 1-16,0-9 1 0,0 9-4 15,6 17 0-15,3 0 0 16,3 5 0-16,6-1 0 16,7-1-2-16,12 4-31 15,0-9-51-15,6-11-3 16</inkml:trace>
  <inkml:trace contextRef="#ctx0" brushRef="#br1" timeOffset="203343.1469">4172 13377 243 0,'0'0'6'16,"0"0"2"-16,0 0 5 15,0 0 2-15,0 0 2 0,0 0 2 16,0 0-2-16,0 0 1 16,0 0-4-16,0 5-4 15,0-5-2-15,0 0-4 16,0 12-1-16,0-2 0 0,0 2 0 15,0 4 0-15,0 6 1 16,0-2 0-16,0 4 1 16,-3 3-1-16,3-1 1 15,-2 1-1-15,2 0 0 16,-2 2 0-16,-1-6 0 16,0 4 0-16,3 3-1 15,-3-3 0-15,1 0 0 0,0 1 0 16,-1-2 0-16,0 3-1 15,3-5 0-15,-2 1 0 16,0-3 0-16,2 0-1 0,-2-2 1 16,2-5-2-16,0 2 1 15,0-2 0-15,0-5-1 0,0 2 1 16,0-12-1-16,0 15 0 16,0-15 0-16,0 11 1 15,0-11-1-15,0 0 1 16,0 0 1-16,0 0-1 15,0 0 0-15,0 0 1 0,0 0 0 16,0 0-1-16,0 0-2 16,0 0-2-16,0 0-4 15,2-9-4-15,-2 9-7 16,0-15-13-16,0 6-37 16,0 9-16-16</inkml:trace>
  <inkml:trace contextRef="#ctx0" brushRef="#br1" timeOffset="205992.1486">4094 13447 169 0,'0'0'7'0,"0"0"4"16,0 0 4 0,-2-11 2-16,2 11-1 0,0 0 2 15,0 0 1-15,0 0 1 16,0 0-4-16,0 0-3 16,0 0-3-16,0 0-2 15,8-7 0-15,-8 7 0 0,16-3-1 16,-2 1 1-16,0 2-2 15,1-3 1-15,5 0-2 16,3 3 0-16,-3-2 0 16,-1 0-1-16,4 2 1 0,-1-3-1 15,-1 3-1-15,3-2 1 16,-2-1-1-16,1 1 0 16,-4 2 0-16,6-3-1 15,-2 1 0-15,-1 0 0 0,2-1-1 16,-1 3 0-16,0 0 0 15,-1 0 1-15,-2 0-2 16,0 0 1-16,0 0 0 0,-1 0 0 16,-1 0 0-16,1 0 0 15,-1 0 0-15,0 0-1 16,-1 0 1-16,1 0 0 16,-4 0-1-16,4 0 1 15,-5 0 0-15,4-3-1 0,-4 3 0 16,1 0 1-16,1 0-1 15,0 0 0-15,-5 0 0 16,4 0 1-16,-1 0-1 16,-1 0 0-16,1 0 0 0,-1 0 1 15,1 0-1-15,-3 0 0 16,2 0 0-16,-4 0 1 16,2 0-1-16,-10 0 0 0,14 0 0 15,-14 0-1-15,11 0 1 16,-11 0 0-16,9 0 0 15,-9 0-1-15,0 0 1 16,0 0 0-16,10 6 0 16,-10-6 0-16,0 0 0 0,5 9 1 15,-5-9-1 1,0 12 0-16,0-12 1 0,6 14-1 16,-6-14 1-16,4 16-1 15,-1-5 0-15,-3-2 1 0,0-1-1 16,2 2 0-16,1 2 0 15,-1-2 0 1,-2 3 1-16,1-4-1 0,-1 3 0 16,0-2 0-16,4 4 1 15,-4-8-1-15,0 5 1 16,0-11-1-16,2 12 0 0,-2-12 1 16,0 12-1-16,0-12 0 15,3 15 0-15,-3-15 1 16,0 15-1-16,0-15 1 15,2 9-1-15,-2-9 0 16,0 16 0-16,0-16 1 0,0 10 0 16,0-10-1-1,0 12 1-15,0-12-1 0,0 15 1 16,0-15-1-16,0 15 1 16,0-15-1-16,-2 15 1 15,2-15 0-15,0 14-1 0,0-14 1 16,-3 13-1-16,3-13 1 15,0 12-1-15,0-12 0 16,-2 15 0-16,2-15 1 0,-4 17-1 16,4-17 1-16,-1 15-1 15,-1-8 1-15,2-7-1 16,-5 18 0-16,5-18 1 16,-3 14-1-16,3-14 0 0,0 18 1 15,0-18-1-15,-2 12 0 16,2-12 0-16,0 13 0 15,0-13 1-15,0 12-1 16,0-12 0-16,-2 13 0 0,2-13 0 16,0 12 1-16,0-12-1 15,0 15 0-15,0-15 0 16,0 12 0-16,0-12 1 16,0 14-1-16,0-14 0 15,-3 9 0-15,3-9 0 0,-3 10 0 16,3-10 0-16,0 10 1 15,0-10-1-15,-3 10 0 16,3-10 1-16,0 12-1 0,0-12 0 16,0 12 1-16,0-12-1 15,-2 12 0-15,2-12 0 16,0 12 1-16,0-12-1 16,-2 11 1-16,2-11-1 0,-3 10 0 15,3-10 1-15,-2 10-1 16,2-10 0-16,-3 10 0 15,3-10 0-15,-2 9 0 16,2-9 1-16,0 0-1 0,-2 15-2 16,2-15 2-16,0 10-1 15,0-10 0-15,0 13 0 16,0-13 0-16,0 9 0 16,0-9 0-16,0 0 2 15,-3 13-1-15,3-13 0 0,0 0 1 16,0 0-1-16,-2 8 1 15,2-8 0-15,0 0 1 16,0 0-1-16,0 0 1 0,-13 9 0 16,13-9 0-16,-8 6 0 15,8-6-1-15,-12 5 1 16,12-5-1-16,-17 2 0 16,9 0 0-16,-5-2 0 0,4 3-1 15,-3-3 1-15,-2 0-1 16,3 2 0-16,-2 1 1 15,1-1-1-15,-1-2 0 16,2 2 0-16,0-2 0 0,0 6 1 16,-3-6-1-16,7 0 0 15,-6 2 0-15,1-2 0 16,0 0 1-16,-1 0-1 16,-2 2 0-16,0 1 0 15,3-1 0-15,-6-2 1 0,6 0-1 16,-1 3 0-16,1-3 0 15,-3 0 0-15,3 2 0 16,-1-2 0-16,0 0 0 0,1 0 1 16,-1 0-1-16,-1 3 0 15,2-3 1-15,-3 2-1 16,0-2 1-16,0 2 0 16,3-2 0-16,-4 3-1 0,2 0 1 15,-4-3-1-15,6 2 2 16,1-2-2-16,-1 3 0 15,3-3 0-15,-4 1 0 16,3-1 0-16,3 0 0 0,-4 0 0 16,2 3 0-16,-1-3 0 15,-1 0 0-15,-1 0 0 16,-1 0 0-16,4 3 0 16,-3-1 0-16,-1-2 0 15,1 0 0-15,0 0 0 16,1 4 0-16,1-4 0 0,1 2 0 15,9-2 0-15,-13 0 0 16,13 0 0-16,-12 0 0 16,12 0 0-16,-13 0 0 0,13 0 0 15,0 0 0-15,-10 0 0 16,10 0 0-16,0 0 0 16,0 0 0-16,0 0 0 0,0 0 0 15,0 0 0-15,0 0 0 16,0 0 0-16,0 0 0 15,0 0 0-15,0 0 0 16,0 0 0-16,0 0 0 0,0 0 0 16,0 0 0-1,0 0 0-15,-9-6 0 0,9 6 0 16,0 0 0-16,-6-8 0 16,6 8 0-16,-5-9 0 15,5 9 0-15,-8-12 0 16,8 12 0-16,-6-18 0 0,3 9 0 15,1-1 0-15,-3 0 0 16,-1-2 0-16,1 0 0 16,2-4 0-16,3 6 0 0,-2 0 0 15,0 1 0-15,2 9 0 16,-2-13 0-16,2 13 0 16,0 0 0-16,0 0 0 0,0-9 0 15,0 9-88-15,9 4-2 16</inkml:trace>
  <inkml:trace contextRef="#ctx0" brushRef="#br1" timeOffset="207407.7143">7700 13365 275 0,'0'0'8'0,"0"0"2"0,0 0 5 16,0 0 3-16,-8-6 1 15,8 6 1-15,0 0 3 16,0 0-3-16,-12-1-6 16,12 1-5-16,-4 9-2 0,0 8-3 15,-1 8-2-15,2 2-1 16,-1 16 1 0,1 0 0-16,-4 7 1 15,6 3 0-15,1-6 0 0,0-1 1 16,0 0-1-16,-5-2 0 15,5-7 0-15,-2-4-1 16,-3-2 0-16,3-3-1 16,-1-4 0-16,-2-3 0 0,3-4 0 15,0-2 0-15,-2-6 0 16,4-9-1-16,-2 15 1 16,2-15-1-16,0 0 0 15,0 0-2-15,0 0-2 16,0 0-5-16,0 0-4 0,-3-10-10 15,-4-2-23-15,5 0-37 16,2-5-4-16</inkml:trace>
  <inkml:trace contextRef="#ctx0" brushRef="#br1" timeOffset="209413.4221">7687 13401 245 0,'0'0'8'16,"0"0"3"-16,0 0 4 0,0 0 2 15,0 0 0-15,0 0 1 16,0 0 0-16,0 0 1 15,0 0-7-15,0 0-2 0,0 0-3 16,0 0-1-16,13 5 0 16,4 0 1-16,2-2 0 15,6 1 1-15,3 2 0 0,4-4-1 16,0 1-1-16,3 0-1 16,3-2-1-16,-3 2 0 15,2 3-2-15,-3-4 1 16,1 1-2-16,0-2 1 0,0 5-1 15,-6-4 0-15,1 1 1 16,-4 0-1-16,0-3 0 16,-1 2 0-16,-2-2 0 15,0 0 1-15,-4 0-1 0,4 0 1 16,-7 0-1-16,5 0 0 16,-4 0 0-1,0 0 0-15,4-2 0 0,-5-1 0 16,2 0-1-16,-2 1 1 15,-2 2-1-15,-2-3 1 0,-1-1-1 16,-2 4 0-16,1 0 1 16,0-3-1-16,-10 3 1 15,15 0-1-15,-15 0 0 0,13-2 1 16,-13 2-1-16,14-4 0 16,-14 4 0-16,0 0 0 15,10 0 1-15,-10 0-1 0,0 0 0 16,0 0 0-16,0 0 1 15,0 0-1-15,0 0 0 16,0 0 0-16,0 0 0 16,0 0 0-16,0 9-1 15,0-9 1-15,-7 12 0 0,2-5 0 16,0 3 0-16,-2 5 0 16,-1-1 0-1,1 3 0-15,-1 1 0 16,1-3 0-16,2 2 0 0,-1-2 0 15,3 0 0-15,2 0 0 16,-2-3 1-16,1 0-1 16,-1-1 1-16,1 1-1 15,2-1 0-15,-2 1 0 0,2-2 1 16,0-1-1-16,0 1 0 16,0-3 0-16,0 3 0 15,0-10 1-15,0 17-1 0,0-17 0 16,2 16 1-16,-2-16-1 15,2 14 0-15,-2-14 0 16,3 18 1-16,-3-11-1 16,2 3 0-16,-2-3 0 15,3 4 1-15,-3-2-1 0,1 1 1 16,-1 1-1-16,0-2 0 16,3 2 1-16,-3-2-1 15,0 1 1-15,3 0-1 16,-3 0 0-16,3-3 0 15,-1 1 1-15,-2 1-1 16,0-9 0-16,3 18 0 0,-3-18 0 16,2 15 2-16,-2-7-2 15,0-8 0-15,3 17 0 0,-3-10 0 16,0-7 0-16,0 19 0 16,0-19 0-16,0 18 0 15,0-18 0-15,0 13 0 0,0-13 0 16,0 12 0-16,0-12 0 15,0 10 0-15,0-10 0 16,0 13 0-16,0-13 0 16,0 9 0-16,0-9 0 15,0 13 0-15,0-13 0 0,0 0 0 16,0 12 0-16,0-12 0 16,0 0 0-16,0 0 0 15,-5 9 0-15,5-9 0 16,0 0 0-16,0 0 0 15,-11 11 0-15,11-11 0 16,0 0 0-16,0 0 0 0,-9 9 0 16,9-9 0-16,-13 7 0 15,13-7 0-15,-17 3 0 0,4 0 0 16,-1-3 0-16,-2 3 0 16,-1-3 0-16,-3 0 0 15,-2 0 0-15,0 0 0 16,-3 2 0-16,-5-2 0 0,4 0 0 15,-4 3 0-15,4 0 0 16,-1 1 0-16,0-2 0 16,-1-2 0-16,1 0 0 15,2 3 0-15,-3-3 0 0,1 3 0 16,1-3 0-16,3 0 0 16,-5 0 0-16,0 2 0 15,4-2 0-15,-4 0 0 16,3 0 0-16,0 0 0 15,1 0 0-15,4 0 0 0,-3 0 0 16,7 0 0-16,-5 0 0 16,5 0 0-16,5 0 0 15,-3 0 0-15,3 0 0 0,1 0 0 16,1 0 0-16,9 0 0 16,-13 0 0-16,13 0 0 15,-10-2 0-15,10 2 0 0,-12 0 0 16,12 0 0-16,-8 0 0 15,8 0 0-15,-10-3 0 16,10 3 0-16,0 0 0 16,-7-3 0-16,7 3 0 15,0 0 0-15,0 0 0 16,-13-2 0-16,13 2 0 0,0 0 0 16,0 0 0-16,0 0 0 15,0 0 0-15,0 0 0 16,0 0 0-16,0 0 0 15,0 0 0-15,0 0 0 16,0 0 0-16,0 0 0 0,0 0 0 16,0 0 0-16,0 0 0 15,0 0 0-15,0-10 0 0,0 10 0 16,0 0 0-16,2-12 0 16,-2 12 0-16,3-11 0 15,-3 11 0-15,0-12 0 0,0 12 0 16,2-17 0-16,-2 7 0 15,0-2 0-15,0 0 0 16,0 0 0-16,0-2 0 16,0-3 0-16,0-1 0 15,0 4 0-15,0 2 0 0,4-1 0 16,-4 1 0-16,0 2 0 16,0 10 0-16,0-14 0 15,0 14 0-15,0 0 0 16,0-9 0-16,0 9 0 15,0 0 0-15,0 0 0 0,0 0 0 16,0 12-79-16,0-12-11 16</inkml:trace>
  <inkml:trace contextRef="#ctx0" brushRef="#br1" timeOffset="210748.6398">10314 13406 275 0,'0'0'7'0,"0"0"3"16,0 0 2-16,-7-9 3 16,7 9 4-16,-7-10 0 15,7 10 3-15,-11-10 1 16,11 10-6-16,-10-10-4 15,10 10-2-15,-8 0-4 0,2 10-1 16,0 4-3-16,1 11 0 16,3 3-1-16,-3 4 0 15,3 7 1-15,-1 4 0 0,3 4 1 16,0-2 0-16,0-1 0 16,-2 0 1-1,2-2-1-15,-2-1 0 0,-1 1-1 16,1-5 0-16,-2-6 0 15,2 2-1-15,2-6-1 0,-2-4 1 16,-1-4-2-16,3-2 0 16,0-6 0-16,0-11 0 15,0 14 0-15,0-14 0 0,0 0 0 16,0 0 0-16,0 0-7 16,0 0-5-16,-2-16-8 15,2-5-27-15,7 1-39 16,-7-7-3-16</inkml:trace>
  <inkml:trace contextRef="#ctx0" brushRef="#br1" timeOffset="212010.718">10213 13389 316 0,'0'0'7'0,"0"0"2"0,0 0 2 15,0 0 0-15,0 0 1 16,-10-2 1-16,10 2 0 0,0 0 1 16,7 0-6-16,5 0-1 15,6 2-3-15,5 0 1 16,4 1 0-16,8 4 1 15,4-4-1-15,1 2 0 16,5 0 0-16,-1-3 0 0,5 0-1 16,-1 1-1-16,2-3 1 15,0 0-2-15,-6 0 1 16,2 0-1-16,-4 0 0 16,-5 0-1-16,-3 0 1 15,-1 0-1-15,-1 0 0 0,-7 0 0 16,-3 0 0-16,3 3 0 15,-4-3 0-15,-2 0 0 16,-1 0-1-16,-1 0 1 0,-2 0 0 16,-1 0 0-1,-1 0-1-15,2 0 1 0,-4 0 0 16,-2 0 0-16,-9 0 0 0,12 0 1 16,-12 0-1-16,11 0 1 15,-11 0-1-15,0 0 0 16,0 0 0-16,0 0 1 15,0 0-1-15,0 0 1 0,0 0-2 16,0 0 0-16,0 0 0 16,0 0 0-16,0 0 0 15,0 0 0-15,0 0 0 16,0 9 0-16,-4 2 0 16,2-1 0-16,-3 2 0 0,-2 11 0 31,4-2 0-31,-4 2 0 15,4 4 0-15,-2 0 0 16,3 0 0-16,-3 0 0 0,0 2 0 16,2-8 0-16,1 2 0 15,2-1 0-15,-2-4 0 16,2 2 0-16,0-3 0 0,0 0 0 16,0-3 0-16,0 1 0 15,0 0 0-15,0 1 0 16,0-1 0-16,0-1 0 0,0 1 0 15,0-2 0-15,0 1 0 16,0 2 0-16,-3-2 0 16,3 1 0-16,-3-3 0 15,3 0 0-15,-1 1 0 0,-3-1 0 16,4-2 0-16,-2 2 0 16,2-2 0-16,-3 0 0 15,1-2 0-15,2 2 0 16,0-10 0-16,0 15 0 15,0-15 0-15,0 12 0 16,0-12 0-16,0 10 0 0,0-10 0 16,0 9 0-16,0-9 0 15,0 0 0-15,-2 13 0 16,2-13 0-16,0 0 0 0,0 0 0 16,0 0 0-16,0 0 0 15,0 0 0-15,0 0 0 16,-10 11 0-16,10-11 0 0,-18 0 0 15,9 0 0-15,-7 0 0 16,-3 0 0-16,1 0 0 16,-12 0 0-16,0 0 0 15,-2-6 0-15,-5 3 0 0,-2-1 0 16,-2-4 0-16,-1 3 0 16,3-2 0-16,-2 4 0 15,-1-4 0-15,3 2 0 16,1 0 0-16,1 3 0 15,-4-1 0-15,5 1 0 16,1 2 0-16,0-3 0 16,8 3 0-16,-2 0 0 0,9 0 0 15,-1 0 0-15,7 0 0 16,-2 3 0-16,7-3 0 0,9 0 0 16,-13 5 0-16,13-5 0 15,0 0 0-15,0 0 0 16,0 0-72-16,14 0-18 15</inkml:trace>
  <inkml:trace contextRef="#ctx0" brushRef="#br1" timeOffset="215365.1927">14031 13414 254 0,'0'0'8'0,"0"0"3"0,0 0 4 16,0 0 3-16,0 0 2 16,0 0 2-16,0 0 2 15,-5 0 1-15,5 0-6 0,0 0-5 16,0 0-3-16,0 0-3 16,0 0-2-16,-11 2-2 15,11 8-2-15,-2 6 0 0,0 4-1 16,0 1 1-16,-2 6 0 15,4 3 0-15,0 2 1 16,-1 3 0-16,1-1-1 16,0 0 1-16,0 0 0 15,0-2-1-15,0 6-1 16,0-7 1-16,-3 1 0 0,1-2 0 16,0 2 0-16,-2-7-1 15,2 1 0-15,-1-5 0 16,-2-3 0-16,3-4 0 15,0-1-1-15,2-1 1 16,0-4-1-16,-4 1 1 0,4-9-1 16,0 15 0-16,0-15 1 15,-1 10 0-15,1-10-1 0,-3 10 1 16,3-10-1-16,-2 11 0 16,2-11 1-16,0 0-1 15,-6 9 1-15,6-9-1 16,0 0 1-16,0 0-1 0,0 0 0 15,0 0 0-15,0 0 1 16,0 0-1-16,0 0 0 16,0 0 0-16,0 0 0 15,0 0 0-15,-2 10 0 0,2-10-1 16,0 0 1-16,0 0-1 16,0 0 1-1,0 0-1-15,0 0 1 0,0 0 0 16,0 0 0-16,6 0 0 15,-6 0 0-15,12 3 1 16,0-3 0-16,2 2 0 0,7-2 1 16,3 0-2-16,1 0 0 15,5 0 0-15,0 0 0 0,2 0 0 16,3 0 0-16,-3 0 0 16,4 0 0-16,-4 0 0 15,0 0 0-15,-2 0 0 16,3 0 0-16,-6 0 0 0,0 0 0 15,-3 0 0-15,2 2 0 16,-4-2 0-16,-2 3 0 16,-3-3 0-16,3 2 0 15,-3-2 0-15,-1 0 0 16,-2 3 0-16,-1-3 0 0,2 0 0 16,-2 0 0-16,-1 0 0 15,-3 2 0-15,-1-2 0 16,-8 0 0-16,17 0 0 15,-17 0 0-15,11 2 0 0,-11-2 0 16,7 3 0-16,-7-3 0 16,0 0 0-16,10 0 0 15,-10 0 0-15,0 0 0 0,0 0 0 16,0 0 0-16,0 0 0 16,9 0 0-16,-9 0 0 15,0 0 0-15,0 0 0 16,0 0 0-16,0 0 0 0,0 0 0 15,0 0 0-15,0 0 0 16,0 0 0-16,11 0 0 16,-11 0 0-16,0 0 0 15,0 0 0-15,6 0 0 0,-6 0 0 16,10 0 0-16,-10 0 0 16,9-3 0-16,-9 3 0 15,11 0 0-15,-11 0 0 16,8 0 0-16,-8 0 0 15,13 0 0-15,-13 0 0 0,15 0 0 16,-15 0 0-16,13 0 0 16,-4 0 0-16,-9 0 0 15,12 0 0-15,-12 0 0 0,11-2 0 16,-11 2 0-16,0 0 0 16,0 0 0-16,10-2 0 15,-10 2 0-15,0 0 0 16,0 0 0-16,9-10 0 15,-9 10 0-15,0 0 0 0,7-10 0 16,-7 10 0-16,9-10 0 16,-9 10 0-16,7-7 0 15,-7 7 0-15,7-13 0 16,-7 13 0-16,7-9 0 0,-7 9 0 16,11-18 0-16,-11 18 0 15,9-15 0-15,-4 5 0 16,-5 10 0-16,11-14 0 15,-6 4 0-15,-3 0 0 16,3 0 0-16,-3 1 0 0,-2-2 0 16,4 2 0-16,-4-5 0 15,4-1 0-15,-2 6 0 16,-2-6 0-16,3 0 0 0,-3 0 0 16,3 0 0-16,-3 3 0 15,0-3 0-15,0-2 0 16,0 2 0-16,0 0 0 0,0 0 0 15,0-3 0-15,-3 4 0 16,0-6 0-16,-3 5 0 16,5-2 0-16,-2 3 0 15,-1-1 0-15,1 0 0 16,1-3 0-16,-1 3 0 0,1 3 0 16,-1-3 0-16,3 3 0 15,-3 2 0-15,1-2 0 16,2 2 0-16,-3-1 0 15,3 1 0-15,0 0 0 0,0 1 0 16,0-1 0-16,0 3 0 16,0-4 0-16,0 11 0 15,0-12 0-15,0 12 0 16,0-12 0-16,0 12 0 0,0 0 0 16,0-11 0-16,0 11 0 15,0 0 0-15,0 0 0 16,0-9 0-16,0 9 0 0,0 0 0 15,0 0 0-15,0 0 0 16,0 0 0-16,0 0 0 16,0-8 0-16,0 8 0 15,0 0 0-15,0 0 0 16,0 0 0-16,0 0 0 0,-12-2 0 16,12 2 0-16,-13-3 0 15,1 1 0-15,-2 2 0 16,-4-3 0-16,-7 3 0 15,0-2 0-15,-5-1 0 0,-5 3 0 16,-3-2 0-16,0-3 0 16,-5 2 0-16,-4 1 0 15,2 0 0-15,-4-1 0 0,0 1 0 16,0-3 0-16,5 3 0 16,-4-1 0-16,8 1 0 15,0-1 0-15,4 1 0 16,4 2 0-16,2 0 0 0,5 0 0 15,2 0 0-15,6 0 0 16,5 2 0-16,2-2 0 16,10 0 0-16,-13 3 0 15,13-3 0-15,0 0 0 0,0 0 0 16,-10 5 0-16,10-5 0 16,0 0 0-16,-9 9-57 15,9-9-34-15,2 13 0 16</inkml:trace>
  <inkml:trace contextRef="#ctx0" brushRef="#br1" timeOffset="218360.0697">19684 13414 328 0,'0'0'5'0,"0"0"3"0,0 0 2 16,0 0 4-16,-10-5-1 15,10 5 3-15,0 0-2 0,-15 0 2 16,15 0-4-16,-10 17-2 16,5 8-2-16,0 3 0 15,-3 8-2-15,4 9 1 16,-4 2-1-16,4 3 1 0,1 4-1 16,-3-1-1-16,4-4-1 15,0-2-1-15,-3-5 0 16,2-3-1-16,-1-1-2 15,-1-6 0-15,2-5 0 16,0-3 0-16,0-3 0 16,3-4 0-16,-2-5 0 15,0-2 0-15,2-10 0 0,-3 15 0 16,3-15 0-16,0 0 0 16,0 10 0-16,0-10 0 0,0 0 0 15,0 0 0-15,0 0 0 16,0 0 0-16,0 0 0 15,0 0 0-15,0 0 0 16,0 0 0-16,5 0 0 16,8 0 0-16,4-2 0 0,6-1 0 15,4 0 0-15,5 1 0 16,8 2 0-16,2 0 0 0,5 0 0 16,6 0 0-16,-3 2 0 15,0 1 0-15,4 0 0 16,-2-1 0-16,-7-2 0 15,-2 3 0-15,-6-3 0 16,-8 0 0-16,1 2 0 16,-11-2 0-16,-3 0 0 15,-4 0 0-15,-1 0 0 0,-11 0 0 16,12 0 0-16,-12 0 0 16,9 0 0-16,-9 0 0 0,13 0 0 15,-13 0 0-15,15-5 0 16,-7 5 0-16,1 0 0 15,1 0 0-15,-10 0 0 0,16 0 0 16,-16 0 0-16,9-5 0 16,-9 5 0-16,0 0 0 15,12-12 0-15,-12 12 0 16,4-15 0-16,-2 3 0 16,0 0 0-16,-2-6 0 15,3 0 0-15,-3-7 0 0,0 1 0 16,0-3 0-16,0-1 0 15,0-1 0-15,0-1 0 16,0 1 0-16,0-4 0 16,2 6 0-16,1-2 0 0,-1 1 0 15,0 0 0-15,-2 4 0 16,0 0 0-16,0 0 0 16,0 3 0-16,0-4 0 0,-2 5 0 15,0 3 0-15,-1 0 0 16,1 4 0-16,-3-2 0 15,3 5 0-15,2-2 0 16,-4 5 0-16,2-3 0 0,-1 2 0 16,3 8 0-1,-2-15 0-15,2 15 0 0,-2-12 0 16,2 12 0-16,0-11 0 16,0 11 0-16,0 0 0 15,-3-9 0-15,3 9 0 0,0 0 0 16,0 0 0-16,0 0 0 15,0 0 0-15,-14-3 0 16,14 3 0-16,-18 0 0 16,6 0 0-16,-4 0 0 15,-6 0 0-15,-3 0 0 0,1 0 0 16,-9 0 0-16,0 0 0 16,-1 0 0-16,-6 0 0 15,-2 0 0-15,-5 3 0 0,2-3 0 16,-5 0 0-16,4 0 0 15,3 2 0-15,1-2 0 16,5 0 0-16,7 0 0 0,4 0 0 16,7 0 0-16,7 0 0 15,-1 0 0-15,5-2 0 16,8 2 0-16,-9 0 0 16,9 0 0-16,0 0-24 0,2 12-64 15,15-4-2-15</inkml:trace>
  <inkml:trace contextRef="#ctx0" brushRef="#br1" timeOffset="220293.0503">21909 13436 272 0,'0'0'8'0,"0"0"4"16,-5-10 3-16,5 10 4 16,0 0 1-16,-5-10 2 15,5 10 2-15,0 0-1 0,0 0-6 16,0 0-4-16,-10 0-3 16,5 13-2-16,2 9 0 0,-2 8-1 15,0 11 0 1,3 5 0-16,-1 3 0 15,1 6 0-15,2-4-2 16,0 5-5-16,-2-8 0 0,2-3 0 16,0-8 0-16,-3 0 0 15,-1-4 0-15,3-1 0 16,-2-5 0-16,-4 0 0 16,2-7 0-16,0 0 0 15,1-3 0-15,-5-5 0 16,5 1 0-16,4-13 0 15,-11 18 0-15,11-18 0 0,0 0 0 16,-4 10 0-16,4-10 0 16,0 0 0-16,0 0 0 15,0 0 0-15,0 0 0 0,0 0 0 16,0 0 0-16,0 0 0 16,0 0 0-16,7 2 0 0,-7-2 0 15,21 0 0-15,-7 3 0 16,8-3 0-16,1 0 0 15,7 0 0-15,2 0 0 16,8 0 0-16,2-3 0 16,5 1 0-16,-1-1 0 0,8 0 0 15,-2-1 0-15,3 2 0 16,-8-4 0-16,3 6 0 16,-4-3 0-16,-5 1 0 15,-4 0 0-15,-5-1 0 16,-4 3 0-16,-3 0 0 15,0 0 0-15,-6 0 0 0,1 0 0 16,-5 0 0-16,5 0 0 16,-3 0 0-16,-2 0 0 15,0 0 0-15,-2 0 0 0,-1 0 0 16,1 0 0-16,-6 0 0 16,0 0 0-16,-7 0 0 0,11 0 0 15,-11 0 0-15,9 3 0 16,-9-3 0-16,0 0 0 15,0 0 0-15,0 0 0 16,0 0 0-16,0 0 0 16,0 0 0-16,0 0 0 0,0 0 0 15,0 0 0-15,0 0 0 16,0 0 0-16,0 0 0 16,0 0 0-16,0 0 0 15,0 0 0-15,10 0 0 16,-10 0 0-16,0 0 0 0,0 0 0 15,7-8 0-15,-7 8 0 16,8-10 0-16,-8 10 0 16,10-12 0-16,-10 12 0 0,9-12 0 15,-6 2 0-15,-1 3 0 16,2-4 0-16,-4-1 0 16,2-1 0-16,-2-4 0 0,0 0 0 15,0-3 0-15,0 1 0 16,0-6 0-16,0-1 0 15,0 2 0-15,0 0 0 16,0-5 0-16,0 5 0 16,0-3 0-16,0 3 0 0,0-1 0 15,0 1 0-15,-2 3 0 16,2-1 0-16,0 2 0 16,-4-1 0-16,4 1 0 15,-2 1 0-15,-1-3 0 16,1 3 0-16,2 1 0 0,-2-2 0 15,-1 5 0-15,1-5 0 16,-1 6 0-16,0-1 0 16,2-1 0-16,-2 4 0 15,1 0 0-15,2-1 0 0,-4-1 0 16,4 4 0-16,-2 0 0 16,0 0 0-16,2 2 0 0,0 8 0 15,0-15 0-15,0 15 0 16,-3-12 0-16,3 12 0 15,0 0 0-15,-2-7 0 16,2 7 0-16,0 0 0 16,0 0 0-16,0 0 0 0,0 0 0 15,0 0 0-15,-12-3 0 16,12 3 0-16,-13 0 0 16,6 0 0-16,-8 3 0 15,-3 0 0-15,-2 1 0 16,-2 2 0-16,-5-4 0 15,-5 2 0-15,-9 4 0 0,-5-2 0 16,-4 1 0-16,-8-2 0 16,-4 2 0-16,1 0 0 15,3 0 0-15,-2 3 0 0,4-2 0 16,6-3 0-16,10 2 0 16,5-2 0-16,8 1 0 0,2-5 0 15,5 2 0-15,8-1 0 16,1 2 0-16,11-4 0 15,-12 2 0-15,12-2 0 16,0 0-5-16,0 0-70 16,0 0-16-16</inkml:trace>
  <inkml:trace contextRef="#ctx0" brushRef="#br1" timeOffset="229239.6026">1482 13240 227 0,'0'0'5'15,"0"0"6"-15,0 0 3 0,-12-6 4 16,12 6 3-16,-13-6-1 15,13 6 3-15,-12-5-1 16,12 5-3-16,-10 13-4 16,5 5-3-16,-1 6-2 0,4 7-2 15,2 12 0-15,0 14 1 16,2 8 0 0,4 1 0-16,0 6-1 0,3 0-1 15,0-2 0-15,2-3-1 16,-2-4-1-16,-1-13-2 15,-4-2 0-15,5-9-1 16,-8-1 0-16,2-9-1 16,-3-2-1-16,-3-5-1 15,2-5 0-15,-4-2-2 0,-6-7-2 16,2-2-4-16,-4-6-3 16,5-6-10-16,-5-12-15 15,-4-2-47-15,4-1-3 0</inkml:trace>
  <inkml:trace contextRef="#ctx0" brushRef="#br1" timeOffset="231236.3411">1261 13208 259 0,'0'0'7'15,"0"0"1"-15,0 0 3 16,0 0 2-16,7-7 1 0,-7 7 1 16,13-8 1-16,-6 4 1 15,3 1-3-15,8 0-2 16,1 1-2-16,8 2-1 0,3-2 0 15,8 2 0-15,4 0-1 16,6-3 0-16,1 1 0 16,8-6-1-16,3 4-1 15,-1-7-1-15,6 2-1 16,-5-3 0-16,-2-2-2 0,1 2 0 16,-7 2 0-16,-5 0-1 15,-8 3-1-15,-3-3 0 16,-12 5 1-16,-1 2-1 15,-8-1 1-15,-3 2-1 0,-2 2 1 16,-10 0-1 0,13-3 0-16,-13 3 1 0,0 0-1 15,9-3 0-15,-9 3 0 16,0 0 0-16,10 0 0 16,-10 0 0-16,0 0 0 0,0 0 0 15,0 0 0-15,10 0 0 16,-10 0 0-16,0 0-1 0,0 0 1 15,8 6 0-15,-8-6-1 16,4 17 1-16,-1-5 0 16,-1 3-1-16,1 2 2 15,3 8-1-15,-4 5 0 0,3 5 1 16,0 1 0-16,2 4-1 16,-2 5 1-16,3 0 0 15,-3 3 1 1,4 8-1-16,-2-8 1 0,2 5 0 15,-2-2 0-15,2-2 0 16,2-3 0-16,-1-1 0 16,-3-6-1-16,0-4 1 15,4 3-1-15,-6-4 1 16,2-2-1-16,0 0 0 0,-1 0 1 16,-1-2-2-16,2 0 0 15,-5-5 0-15,2 0 0 16,-1-4 0-16,2 3 0 0,-1-7 0 15,-2-2 0-15,0-1 0 16,1-1 0-16,-3-4 0 16,0-1 0-16,0-8 0 15,0 15 0-15,0-15 0 0,0 15 0 16,0-15 0-16,0 10 0 16,0-10 0-16,0 8 0 15,0-8 0-15,0 0 0 16,0 9 0-16,0-9 0 0,0 0 0 15,0 0 0-15,-5 8 0 16,5-8 0-16,-15 4 0 16,5 1 0-16,-3-2 0 15,-4 1 0-15,-1 2 0 16,-3-2 0-16,-9 1 0 0,-3 0 0 16,-7 2 0-16,-2 1 0 15,-5-1 0-15,-3 1 0 16,-9-3 0-16,1 3 0 0,-1 0 0 15,-1-2 0-15,3 0 0 16,2-1 0-16,5-3 0 16,3 0 0-16,8 1 0 15,1-3 0-15,10 0 0 0,2 0 0 16,8-3 0-16,0 1 0 16,6 0 0-16,2-1 0 15,10 3 0-15,-10-5 0 16,10 5 0-16,0 0 0 0,0 0 0 15,0 0 0-15,0 0 0 16,0 0 0-16,0 0 0 16,6 3 0-16,6-1 0 15,8-2 0-15,-1 5 0 16,13-5 0-16,9 0 0 0,2 0 0 16,11 0 0-16,3-5 0 15,3-3 0-15,2 2 0 0,0 0 0 16,-5 1 0-16,-1-2 0 15,-3 4 0-15,-3 0 0 16,-9 1 0-16,3-1 0 16,-12 3 0-16,3-3 0 15,-6 3 0-15,-4 0 0 0,-5-1 0 16,-5-2 0-16,-4 3 0 16,1 0 0-16,-12 0 0 15,8-2 0-15,-8 2 0 0,0 0 0 16,0 0 0-1,0 0 0-15,0 0 0 0,0 0 0 16,4-10 0-16,-4 10 0 16,0-13 0-16,0 3 0 15,0 1 0-15,0-3 0 16,-4-3 0-16,3-6 0 0,-4-1 0 16,-1-5 0-16,2 0 0 15,-6-8 0-15,3-2 0 16,2-5 0-16,-3-5 0 0,5 0 0 15,1-6 0-15,0 2 0 16,2-3 0-16,0 1 0 16,2 1 0-16,3 3 0 15,3 1 0-15,-1 0 0 0,0 2 0 16,1 4 0-16,0 6 0 16,-1-2 0-16,0 4 0 15,-4 3 0-15,-2 4 0 16,-1 3 0-16,0 2 0 15,0-1 0-15,0 3 0 0,-1 2 0 16,-2 1 0 0,3 5 0-16,-6-5 0 0,5 3 0 0,-1-3 0 15,-1 5 0 1,1 0 0-16,-2 0 0 0,2 2 0 16,-4-2 0-16,5-1 0 15,-2 4 0-15,1-1 0 16,0 0 0-16,-3 0 0 0,2-1 0 15,-1 1 0-15,-2 4 0 16,1-5 0-16,-2 2 0 16,7 9 0-16,-18-15 0 15,6 9 0-15,2 2 0 0,-3 2 0 16,-1-1 0-16,-2 0 0 16,-3 1 0-16,-2 2 0 15,-3 0 0-15,-8 0 0 0,-2 2 0 16,-7 4 0-16,-11-1 0 15,0 2 0-15,-4 0 0 16,-3 1 0-16,2-1 0 16,3-2 0-16,3 0 0 15,10-2 0-15,5-2 0 16,10-1 0-16,3 3 0 16,3-1-8-16,20-2-39 0,-7 13-41 15,7-13-2-15</inkml:trace>
  <inkml:trace contextRef="#ctx0" brushRef="#br1" timeOffset="248509.1735">689 13338 341 0,'0'0'6'0,"0"0"4"16,0-10 4-16,0 10 3 16,2-11 1-16,-2 11 0 0,2-12 1 15,-2 12-1-15,0 0-5 16,0 0-5-16,0 0-3 15,3 17-2-15,-3 4-1 0,2 11 0 16,2 7 1-16,-4 18 0 16,1 5 2-1,-1 5 1-15,4 3-6 16,-4-2 0-16,2 2 0 0,-2-6 0 16,2-2 0-16,-2-14 0 15,0-2 0-15,0-6 0 16,2-5 0-16,-2-4 0 15,3-2 0-15,0-5 0 16,-3-4 0-16,0-1 0 0,2-4 0 16,-2-2 0-16,0-6 0 15,0-7 0-15,0 12 0 16,0-12 0-16,0 0 0 16,0 0 0-16,0 0 0 15,0 0-6-15,-8 6-6 16,8-6-17-16,0 0-54 0,0 0-6 15</inkml:trace>
  <inkml:trace contextRef="#ctx0" brushRef="#br1" timeOffset="249155.07">450 14103 374 0,'0'0'6'0,"0"0"5"0,0 0 2 16,0 0 1-16,0 0 2 15,0 0 0-15,0 0 1 16,0 0-1-16,0 0-5 0,0 0-4 15,0 0-3-15,0 0-2 16,5 9 0-16,5 6 0 16,2-3-2-16,1 8 0 15,2 1 0-15,3 3 0 0,1 1 0 16,1 0 0-16,0 2 0 16,0-1 0-16,-3-3 0 0,-2 2 0 15,0-5 0 1,-5-2 0-16,3-3 0 0,-2-6 0 15,-11-9 0-15,15 15 0 16,-15-15 0-16,0 0 0 16,11 5 0-16,-11-5 0 0,0 0 0 15,0 0 0-15,4-10 0 16,-1 3 0-16,2-3 0 16,2-5 0-16,4-5 0 15,1-2 0-15,1-5 0 16,4-3 0-16,0 1 0 15,3-4 0-15,-5 3 0 0,2 3 0 16,-4 4 0-16,-1 3 0 16,-1 6 0-16,-7 4 0 0,-4 10 0 15,0 0 0-15,10-10 0 16,-10 10 0-16,0 0 0 16,0 0 0-16,0 0 0 15,0 5 0-15,0-5 0 0,-7 17 0 16,7-17 0-16,-7 23 0 15,1-14-7-15,-1 6-84 16,7-1-3-16</inkml:trace>
  <inkml:trace contextRef="#ctx0" brushRef="#br1" timeOffset="251573.1148">2295 12668 184 0,'0'0'9'15,"0"0"5"-15,0-12 8 16,0 12 1-16,0-12 2 0,0 12 0 15,-3-18 1-15,3 18-1 16,-12-13-6-16,1 7-5 16,-5 3-6-16,-4 0-1 0,-4 1-2 15,-2-4-1-15,-4 6 0 16,0 0-1-16,-5 0-1 16,1 0 0-16,-2 0 0 15,0 3-1-15,1 2-1 0,-1 1 1 16,2-2-1-16,-1 4 0 15,0-1 1-15,3 4-1 16,-2-2 1-16,0 3 0 16,1 1 0-16,0 4 0 0,0 3-1 15,1 0 1-15,2 0-1 16,0 2 1-16,0 3-1 16,1 5 1-16,-1-1 0 15,1 3 0-15,1 5 0 16,-1 3 1-16,-1 2-2 0,2 3 2 15,0 2-1-15,4 0-1 16,-2 0 0-16,2-1 0 16,4 2 1-16,0-1-1 15,2-2 1-15,2 2-1 0,-2 3 1 16,6-6 1 0,0 1 0-16,3-1 0 15,2 1 0-15,2-3 1 16,1-3 0-16,1 2-1 15,3-5 1-15,0 1-1 0,0-1 0 16,0 3 0-16,0-4 0 16,0 2 1-16,0-1-2 0,0 5 0 15,0-4 0-15,0 2 0 16,3-3 0-16,4-3 0 16,-2 0-1-16,-1-1 0 15,7-2 1-15,-4-1 0 0,3 1 1 16,1-3 0-16,-2 3-1 15,1-3 1-15,-1 6 0 16,0-4 0-16,0 1 0 16,1-3 0-16,0 1-1 15,0-4 0-15,0-2 0 0,3-2 0 16,-2-2 0-16,3-1-1 16,0-2 1-16,2-5 0 15,-2 2-1-15,4 0 1 16,-1 1-1-16,3-3 1 15,-3-1-1-15,1 2 0 0,2-1 1 16,-3-2-1-16,3 1 0 16,0-6 1-16,-1 2-1 15,2-1 1-15,-1-1-1 0,-1-3 2 16,-1 3-2-16,3-1 0 16,2 0 0-16,-3-2 0 15,1 3 0-15,-2-1 0 0,1 1 0 16,3-3 0-16,1 2 0 15,-2-2 0-15,3 0 0 16,3 0 0-16,-3 0 0 16,0 0 0-16,1-2 0 15,-1-3 0-15,-4 2 0 0,4-1 0 16,-4 1 0-16,2-4 0 16,0 2 0-16,-3 0 0 15,-1-5 0-15,1 2 0 16,3-1 0-16,-1-1 0 0,0-1 0 15,1-1 0-15,-1-3 0 16,-2 3 0-16,5-3 0 16,-5 6 0-16,-1-8 0 15,-2 5 0-15,1-2 0 0,0 1 0 16,-3 1 0-16,2-3 0 16,-2 6 0-16,0-6 0 15,0-3 0-15,2 1 0 16,1-1 0-16,-1-1 0 0,1 2 0 15,-2-8 0-15,2-3 0 16,2 1 0-16,-6 0 0 16,6-3 0-16,-2 0 0 0,0-2 0 15,0 3 0-15,-6-1 0 16,0-2 0-16,-2 2 0 16,0-5 0-16,-1-2 0 15,0-3 0-15,-5-2 0 16,4-5 0-16,1-5 0 0,2-3 0 15,2-2 0-15,-2 4 0 16,2-3 0-16,-3 5 0 16,-3 1 0-16,-4 4 0 15,-3 0 0-15,0 2 0 0,-3 1 0 16,-4 2 0-16,-3 2 0 16,0-7 0-16,0 0 0 15,0 1 0-15,3 0 0 16,-4 6 0-16,4-1 0 0,-3 2 0 15,3 7 0-15,-3 0 0 16,0 2 0-16,-5 2 0 16,-2 5 0-16,-1-4 0 0,-1 7 0 15,-2-3 0 1,-2 0 0-16,-1 1 0 16,0-1 0-16,-1 7 0 0,-5-2 0 15,2 3 0-15,-1 1 0 16,-6 0 0-16,5 6 0 0,-5 2 0 15,0 5 0-15,-2 0 0 16,0 8 0-16,-3 4 0 16,6 3-3-16,-2 2-8 15,1-4-14-15,1 6-60 0,11 3-4 16</inkml:trace>
  <inkml:trace contextRef="#ctx0" brushRef="#br1" timeOffset="259931.7489">4619 12576 315 0,'0'0'8'16,"0"0"4"-16,0 0 4 16,0 0 2-16,0-12 3 15,0 12 0-15,0-7 1 0,0 7 0 16,0 0-7-16,0-10-5 16,0 10-3-16,0 0-2 15,-2 5-1-15,2 7-2 16,0 5-1-16,0 9 1 0,0 1-1 15,5 5 1-15,-3-1-1 16,1 7 1-16,2-3-2 16,-3-1 1-16,0-4 2 15,0 2-3-15,1-5 0 16,0-4 0-16,-3 0 0 0,0-4 0 16,0-1 0-16,0-4 0 15,0-2 0-15,0-2 0 16,0-2 0-16,0-8 0 15,0 9-3-15,0-9-2 0,0 0-2 16,0 0-6-16,0 0-13 16,-12 0-59-16,12 0-2 15</inkml:trace>
  <inkml:trace contextRef="#ctx0" brushRef="#br1" timeOffset="260568.6296">4438 12966 391 0,'0'0'5'0,"0"0"3"0,0 0 1 16,0 0 0-16,0 0 0 16,0 0 1-16,0 0 0 15,5 2 1-15,-5-2-5 16,12 12-2-16,-12-12 0 16,20 16-1-16,-10-4 1 0,5-3-1 15,0 7 0-15,-2-2-1 16,1-2-1-16,1 1 0 15,-4 2 0-15,2-2-1 16,-2-1 0-16,-1-3 1 16,-4 3-1-16,3-1 0 0,-2-1 1 15,-7-10-1-15,10 12 0 16,-10-12 0-16,0 0 1 0,7 10 0 16,-7-10 0-16,0 0 1 15,0 0 0-15,0 0 0 16,8-5 0-16,-8 5 2 15,12-17-4-15,-5 5 0 0,2-4 0 16,0 2 0-16,3-4 0 16,1 1 0-16,2-2 0 15,-2 1 0-15,-1 1 0 16,0 2 0-16,1 0 0 16,-6 2 0-16,3 4 0 0,-10 9 0 15,8-13 0-15,-8 13 0 16,0 0 0-16,0 0 0 15,0 0 0-15,0 0 0 16,0 0 0-16,0 0 0 16,0 0 0-16,0 0 0 0,0 0 0 15,0 0-89-15,0 0-4 16</inkml:trace>
  <inkml:trace contextRef="#ctx0" brushRef="#br1" timeOffset="262651.7939">8092 12735 327 0,'0'0'9'16,"0"0"4"-16,2-7 3 0,-2 7 4 16,3-11 0-16,-3 11 1 15,2-9 0-15,-2 9-1 16,0 0-7-16,0 0-5 0,0 0-2 15,5 20-3-15,-5 0-2 16,3 7 0-16,2 5 0 16,-2 6 0-16,-1-2 0 15,0 5 0-15,3-8 0 0,-2 2-1 16,-1-8 1-16,3-1-2 16,-2-4 0-16,-3-5-3 15,3 1-4-15,-3-6-6 16,2 0-12-16,-4 1-30 0,2-13-31 15,-3 13-2-15</inkml:trace>
  <inkml:trace contextRef="#ctx0" brushRef="#br1" timeOffset="263186.7663">7921 13092 411 0,'0'0'5'0,"0"0"3"16,0 0 1-16,0 0 2 16,0 0 0-16,0 0 2 0,0-8-1 15,0 8 0-15,0 0-4 16,0 0-3-16,0 5-2 15,7 6 0-15,0 1-3 0,3 0 0 16,1 8 0-16,3 0 0 16,-3-1 0-16,8-1 0 15,-1-1 0-15,-4 1 0 16,4 0 0-16,-6-4 0 0,3-2 0 16,-5-2 0-16,0-3 0 15,-10-7 0-15,13 11 0 16,-13-11 0-16,12 0 0 15,-12 0 0-15,15-8 0 16,-8-2 0-16,3-7 0 0,2 2 0 16,1-7 0-16,0-1 0 15,4 3 0-15,0-2 0 16,-4 1 0-16,-4 3 0 16,2 0 0-16,1 5 0 0,-7 4 0 15,-5 9 0-15,9-12 0 16,-9 12 0-16,0 0 0 15,0 0 0-15,0 0 0 0,0 0 0 16,0 0 0-16,0 0 0 16,0 0-3-16,0 0-77 15,11 4-10-15</inkml:trace>
  <inkml:trace contextRef="#ctx0" brushRef="#br1" timeOffset="264104.8393">10794 12755 384 0,'0'0'7'0,"0"0"3"16,0 0 2-16,0-9 2 16,0 9 0-16,0 0 1 15,0 0 0-15,0 0 1 0,0 0-6 16,0 9-4-16,0 8-1 16,-2 8-2-16,2 5-3 15,-3 2 0-15,3 5 0 16,0-2 0-16,0 5 0 0,5-6 0 15,-2-1 0-15,1-4 0 16,-4-2 0-16,5-7 0 16,-1 3 0-16,-2-6 0 15,-2-5 0-15,0 1-4 16,0-13-9-16,0 14-8 16,0-14-28-16,-8 8-38 0,8-8-3 15</inkml:trace>
  <inkml:trace contextRef="#ctx0" brushRef="#br1" timeOffset="264568.8527">10647 13084 419 0,'0'0'5'0,"0"0"2"0,0 0 1 15,0 0 1-15,0 0 1 16,0 0-1-16,0 0 2 16,7 10 0-16,-7-10-4 0,11 15-2 15,-1-3-1-15,-3 0-1 16,6 6 0-16,1-3-3 16,-1 5 0-16,2-5 0 0,0 2 0 15,-3 1 0-15,-2-6 0 16,3 3 0-16,-6-5 0 15,-7-10 0-15,16 17 0 16,-16-17 0-16,9 7 0 0,-9-7 0 16,10-2 0-16,-5-6 0 15,3-4 0-15,-1-2 0 16,3-7 0-16,3-1 0 16,1 0 0-16,-4 0 0 15,3-1 0-15,-4 4 0 0,1 1 0 16,-2 5 0-16,-1 1 0 15,-7 12 0-15,8-12 0 16,-8 12 0-16,0 0 0 16,10-5 0-16,-10 10-48 0,0-5-42 15,10 5-2-15</inkml:trace>
  <inkml:trace contextRef="#ctx0" brushRef="#br1" timeOffset="295192.7472">4647 12359 155 0,'0'0'8'15,"0"0"6"-15,0 0 4 16,0-8 6-16,0 8-1 16,0 0 3-16,0-12 2 0,0 12 0 15,0-14-5-15,0 14-4 16,-6-13-1-16,6 13-5 16,-3-13-1-16,3 13-1 15,0-12-2-15,0 12-2 0,0 0-1 16,-2-11-2-16,2 11-1 15,0 5 0-15,0 8-2 16,0 3 1-16,0 8-1 0,0 1 0 16,2 7 0-16,-2 0 0 15,0 5 0-15,3-2-1 16,0 3 1-16,0-7-1 16,-1 1 1-16,-2-5-1 15,3 1 0-15,-1-6 0 16,1-2 0-16,-3 1 0 15,2-9-1-15,-2-3 1 0,0-9-1 16,0 11 1-16,0-11-1 16,0 0 0-16,0 0-1 15,-2-8 1-15,-3-7-1 0,2 0 1 16,1-10 0-16,-7 3-1 16,5-8 2-16,2 0 0 15,-3-2 0-15,0 0 0 0,0 0 1 16,2 2 0-16,-3 5-1 15,2-2 2-15,2 7-1 16,-2 2 1-16,3 1-1 16,-2 8 1-16,3 9-1 15,-2-13-1-15,2 13 0 0,0 0 0 16,0 0-1 0,0 13 0-16,0 8 0 0,0 5-1 15,2 6 1-15,1 2 1 16,2 9 0-16,-1 2 0 0,1-4 0 15,1-1-1-15,-1-5-2 16,-3-8-3-16,2-2-6 16,0-10-7-16,-2-5-29 0,11-1-31 15,-13-9-5-15</inkml:trace>
  <inkml:trace contextRef="#ctx0" brushRef="#br1" timeOffset="295763.7548">4584 12359 250 0,'0'0'8'0,"0"0"4"0,0 0 0 16,0 0-1-16,0 0 2 16,0 20 0-16,0 4 0 15,0 9-1-15,3 6-11 0,7 7-35 16,-3 9-33-16,3 6-5 15</inkml:trace>
  <inkml:trace contextRef="#ctx0" brushRef="#br1" timeOffset="300026.5718">14448 12609 356 0,'0'0'6'15,"0"0"5"-15,0 0 3 16,0 0 1-16,-2-10 2 0,2 10 0 16,0 0 0-16,0 0 1 15,0 0-6-15,0 0-3 16,2 10-3-16,1 10-2 15,0 5-2-15,-1 4 0 0,1 5-1 16,1 9 1-16,-1-3 0 16,-2 5-2-16,3-6 0 15,-4-1 0-15,0-5 0 0,2 2 0 16,-2-10 0-16,0 3-3 16,0-9 0-16,0 1-1 15,0-5-3-15,0-3-4 16,0-2-3-16,0-3-8 15,0-7-20-15,-10 13-42 0,10-13-3 16</inkml:trace>
  <inkml:trace contextRef="#ctx0" brushRef="#br1" timeOffset="300543.3875">14309 13092 372 0,'0'0'6'0,"0"0"5"15,0 0 1-15,0 0 1 16,0 0 2-16,0 0 0 16,0 0 0-16,0 0 0 0,0 0-5 15,0 0-4-15,0 5-3 16,3 2-1-16,-1 3-1 16,3 6 0-16,2-2 0 0,-1 1 0 15,4 2-1 1,-3 0 0-16,0-2 0 0,1-2 0 15,2 0 0-15,-3-4 0 16,-7-9 0-16,13 15 0 0,-13-15 1 16,15 0 0-16,-6-3 0 15,4-6 0-15,-3-7 1 16,3-1 0-16,4-3 0 16,1-4 0-16,-4 2-2 0,-1-1 0 15,-2 5 0-15,-1 1 0 16,-1 5 0-16,-9 12 0 15,7-15-11-15,-7 15-30 16,7 0-45-16,-7 0-2 0</inkml:trace>
  <inkml:trace contextRef="#ctx0" brushRef="#br1" timeOffset="301473.5616">19898 12819 312 0,'0'0'9'0,"0"0"5"0,0-12 3 16,0 12 5-16,0-10 1 16,0 10 0-16,0-13-1 15,0 13 1-15,0 0-8 16,0 5-5-16,0 15-4 0,0 5-2 15,2 5-2-15,3 7-1 16,0 3 1-16,-3 4-2 16,4-3 1-16,-4 0-3 15,3-7-1-15,-2-2-5 0,-3-1-7 16,0-2-15-16,0-4-55 16,-5-3-1-16</inkml:trace>
  <inkml:trace contextRef="#ctx0" brushRef="#br1" timeOffset="301843.7644">19738 13157 398 0,'0'0'6'0,"0"0"2"15,0 0 1-15,0 0 0 16,-4-10 1-16,4 10 1 15,0 0 1-15,10 3 0 16,2 6-6-16,3 3-2 0,0 3-1 16,2 3-1-16,4-1 0 15,-2 2-1-15,1 2-1 16,-1-4 0-16,-3-2-1 16,-2-3 0-16,2 0 0 0,-4-4 1 15,-12-8 0-15,15 7 0 16,-15-7 1-16,12-3 0 15,-11-9 1-15,5-3 0 0,-1-4 1 16,6-3-1-16,-4-3-1 16,3-3 0-16,2 6-3 15,-3-2-5-15,10 9-15 16,-8 0-61-16,8 2-4 16</inkml:trace>
  <inkml:trace contextRef="#ctx0" brushRef="#br1" timeOffset="302458.6555">22257 12733 425 0,'0'0'6'0,"0"0"3"16,0-7 1-16,0 7 2 16,0 0 0-16,-2-12 0 15,2 12 0-15,0 0 1 16,-4 3-13-16,4 18 0 0,4 9 0 16,1 6 0-16,2 7 0 15,5 6 0-15,-4 6 0 16,2-1 0-16,-3-4 0 15,3-1 0-15,-6-9 0 16,0-1 0-16,-4-6 0 16,0-3-11-16,0-5-6 0,0-6-8 15,-8-7-17-15,8-12-26 16,-10 12-10-16</inkml:trace>
  <inkml:trace contextRef="#ctx0" brushRef="#br1" timeOffset="302792.1371">22249 13183 241 0,'0'0'10'0,"0"0"5"15,0 0 3-15,-10-9 3 16,10 9 3-16,-9-5 1 16,9 5 2-16,0 0 1 0,-11-5-10 15,11 5-4-15,0 0-2 16,0 0-3-16,0 10-2 16,6-1-2-16,-1 4-1 15,-1 1-1-15,4 4 0 16,1 5-1-16,0-3-1 15,3-1 0-15,-3 0-1 0,-2 0 1 16,2-4-1-16,-2 0 0 16,-2-6 0-16,-5-9 0 0,8 12 1 15,-8-12 0-15,0 0 1 16,0 0 0-16,9 0 1 16,-6-12 0-16,2-3 0 15,2-9 1-15,6-4-1 0,-1-6-3 16,3-4 0-16,2 3 0 15,1 1 0-15,-1-1 0 16,1 12-10-16,-14 14-75 16,9-8-3-16</inkml:trace>
  <inkml:trace contextRef="#ctx0" brushRef="#br1" timeOffset="305757.263">15539 4231 236 0,'0'0'4'16,"0"0"-2"-16,0 0-2 0,0 0 0 16,0 0 1-16,0 0 1 15,0 0 2-15,3 10 1 16,5-5-1-16,6 4 2 15,7-1 3-15,11 2 2 0,10-3 0 16,10 1-1-16,9-3-1 16,16 0 0-16,6-3-2 15,15-2-2-15,8 0 0 16,2 0-2-16,2-2-1 0,10 0 0 16,0-1 0-16,6 3 0 15,9 0 0-15,-1 0 0 16,3-2 1-16,9 2 0 15,3 0 1-15,9 0 0 0,3 0 0 16,5 0-1-16,6 2 0 16,2 1-2-16,-1-1 0 15,2 0 1-15,1 3-1 16,-4-5 0-16,4 0-1 0,-9 3 0 16,-6-3 1-16,4 0 0 15,-4 0 1-15,-9 0 0 16,0 0 1-16,-14 0 0 15,-8-3 0-15,-3 1 1 16,-10-1-1-16,-13 3-1 16,-12 0 1-16,-12 0-1 0,-13-2-1 15,-13 0 0-15,-9 2 0 16,-19 0 1-16,-5-3 0 0,-9 3-1 16,-12 0-1-16,13 0-2 15,-13 0-3-15,0 0-13 16,-7 12-55-16,-6-6-5 15</inkml:trace>
  <inkml:trace contextRef="#ctx0" brushRef="#br1" timeOffset="307293.5528">15523 4339 190 0,'0'0'5'0,"0"0"1"16,0 0 0-16,0 0 0 15,-8 0 1-15,8 0 0 16,-14 0 0-16,14 0 1 0,-11 11-3 16,-2-2 0-16,4 2-1 15,-6 3-1-15,2 2 2 16,-4 1-2-16,4 2-1 0,1 4-1 16,-1-4 0-16,1 7-1 15,3-5 0-15,-2 2 0 16,6-1 1-16,0 4-1 15,1-5 0-15,1 2 1 16,1-4-1-16,2-2 1 16,0 1 2-16,0 2-1 0,2 0 0 15,2-3 0-15,2 3-1 16,1-5 1-16,0 5 1 16,6-5 0-16,-1 2 1 0,1-5-1 15,2-2 1-15,0 0 0 16,2 0 0-1,3 0 2-15,-2-4 0 0,4 2 0 16,0 1 0-16,2 0 0 16,2-1-1-16,2-1 1 0,-2-2-1 15,10 5 0-15,-4-3-1 16,5 3 1-16,3 0-3 16,5-1 1-16,-1-3 0 0,6 0-1 15,2 2 1-15,0 1-1 16,1-5-1-16,4 4 0 15,0-3 1-15,3-1-1 16,5 4 0-16,-2-5 1 16,7 4-1-16,3-2 0 0,-1 0 1 15,4 0 0-15,4-1-1 16,3 1 0-16,-5 0-1 16,7 1 1-16,3-2 0 15,-1-1-1-15,0-1 1 16,2 1 0-16,6-2 0 0,-1-1 0 15,0 0 0-15,-2 0 0 16,5 0 1-16,-1-4-1 16,3 4-1-16,-3-2 1 0,-1-1 0 15,1 3-1-15,-1 0 0 16,3-3 1-16,-6 2-1 16,-1-2 0-16,4 3 1 15,-8-3-1-15,3 3 0 0,-4-2 1 16,1 2-1-16,0-3 0 15,0 3 0-15,0 0 1 16,0-2 0-16,3 2-1 16,-1 0 1-16,3 0 0 0,-4 0 0 15,4 2-1-15,-4-2 1 16,-3 3 0-16,0-3-1 16,-1 0 1-16,-5 0-1 15,1 0 0-15,-2 0 0 16,-7 0 1-16,1 0-1 0,-2 0 1 15,-6 0-1-15,-1 0 1 16,-3 0-1-16,-11 0 0 16,-2 0 1-16,-7 0-1 15,-5 0 0-15,-10 0 0 0,-5 0 0 16,-6-3 1-16,-6 3-1 16,-8 0 1-16,0 0-1 15,10-2 1-15,-10 2-1 0,0 0 0 16,0 0-2-16,0 0-3 15,0 0-2-15,0 0-4 16,-7 0-9-16,7 0-37 0,0 0-22 16</inkml:trace>
  <inkml:trace contextRef="#ctx0" brushRef="#br1" timeOffset="308523.8051">20939 4424 150 0,'0'0'5'0,"0"0"4"16,0 0 5-16,0 0 2 16,0 0 2-16,0 0 2 15,2-10 0-15,-2 10-1 16,0 0-3-16,0 0-4 0,0 0-4 16,16-5-1-16,-7 3 0 15,4 2 0-15,7 0 0 16,-3-2 0-16,6 2 2 0,0 0-1 15,3 0-1-15,2 0-1 16,-3 2-2-16,0 0-1 16,-4 3-2-16,2 1 0 15,-3-2-1-15,-1 6 0 0,-3-3 0 16,-2 3 0-16,-1 2 2 16,-5 3-2-16,1 0 1 15,-1 5 0-15,-3 0-1 16,-3 2 2-16,3 1-1 15,-2-3 0-15,-3-1 0 0,0 1 0 16,0-2 1-16,-3-2 0 16,1-1 0-16,-5 4 2 15,4-3 0-15,-5 2-1 16,1-1 0-16,2 0 0 0,-2 1 0 16,1 1 0-16,1 1-2 15,1 0 0-15,1-3-1 16,1 3 0-16,2 1 1 0,0-4-1 15,0 3 1-15,0-1-1 16,2 1 1-16,1-4-1 16,-1 2 1-16,4 0 0 15,-6-8-1-15,5 2 1 0,-5 1-1 16,0-13 0-16,2 17 0 16,-2-17 1-16,2 10 0 15,-2-10 0-15,3 11 0 16,-3-11 0-16,0 0 2 15,0 0-1-15,0 0 0 0,0 0-2 16,0 0 0-16,-11-11-1 16,4 1-2-16,0-7-1 15,-3-1-1-15,-1-3 0 16,-1-7 1-16,5 0 1 0,0-1 0 16,-1-5 1-16,3-4 0 15,3-1 1-15,-1-1 0 16,1-5 1-16,-1 3-1 0,3-3 0 15,0-2 1-15,0 5 0 16,0 5 2-16,0 3 0 16,-2 5 1-16,2 8-1 15,0 3-1-15,-2 6-2 16,2 12 0-16,0 0 0 0,0 15-1 16,-3 9 0-16,1 9-1 15,2 7 1-15,0 4 2 16,-4 6 1-16,4-1 1 0,-4 4-2 15,4-10 0-15,-3-2-1 16,1-9-1-16,-1-8 0 16,1-4-1-16,2-8-1 15,0-12-3-15,0 0-3 16,0 0 0-16,-2-20 0 0,2 1 1 16,0-5 0-16,2-1 1 15,-2-3 2-15,0 6 1 16,0 7 5-16,0 15-4 15,-5-10-42-15,3 18-20 0</inkml:trace>
  <inkml:trace contextRef="#ctx0" brushRef="#br1" timeOffset="309260.6191">15886 4598 194 0,'0'0'6'0,"0"0"1"0,0-8 5 15,0 8 1-15,0 0 0 16,-3-10 1-16,3 10 0 0,0 0-1 16,0-8-4-1,0 8-5-15,0 0-4 0,0 0-1 16,0 0-1-16,0 0-1 16,0 0 0-16,0 0 1 0,0 0-1 15,-5 8-5-15,5-8-14 16,0 10-18-16,0 0-20 15</inkml:trace>
  <inkml:trace contextRef="#ctx0" brushRef="#br1" timeOffset="309491.0032">15886 4598 240 0,'-37'12'3'0,"37"-12"0"0,0 0 0 15,0 0 0-15,0 0-1 16,0 0 2-16,0 0 0 16,0 15 0-16,0-5-3 15,0 2 0-15,-4 3 0 0,4-1 1 16,-3 1 1-16,1 3-3 16,2 2-4-16,-2-6-17 15,-1 11-30-15,-1-10-12 0</inkml:trace>
  <inkml:trace contextRef="#ctx0" brushRef="#br1" timeOffset="309674.0322">15677 4671 272 0,'0'0'3'15,"0"0"1"-15,0 0-1 16,0 0 0-16,7 5 2 15,-7-5 4-15,27 0-2 0,6 0 0 16,8-2-31-16,23 2-38 16,5-7-4-16</inkml:trace>
  <inkml:trace contextRef="#ctx0" brushRef="#br1" timeOffset="310773.0908">20937 3317 377 0,'0'0'7'0,"0"-11"1"16,0 11 4-16,0-12 2 0,0 12 0 15,0-14 0 1,0 14 1-16,0 0 0 0,0 0-4 15,0 29-3-15,0 6-3 16,2 15-2-16,0 4-1 16,4 12 1-16,-1 4 0 0,2 5-3 15,-2-1 0-15,2-2 0 16,-2-2 0-16,-2-10 0 16,2 4 0-16,-2-11 0 0,-1-2 0 15,0-11-6-15,-2-3-2 16,0-8-7-16,0-10-13 15,0-4-56-15,-2-3-3 16</inkml:trace>
  <inkml:trace contextRef="#ctx0" brushRef="#br1" timeOffset="311261.4442">20674 4057 394 0,'0'0'6'15,"0"0"4"-15,0 0 1 16,0 0 1-16,0 0 1 0,0 0 0 16,0 0 1-16,5-7 1 15,4 9-6-15,3 9-3 0,6 1-2 16,2 2 0-16,8 4-4 15,-3 2 0-15,4-1 0 16,2 6 0-16,0-4 0 16,-4-2 0-16,-4 1 0 0,-1-3 0 15,-2 1 0-15,-5-6 0 16,-3-2 0-16,-4-2 0 16,-8-8 0-16,12 4 0 15,-12-4 0-15,5-12 0 0,1-3 0 16,4-8 0-16,-3-3 0 15,5-9 0-15,6 2 0 16,-5-6 0-16,11 5 0 16,-4-2 0-16,-3 7 0 15,1 7 0-15,-6-3 0 16,-2 9 0-16,-3 7 0 0,-7 9 0 16,0 0 0-16,0 0 0 15,-9 13 0-15,1 1-3 0,-2-2-34 16,3 9-50-16,-1-2-4 15</inkml:trace>
  <inkml:trace contextRef="#ctx0" brushRef="#br1" timeOffset="313262.7853">15794 4025 151 0,'0'0'8'0,"0"0"6"16,0 0 5-16,12-9 3 15,-12 9 3-15,13-13 1 16,-13 13 1-16,9-12 0 0,-9 12-7 16,0 0-5-16,0 0-3 15,0 17-1-15,-9 10-1 16,-8 13-3-16,-2 9-1 15,-3 14 2-15,-5 10-1 0,-5 6 0 16,-1 2-1-16,-7 3-1 16,2-3-2-16,4-7 0 15,-3-7-1-15,3-10-1 16,4-12 0-16,2-6-1 16,10-10-3-16,6-5-3 0,2-12 0 15,10-12-4-15,0 0-11 16,6-2-34-16,6-15-23 15,5-14-6-15</inkml:trace>
  <inkml:trace contextRef="#ctx0" brushRef="#br1" timeOffset="313525.0821">15902 4105 283 0,'0'7'5'16,"-2"11"4"-16,-6 8-1 16,-1 10 3-16,-4 7 1 0,-4 15 1 15,-4 8 0-15,-3 7 1 16,-1-1-4-16,-1-1-2 16,1 1-2-16,-5-7-2 0,5-6-2 15,-1-6-4-15,6-10-5 16,1-6-9-16,8-9-19 15,-1-3-22-15,8-13-21 16</inkml:trace>
  <inkml:trace contextRef="#ctx0" brushRef="#br1" timeOffset="313727.0709">15729 4771 275 0,'0'0'5'16,"-6"17"1"-16,-3 1 1 0,1 4 1 15,-7 5 0-15,1 8 1 16,-4 5 0-16,1 4 0 16,-4-4-3-16,5-1-3 15,0-4-1-15,2 0-2 0,0-13-6 16,4 0-13-16,4-5-26 16,-2-6-26-16,8-11-5 15</inkml:trace>
  <inkml:trace contextRef="#ctx0" brushRef="#br1" timeOffset="313907.5755">15706 5017 257 0,'0'0'5'15,"0"7"1"-15,0 5 0 0,-9 5 2 16,3 5 0-16,-8 1 0 16,1 4 0-16,-2 3 0 15,-5-3-5-15,8-2-1 16,-4 0-6-16,4-11-12 15,4-1-20-15,7-1-25 0,1-12-11 16</inkml:trace>
  <inkml:trace contextRef="#ctx0" brushRef="#br1" timeOffset="314074.5868">15744 5172 299 0,'0'0'3'15,"-8"12"0"-15,-5-1 0 16,1 7 1-16,-6 1 0 15,2 3 1-15,-2-2 0 0,-1 5-1 16,0-6-4-16,10-1-8 16,-2-8-11-16,11-10-25 15,-7 17-26-15,7-17-3 16</inkml:trace>
  <inkml:trace contextRef="#ctx0" brushRef="#br1" timeOffset="318189.9799">20674 2727 331 0,'0'0'8'15,"0"-9"3"-15,0-2 4 16,0-4 5-16,2 0 1 0,1-4 2 16,-3 4 1-16,2-5 1 15,-2 8-8-15,2-1-5 16,-2 13-8-16,0 0-4 16,5 16 0-16,0 8 0 0,0 3 0 15,5 8 0-15,0 4 0 16,2 3 0-16,3-1 0 15,1-4 0-15,1-6 0 16,-5-1 0-16,-2-7 0 0,-2-3 0 16,-1-8 0-16,-2-5 0 15,-5-7 0-15,0 0 0 16,0 0 0-16,0-5 0 16,0-9 0-16,0-9 0 0,0-1 0 15,0-9 0-15,0 4 0 16,1-1 0-16,2 2 0 15,-3 13 0-15,6-2 0 16,-1 10 0-16,-5 7 0 16,16 2 0-16,-5 8 0 15,6 7 0-15,4 1 0 0,-1 2 0 16,1-2 0-16,7 2 0 16,-6-4 0-16,-1-4 0 15,-1-2 0-15,-1 0 0 0,-4-4 0 16,-5-5 0-16,-3-1 0 15,-7 0 0-15,12-7 0 16,-8-7 0-16,0-6 0 0,-1-5 0 16,-1-7 0-16,1-6 0 15,2 2 0-15,-5-4 0 16,0 0 0-16,0 6 0 16,0 1 0-16,-3 8 0 15,1 8 0-15,-1 5 0 16,1 5 0-16,2 7 0 0,0 0 0 15,0 0 0-15,0 0 0 16,-5 7 0-16,5 5 0 16,0 1-7-16,2-1-79 15,3 10-3-15</inkml:trace>
  <inkml:trace contextRef="#ctx0" brushRef="#br1" timeOffset="340486.8011">8664 15669 138 0,'0'0'9'15,"0"0"3"-15,0 0 7 16,0-11 4-16,0 11 1 0,0 0 4 16,2-12-1-16,-2 12-1 15,0 0-7-15,0 0-6 16,0-8-4-16,0 8-4 15,0 0-3-15,0 0-2 0,0 0 1 16,0 0 0-16,0 0 0 16,0 0 1-16,0 6 0 15,0-6 0-15,0 0 0 16,0 0 2-16,0 0-2 16,0 0 1-16,0 0-1 0,0 0 0 15,0 0 1-15,0 0 0 16,0 0-1-16,0 0 0 15,0 0 0-15,0 0 0 16,0 0 0-16,0 0-1 0,0 0 0 16,0 0-1-16,0 0 1 15,0 0-1-15,0 0 1 16,0 0 0-16,0 0 0 16,0 0-1-16,0 0 2 0,0 0-1 15,-5 0 0-15,5 0 1 16,0 0-1-16,0 0 1 15,-7 0-1-15,7 0 1 16,0 0 0-16,0 0-1 0,-10-6 1 16,10 6 0-16,0 0-1 15,0 0 1-15,0 0 0 16,0 0-1-16,0 0 0 16,-10-1 0-16,10 1-1 0,0 0 1 15,0 0-2-15,0 0 1 16,0 0 0-16,0 0-1 15,0 0 1-15,-5 9-1 16,5-9 0-16,0 12 1 0,-5 1-1 16,5-4 1-16,-3 4-1 15,3 5 1-15,-2 0-1 16,-1-2 1-16,1 7 0 0,-1-1-1 16,1 0 1-16,2 3 0 15,0 0-1-15,-2 1 1 16,2 5 0-16,-3 1 1 15,3-2-1-15,0 4 1 16,0 0 0-16,0-1 0 16,0 1 0-16,3-3-1 0,-1-4 0 15,-2 3 0-15,2-4 0 16,1-2-1-16,-1 0 1 16,-2-4 0-16,3-1-1 0,-1 1 1 15,-2-2 0-15,0-6 0 16,3 3 0-16,-3-6 0 15,0-9 0-15,0 15 0 16,0-15 0-16,0 10 1 0,0-10-2 16,0 10 2-16,0-10-1 15,0 10 0 1,0-10 0-16,0 15 0 0,0-15 0 16,0 12-1-16,0-12 1 15,0 16 0-15,0-16-1 0,0 12 1 16,0-12 0-16,0 12-1 15,0-12 1-15,0 15 1 16,0-15-1-16,-3 15 0 16,3-15 0-16,0 16 0 0,0-8 0 15,0 3 0-15,0-1 0 16,0 2-1-16,0 0 2 16,0-2-1-16,0 5 1 15,0-2 0-15,0-4 1 0,0 3-1 16,0-12 0-16,0 13 0 15,0-13-1-15,0 0 1 16,0 0-1-16,0 0 0 16,0 0-1-16,0 0 1 0,0 0-2 15,0 0-2-15,0 0-3 16,0 0-4-16,0 0-7 16,0 0-17-16,-7 5-43 15,7-5-3-15</inkml:trace>
  <inkml:trace contextRef="#ctx0" brushRef="#br1" timeOffset="341957.7786">8621 15691 48 0,'0'0'2'16,"0"0"3"-16,0 0 1 16,0 0 3-16,0 0 2 0,6-8 2 15,-6 8 3-15,0 0 3 16,7-12-1-16,-7 12-1 16,0 0-2-16,12-13-1 15,-12 13-3-15,11-7-1 0,-11 7-3 16,12-5-1-16,-12 5-3 15,16-5-1-15,-5 5-1 16,4 0 0-16,-2 0 0 16,1 0 0-16,1 3-1 15,2 2 2-15,1 0-2 0,2-1 1 16,2 4-1-16,3-1 1 16,0 0 0-16,-2-1 0 15,4 3 0-15,-5 1 0 16,5 2 0-16,-4 1 1 15,4-2 0-15,-4 3 0 16,0-1 0-16,11 1 0 0,-4 1 1 16,5 0-1-16,-1 0 1 15,8 0 0-15,-6 0-1 0,13 0 0 16,1-1 0-16,-1 4 0 16,6-6 1-16,-3 5-1 15,8 4 0-15,-5-5 0 16,7 9 1-16,-2-3-1 15,-4 4 0-15,9-4 0 0,0 7 1 16,4-2-2-16,3-1-1 16,-1 1 1-16,0 0-1 15,1 2 0-15,5-2-1 16,-2 2 1-16,-5 0 0 0,6 1 0 16,2 0-1-16,1-6 1 15,3 1 0-15,-2 2 0 16,1-2 1-16,4 0-1 15,2-6-1-15,-4 9-1 0,-2-1 4 16,1-3-2-16,1 4 0 16,-3-1 0-16,-2 1 0 15,0-1 0-15,-1 2 1 16,-1-4 0-16,-1-2-1 0,3 4 1 16,-4-5-1-16,0 3 0 15,-1-1 0-15,-4-1 0 16,-9-1 0-16,4 0 0 15,-4-4-1-15,-5 4 1 0,-4-5-1 16,-8 1 0-16,0-3-1 16,-11-1 1-16,-2-1-2 15,-13 1-6-15,-4-3-15 16,-13-11-37-16,2 15-4 0</inkml:trace>
  <inkml:trace contextRef="#ctx0" brushRef="#br1" timeOffset="343035.2328">8798 16723 55 0,'0'0'2'15,"0"0"3"-15,0 0 1 0,13 10 2 16,1-2 1-16,4 1 2 0,3 4 4 16,7 0 1-16,8 2-1 15,-2 0-1-15,8-1-1 16,-1 6-2-16,3 0 1 16,3 0-2-16,3-2-1 0,7 1-1 15,-3 1-3-15,11-1 1 16,5 1-1-16,2 0 2 15,2-2-2-15,6 4 2 16,-3-5-1-16,5 3 1 16,0 2-1-16,2 3 1 15,4-5-2-15,-1 5-1 0,2-4 2 16,3 3-3-16,-47-15-2 16,7 6 0-1,5 0-1-15,1-1 0 0,3 1 0 16,4 0-1-16,-3 3 0 0,5-1 0 15,3 3 1-15,2 2 0 16,-3-5 0-16,7 7 0 16,0-3 0-16,4 4-1 15,-6-3 1-15,8 6 0 0,-4-1 0 16,-1-3 0-16,-1 1 0 16,-3 5 0-16,0-3-1 15,-4 0 2-15,0-3-2 0,-4 2-2 16,-3 4 1-16,2-6 0 15,-6 8 0-15,-1-6 0 16,-5 3 0-16,3-4-1 16,-3 5 1-16,-5-10 2 15,1 7 0-15,-9-8 0 16,-39-19 0-16,35 20 0 16,2 0 0-16,-7-5 0 15,0 3 0-15,-7-4 0 16,-1 1 1-16,-22-15-4 0,25 13-3 15,5-1-16-15,-30-12-35 16,0 0-6-16</inkml:trace>
  <inkml:trace contextRef="#ctx0" brushRef="#br1" timeOffset="343498.8961">12828 17172 127 0,'0'0'6'0,"0"0"4"0,0 0 3 16,0 0 1-16,0 0 2 16,0 0-2-16,0 0 0 15,0 0 2-15,-5 7-3 0,2 3-5 16,3 5 0-16,-2 3 0 16,2 9 2-16,0 2 0 15,0 7 3-15,0 3-2 0,0 2-1 16,0 7-3-16,0-1-2 15,0 8-1-15,2-4-2 16,1 6-1-16,-1-3-1 16,1-1 0-16,-1-3-1 15,0 2 2-15,1-11-1 16,-1-3-2-16,-2-38-5 16,3 34-7-16,0-2-7 15,-3-11-24-15,2 4-26 16,-2-25-1-16</inkml:trace>
  <inkml:trace contextRef="#ctx0" brushRef="#br1" timeOffset="344283.0701">12869 17023 85 0,'0'0'6'15,"0"0"3"-15,18-2 4 16,-2-3 1-16,-2 0 2 15,9-2 3-15,4-1-1 0,-3-1 3 16,10-2-7-16,-8 1 0 16,6 0-4-16,-7 3-3 15,0-1 0-15,-4-2-2 16,1 3 1-16,-10 0-2 0,3 5-1 16,-6-3-1-1,-9 5-1-15,13-3 0 16,-13 3-1-16,0 0-1 0,0 0 0 15,13 0 1-15,-13 0-1 16,12 0 0-16,-12 0 1 16,10 5 0-16,-10-5 0 0,15 3-1 15,-15-3 0-15,10 4 0 16,-10-4 0-16,0 0 0 16,10 12 0-16,-10-12 1 0,8 18 1 15,-6-1 2-15,5 4 1 16,-2 6 4-16,2 7 0 15,2 6 3-15,-7-17-1 16,3 6 1-16,-3 3-1 16,5 6 1-16,-2 1-2 0,1 5 0 15,-1 6-3-15,0-1 0 16,-1 3-3-16,1 5-1 16,0-2-1-16,1 8 0 15,-4-10-2-15,3 10-1 16,-2-7-1-16,0 4-5 0,1-9-10 15,-2 4-15-15,-2-13-26 16,0-42-15-16</inkml:trace>
  <inkml:trace contextRef="#ctx0" brushRef="#br1" timeOffset="344417.7114">13365 18219 150 0,'0'0'0'0,"0"0"-2"15,0 0-16-15,0 0-30 16,0 0-1-16</inkml:trace>
  <inkml:trace contextRef="#ctx0" brushRef="#br1" timeOffset="346121.6122">8547 15569 22 0,'0'0'3'16,"0"0"3"-16,12-2 4 15,6-3 5-15,2 0 2 16,15-5 1-16,-1 0 5 0,15-3-2 15,6 1-2-15,5 0-3 16,2 2-5-16,-5-3-3 16,5 4-2-16,-9-4-3 0,2 6 1 15,-11 0-3-15,-6 2 1 16,-3-1 0-16,-5 5 0 16,-3-5 0-16,-5 3 0 15,0 1 0-15,-4 0-1 16,-1-2 2-16,-4 3-1 15,-1 1 0-15,-12 0 3 16,12 0 0-16,-12 0 3 16,0 0 0-16,0 0 0 0,0 0 2 15,0 0-3-15,0 0 0 16,0 0-2-16,0 0-5 0,0 0-1 16,0 0-1-16,0 0 0 15,0 0-1-15,0 0-1 16,13 1 2-16,-13-1 0 0,15 11 2 15,-2-5 1-15,1-2-1 16,11 1 1-16,-2 1 0 16,3-2-1-16,0 3 1 15,8 1-1-15,-4 2 1 0,8 0-1 16,-8-1 2-16,-1 3-1 16,4 4 0-1,1 1 0-15,1 0 0 0,0 3 0 16,5 0 1-16,0 0-1 15,7 3 0-15,2-4 0 16,3 3 0-16,4-5 0 0,-5 5 0 16,6-1-1-16,1 2 2 15,-1-4-2-15,-2 3-2 0,-6-3 2 16,6 7 0-16,-11-7-1 16,12 6 1-16,-2-3 0 15,1 3 0-15,2 0 0 16,-2 2 1-16,2 3-1 15,1-5 2-15,1 5-2 0,-5-5 1 16,1 4 1-16,5-5-2 16,-1 2 0-16,1-1 0 15,0 1 1-15,-3-2-1 16,3 0 0-16,-3 0 0 16,4-1 0-16,-5 1 0 0,-2-1-1 15,1-4 1-15,-3 2 0 16,8 0 0-16,-3-1 0 15,1 3-2-15,-3-4 2 16,-4 6 0-16,6-3-1 0,-7 4 1 16,2-1 0-16,-4-1 1 15,-4 0-1-15,4-1 2 16,-7 3-2-16,7-7 1 0,0 3 0 16,-4-3-1-16,0 1 0 15,2 1 0-15,1-4 0 16,-5 2 0-16,8-1 0 15,-8-1 0-15,-2 1 0 0,2 0 1 16,-5-4-1-16,0 1 0 16,-2-1 0-16,-3 1-1 15,-4-2 1-15,-1 0 0 16,-4-4 0-16,0 2 0 0,-7-5 0 16,5 2 0-16,-2-1 0 15,-4-1 0-15,0-2 0 16,-5 1 0-16,5 0 0 15,-15-5 0-15,18 5 0 16,-18-5 0-16,0 0 0 0,9 5 1 16,-9-5 1-16,0 0 0 15,0 0 0-15,0 0 2 16,0 0 0-16,0 0 1 0,0 0 1 16,0 0-2-16,0 0-5 15,0 0-14-15,5 12-43 16,-5-12-10-16</inkml:trace>
  <inkml:trace contextRef="#ctx0" brushRef="#br1" timeOffset="346788.5818">12957 18160 163 0,'0'0'3'0,"0"0"2"0,0 0 5 15,0 0 3-15,0 0 4 16,0 0 3-16,0 0 5 16,0 0 1-16,2 0 0 15,6 0-4-15,50 0-3 16,-37-4-3-16,4-4-2 16,0 1-3-16,3-1-6 15,2-1-2-15,-2-2-2 16,2 1-1-16,-1-2-2 15,-2 0-6-15,-3 7-16 16,4-3-28-16,-28 8-22 0,20-10-6 16</inkml:trace>
  <inkml:trace contextRef="#ctx0" brushRef="#br1" timeOffset="349565.6433">13009 17184 193 0,'0'0'9'16,"0"0"3"-16,0 0 1 0,0 0-2 16,0 0 0-16,0 5 0 15,2 8 2-15,-2-13-1 16,0 17-7-16,0-2-3 0,3 5-1 16,-3 2 4-16,2 6 0 15,-2 4-1-15,3 2 1 16,-1 1 0-16,-2 7 0 15,4-3-1-15,-2 4-3 0,-2 6-1 16,2-4 1-16,-2-1-1 16,0 1-1-16,2-1 1 15,-2-44 0-15,0 35 1 16,0 1 0-16,0-12 0 16,0 18 0-16,0-42 0 0,0 9-1 15,0-9-2-15,-2-12-1 16,2-5-1-16,-2-8 0 15,0-7 2-15,-2 5-1 16,-1-13 2-16,3 6 2 16,-1-9 2-16,-1 7 4 15,1-7 0-15,-2 8 1 0,3-4-3 16,0 4 0-16,-2 8-2 16,2 5 0-16,-1 7-2 15,3 15-1-15,0 0-1 0,0 0-1 16,0 12 3-16,0 5 0 15,0 8 1-15,5 2-1 16,-1 8 1-16,-4-35-3 16,4 34-1-16,1 4 0 0,0 2-1 15,-3-3 0-15,3-2-2 16,4 31-1-16,-7-46 0 16,0-2 2-16,-2-18-3 15,2 9-4-15,-2-9-3 16,0-20-7-16,0 1 2 15,-2-11-1-15,2-2 0 0,-4-3 4 16,-5-22 2-16,7-37 7 16,-1 0 5-16,1 15 9 15,0 7 1-15,2 17 1 16,0 16 2-16,0 11 0 0,0 11-2 16,0 7-1-16,0 0-4 15,0 10-2-15,0 0 1 16,0 0-2-16,0 0-2 0,9-2-2 15,-9 2 2-15,13 5 1 16,-13-5 5-16,17 7 0 16,-6-5 0-16,1-2 3 15,0 0-2-15,3 0 2 16,-3-2-1-16,6-1 0 0,-6-4-1 16,6 2 0-1,-6 0 1-15,-1-2 1 16,-2 5-1-16,-9 2 1 0,12-8-1 15,-12 8 1-15,0 0-2 0,0 0 0 16,0 0-3-16,0 0-5 16,0 0 1-16,0 0-1 15,0 0 0-15,11 10-2 16,-10 0 2-16,-1 4 0 16,6 3 1-16,-6-4 0 0,0 3 1 15,7-1 1-15,-2 6-1 16,-3-1 1-16,4 5 0 15,-2 0 0-15,4 5-1 0,-6-3 1 16,4 2 1-16,-2 4-1 16,5 4 0-16,-5-8 0 15,1 9 0-15,2-1 0 16,-2 1 1-16,3-1-2 0,-8-37 0 16,5 31-2-1,0 1 1-15,-3-2-1 16,1 0 1-16,-1-3 0 0,1-2-1 15,-3-3 0-15,2 3 3 16,-2-25 0-16,0 28-1 16,2-1 0-16,-2-27 0 15,0 0 0-15,0 10 1 16,0 0-1-16,0 0 0 0,0 2 0 16,0-12 0-16,0 0 0 15,0 0 1-15,0 0-1 16,0 0 1-16,0 0 1 15,0 5 0-15,0 0 1 16,0 0 1-16,0-1-2 16,0 1 1-16,0 0 0 15,0 1-1-15,0-2 1 0,-2-1-1 16,-3-3-1-16,0 2 0 16,1 1 0-16,-32 12-1 15,26-13 2-15,-2 1-2 16,-20-2 1-16,9 3-1 15,23-4 1-15,-16 0-1 16,-5 2 0-16,21-2-1 0,0 0-1 16,0 0 1-1,-9 0-2-15,-2 0 1 0,1 0-1 16,-2 0 1-16,12 0 0 16,0 0 1-16,0 0-1 15,0 0 2-15,0 0 0 16,0 0 0-16,0 0-1 0,0 0 2 15,0 0-1-15,3 0 0 16,2 0 1-16,-1 0 1 16,4 0 0-16,32-2 0 15,-28-2 2-15,0 4-1 16,0-6 1-16,1-2-1 16,34-22 3-16,-37 18-1 15,0 2-1-15,-2-4 0 16,0 4-1-16,-1-4 1 0,-2 2 0 15,-3-5-2-15,0 5 0 16,2-3-1-16,-2 3 0 16,1-6 1-16,-3 1 0 0,0 2-1 15,2 0 0-15,-2-5 1 16,0 3-2-16,0 0 0 16,0 0 0-16,0 1 0 15,0-4 0-15,0-1 0 0,0 1-2 16,-2-2 2-16,-1-1 0 15,1 3 2-15,-2-5-4 16,2 6 2-16,2-3 0 16,-2-1 0-16,-1 1 2 0,3 12-2 15,-5-31 2-15,3 0-1 16,-3 7 0-16,5 2 1 16,-2 6 0-16,-1 4-1 15,3 2 1-15,-2 6-3 16,-1 2 1-16,3 1 0 0,-3 1 0 15,3 10 0 1,-7-15 0-16,7 15-1 0,-5-8 1 16,5 8 0-16,0 0 0 15,-12-7 0-15,12 7 0 0,0 0 0 16,-10-10 0-16,10 10 1 16,-8-9-1-16,8 9-1 15,-8-10 2-15,8 10-2 16,-14-10 0-16,14 10 1 0,-17-8-1 15,6 4 1-15,-1-1-1 16,0 0 0-16,-2 2 1 16,3 1 0-16,-2 0-1 0,1-3 1 15,2 1-1-15,-3 4 0 16,4 0 0-16,-2 0 0 16,2 0 1-16,1 0-3 15,8 0 1-15,-17 0 1 16,17 0-1-16,-8 11 0 15,8-11 0-15,-10 13 1 0,8-4-1 16,2 3 1-16,-2 6 0 16,2 2 0-16,-2-6-1 15,2 2 1-15,0 4-1 16,0 4 1-16,0 3 0 0,0 3 0 16,2 2 1-16,0 2-1 15,-2 4 2-15,2 2-1 16,1 1 1-16,2 5-3 0,-3-3 1 15,-2 6-1-15,3-3 1 16,-1 4-1-16,1-6 1 16,-1-2-1-16,-2-42 0 15,2 38 3-15,2 1-1 16,-2-12 2-16,-2 3-1 16,0-5 1-16,3-1 0 15,-3-24-1-15,0 0 0 0,0 10-1 16,0 2-1-1,0-1-2-15,0-1-3 0,0-10-3 16,-11-25-3-16,6 10-9 16,0-2-11-16,3-5-27 15,-8-3-16-15</inkml:trace>
  <inkml:trace contextRef="#ctx0" brushRef="#br1" timeOffset="350752.3696">12991 17149 236 0,'0'0'6'0,"0"0"3"16,0 0 2-16,0 0-4 15,0 0 1-15,0 0-2 16,0 5 3-16,0-5-2 16,-5 25-3-16,3-5-2 0,2 5 0 15,0 7 2 1,-3 2 1-16,3 7 1 0,0 1-1 15,-2 8-2-15,2-4-1 16,0 12-2-16,0-7 0 16,0 7-1-16,0-4-1 15,0-2-1-15,0-3 0 0,0 1-3 16,0-50-3-16,0 37-1 16,0-2-4-16,0-15 0 15,0 2-1-15,0-22-1 0,-5-15-2 16,2-8 3-16,2-7 5 15,-2-9 2-15,-3 0 8 16,2-6 6-16,1 1 6 16,-2-6 5-16,1 40 4 15,-1-42-3-15,2 7-2 16,-2 1-2-16,0 2-4 0,2 17-2 16,-1 5-4-16,4 20 0 15,-3 5-3-15,1 17 4 16,2-22-2-16,0 32 2 15,-4 45-2-15,4-22-1 16,0-6-2-16,4 8 0 16,-2 0 0-16,1 1 0 15,-2-3 1-15,2 3 2 16,2-11 0-16,-2-4 0 0,-3-43-1 16,0 29 0-16,3 1-1 15,-3-30-1-15,0 0 0 16,0 0-3-16,0 0 3 15,-3-27-1-15,3-5-1 0,-3-9 0 16,3 0 2-16,-2-9-1 16,2 1 1-16,-3-8-1 15,3 39 1-15,0-103 0 16,0 9 1-16,8 6-1 16,0 15 1-16,-7 20-1 0,3 17 1 15,-2 15-1-15,0 19-2 16,-2 2 0-16,0 6 0 15,0 2-1-15,2 0 1 16,-2 10 0-16,3-9-1 16,-3 9 1-16,11-12 1 0,-11 12 0 15,12-8 1-15,-12 8 0 16,14-12 0-16,-14 12 1 16,13-13-1-16,-13 13 1 15,15-11 0-15,-15 11 0 0,15-9 0 16,-5 1 1-16,-1 1-1 15,0 0 0-15,0-1 0 16,1 1 0-16,3-1-1 0,-4 4 1 16,1-4-1-16,3 3 0 15,-1 1 0-15,1 1 0 16,-2 1-1-16,0 2 1 16,-2 0 0-16,1 0 0 0,-2 0 0 15,-8 0 0 1,12 0 1-16,-12 0 0 0,0 0 0 15,10 0 1-15,-10 0 0 16,0 0-1-16,0 0 1 16,0 0 0-16,0 0-1 0,0 0-1 15,0 0 0-15,0 0 0 16,0 0-2-16,0 0 0 16,0 0-1-16,8 9 0 0,-8-9 1 15,11 20 0-15,-10 2 2 16,9 0 0-16,-7 16 1 15,2-20 0-15,-3 8 1 16,1 2-1-16,0 4 1 0,1 2-1 16,2 4 0-16,-4 1-1 15,3 3 0-15,0 0 2 16,3 6-2-16,-3-4 0 16,2 1-6-16,-2 7-6 15,0-8-9-15,3 5-12 16,-3-3-22-16,2-2-17 0</inkml:trace>
  <inkml:trace contextRef="#ctx0" brushRef="#br1" timeOffset="356394.4427">14484 16495 356 0,'0'0'6'0,"0"0"4"16,0 0 1-16,0 0 0 0,0 0 0 16,0 0 2-16,0 11-1 15,2 6 2-15,1 8-9 16,-1 2 1-16,0 3-2 0,1 5 0 16,-2 1-1-16,3 2-2 15,-2-4-1-15,2-2-2 16,-4-4-8-16,0-3-23 0,10-1-48 15,-10-9-2-15</inkml:trace>
  <inkml:trace contextRef="#ctx0" brushRef="#br1" timeOffset="356679.6971">14259 16486 389 0,'0'0'5'0,"0"0"2"0,0 0 1 15,0 0 0-15,0 0 1 16,0 0 3-16,7-12-2 16,11 3 1-16,7 0-3 15,15-2-3-15,3-3-1 0,6 2 0 16,6-3-2-16,0 5-1 15,-3 3-4-15,-3 5-6 16,-9 2-9-16,-11 2-28 0,1 10-37 16,-21 5-6-16</inkml:trace>
  <inkml:trace contextRef="#ctx0" brushRef="#br1" timeOffset="356900.2659">14229 16996 321 0,'0'0'5'15,"0"0"3"-15,-9 12 0 16,9-12 5-16,-4 11 4 16,4-11 1-16,13 2 2 15,8-2 0-15,5-10-5 0,17-5-2 16,7-5-1-16,7-2-4 16,8-1-3-16,-1 2-3 15,-4 1-3-15,-3 4-3 16,-12 7-6-16,-5 1-9 0,-16 3-28 15,1 5-38-15,-12 0-1 16</inkml:trace>
  <inkml:trace contextRef="#ctx0" brushRef="#br1" timeOffset="357360.7735">15087 16523 380 0,'0'0'3'0,"0"0"0"16,0 0 1-16,0-10 0 15,0 10 0-15,8-10 0 16,-8 10 0-16,19-12-5 16,-3 7-19-16,-7 0-54 0,9 5-3 15</inkml:trace>
  <inkml:trace contextRef="#ctx0" brushRef="#br1" timeOffset="357500.7678">15035 16661 368 0,'0'0'1'15,"0"0"2"-15,0 0 1 16,0 0 3-16,0 0 1 16,4 0 0-16,9 0 2 0,3-7-3 15,9-1-13-15,5 6-52 16,7-15-14-16</inkml:trace>
  <inkml:trace contextRef="#ctx0" brushRef="#br1" timeOffset="358112.7791">15684 15888 404 0,'0'0'5'16,"0"0"2"-16,0-11 2 15,0 11 1-15,0 0 0 16,0-12-1-16,0 12 1 0,0 0 0 15,-12 19-4-15,7 5-2 16,5 9-2-16,0-1-1 16,7 10-1-16,5 1 1 15,6 1 0-15,5-5 0 0,-2-1-1 16,0-6-1-16,-1-7 0 16,-7-6 0-16,0-1 0 15,-6-5 0-15,-7-13 0 16,0 12 0-16,-7-12 1 0,-2-3 0 15,-3-9 1-15,-4-3 1 16,4-5-1-16,-3-3 0 16,5 2 0-16,3-2-1 0,7 1 1 15,2 2-1-15,10 5 1 16,6 3-1-16,1 2 0 16,8 5 0-16,3 5 0 15,3 0-1-15,0 5 0 16,-9 5 0-16,1 5 0 15,-4-1-1-15,-12 7 1 0,-6-2-1 16,-6 4 0-16,-11-2 1 16,-7-1 0-16,-8 1 0 15,-6-4 0-15,-2-2 0 0,-2-3-1 16,5-2-4-16,4-1-7 16,3-4-18-16,8-5-44 15,19 0-8-15</inkml:trace>
  <inkml:trace contextRef="#ctx0" brushRef="#br1" timeOffset="358547.2249">16311 16037 399 0,'0'0'3'0,"0"-8"2"16,0 8 1-16,-8-14 1 15,-2 7 1-15,-5-1 0 16,-5 6 0-16,-7-3 0 15,2 5-1-15,-5 7-3 16,2 3-2-16,7 7 0 0,1-1-1 16,8 0-1-16,3 5 0 15,9-4 0-15,6-2-1 16,5-6 1-16,8-1 0 0,0-4 0 16,1-4 1-16,5-6 0 15,-3-8 1-15,-2-7-1 16,-4-6 0-16,-7-9 0 15,-4-5 1-15,-2-11-1 0,-6-7 0 16,-6-2 0-16,-4-2 0 16,-7-2 1-16,2 8 0 15,-2 8 1-15,3 7-1 16,-1 12-2-16,7 10 0 0,1 17-1 16,4 8 1-16,6 19-1 15,6 12-1-15,8 8 0 16,4 11 1-16,6 5 0 15,4 4-1-15,4 3-2 16,0-8-5-16,6-4-18 0,2-11-55 16,-8-9-1-16</inkml:trace>
  <inkml:trace contextRef="#ctx0" brushRef="#br1" timeOffset="359013.3505">16444 15376 422 0,'0'0'4'15,"0"0"1"-15,0 0 2 16,0 0 0-16,-7-13 1 16,7 13-1-16,0-9 0 0,0 9 1 15,12-13-5-15,6 6-1 16,2 2-1-16,4 2-1 15,0 2-1-15,5 1 0 16,-4 0 0-16,-2 7 0 16,-10 5 0-16,-5 5 0 15,-6 2 0-15,-2 4 1 0,-2 3-1 16,-7-2 0-16,-3 3 1 16,-6-5 0-16,3 0-1 0,1 1 0 15,6-3 0-15,0 0 0 16,6-8 1-16,2 3-1 15,2-1 1-15,10-4 0 16,0 1 0-16,6-2 1 16,3 2-1-16,0-4 0 0,-3 3 0 15,0-1 0-15,-6 4 1 16,-5 2-1-16,-7 5 0 16,-7-1-1-16,-9 9 0 0,-8-2-1 15,-8 8-4-15,-4 0-7 16,-8 2-16-16,-8 2-52 15,7-3-2-15</inkml:trace>
  <inkml:trace contextRef="#ctx0" brushRef="#br1" timeOffset="359362.7954">15631 16598 312 0,'0'0'7'0,"0"0"5"16,0 0 2-16,0 0 1 0,0 0 4 15,6-5 0-15,16-2 0 16,10-6 2-16,16-3-6 16,14-5-4-16,15-7-3 15,12 3 0-15,13-5-2 16,11-2-1-16,-1 1 0 0,6-1-1 15,-1 1-1 1,-5 2 0-16,-10 4-1 0,-15 3 1 16,-15 4-3-16,-15 5 0 15,-17 4 0-15,-20 2 0 0,-20 7 0 16,0 0-4-16,-17 4-3 16,-6 6-8-16,-14 2-21 15,-9 3-51-15,8 6-1 16</inkml:trace>
  <inkml:trace contextRef="#ctx0" brushRef="#br1" timeOffset="359716.8514">16103 16679 390 0,'0'0'1'15,"0"0"1"-15,0 0 0 16,0 8 2-16,-1 4 1 15,-2 3 0-15,3 4 0 0,0 6 1 16,0 5 0-16,4 2-2 16,2-3-1-16,-2 5-4 15,2-7-8-15,4-3-25 16,2 0-43-16,-5 0-2 0</inkml:trace>
  <inkml:trace contextRef="#ctx0" brushRef="#br1" timeOffset="360065.9153">16281 16726 449 0,'0'0'4'0,"0"0"1"16,0 0 2-16,-11-10 1 16,11 10 1-16,-7-10-1 15,7 10 1-15,-2-16 0 0,4 2-6 16,11 4-3-16,4 0 0 15,4 3 0-15,8 4 0 16,1 3 0-16,0 6 0 0,-3 6-4 16,-8 3 2-16,-6 8 1 15,-8-2 0-15,-5 9 0 16,-12 0 3-16,-6 0-2 16,-7 2 1-16,0-5-1 0,3 3 0 15,-2-8 0-15,6-2 1 16,8-6-1-16,8-6 1 15,2-8-1-15,22 0 0 16,10-5 0-16,3-10-4 16,14 0-10-16,-1 6-45 15,4-14-27-15,-2-2-3 0</inkml:trace>
  <inkml:trace contextRef="#ctx0" brushRef="#br1" timeOffset="361411.0003">11844 17345 117 0,'0'0'7'0,"12"-7"5"16,-3-8 4-16,21 0 5 0,12-6 1 15,10-5 2-15,16-4-2 16,14-2 1-16,10-8-6 16,10 6-6-16,9 2-3 0,-1-6-4 15,2 9-2-15,-3-3-4 16,-9 4-3-16,-1 3-8 15,-9 6-11-15,-21 1-23 16,-7 9-19-16</inkml:trace>
  <inkml:trace contextRef="#ctx0" brushRef="#br1" timeOffset="362279.1987">11644 18656 122 0,'0'0'11'0,"0"0"3"0,0 0 4 16,0 0 4-16,0 0 4 0,0 0 2 16,10 0 1-16,1 0 2 15,28-12-7-15,-17 2-5 16,13-8-2-16,48-21-1 15,-31 14-4-15,9-3-3 16,7 1-3-16,6-2-1 16,5-6-1-16,1 5-2 0,5-1 0 15,0 0 0-15,2-4-2 16,-6 6 1-16,1 1-1 16,-7 4 1-16,-3 1-2 15,-12 6-1-15,-5 0-3 16,-11 5-6-16,-44 12-16 15,27-11-39-15,8 4-12 16</inkml:trace>
  <inkml:trace contextRef="#ctx0" brushRef="#br1" timeOffset="362831.0936">12263 17125 224 0,'0'0'8'15,"0"0"3"-15,0 0 2 16,0 0-3-16,0 0 1 0,0 0 1 16,0 12 3-16,0 3 0 15,3-2-4-15,0 8-4 16,2 5 0-16,-1 3 2 16,4 6 1-16,-1 8-1 15,3 3-4-15,-2 7-1 0,1 0 1 16,2 7-4-16,-4-3 0 15,5 7 0-15,-1-4-1 16,1 4-1-16,-3-4-2 16,2 6-5-16,-1-13-10 15,-3 1-10-15,1-9-32 16,-8-45-14-16</inkml:trace>
  <inkml:trace contextRef="#ctx0" brushRef="#br1" timeOffset="363412.2456">12266 17147 231 0,'0'0'4'16,"0"0"6"-16,0 0 4 16,0-10 2-16,0 10-2 0,0 0 1 15,0 0 0-15,0 5 1 16,-3 5-4-16,0 10-4 15,1-6-6-15,0-1-1 0,-1 4 1 16,1 1-1-16,-1 2 0 16,1-1 0-16,-3-2-1 15,3 4 0-15,-1-4 2 0,0 0 4 16,-2-1-3-16,3-4 0 16,-1-5 0-16,3-7 1 15,0 0 0-15,0 0-1 16,0-19 0-16,3-14-2 15,2-5-1-15,5-3 2 16,-3-1 0-16,3 9 1 16,-2 11-1-16,0 7-1 0,-1 3 0 15,-7 12 0-15,15-5 1 16,-15 5-1-16,15 17 0 16,-3 0-1-16,3 6 1 0,-5-8-1 15,0 3 0-15,1 3-1 16,2 2-1-16,3 1-7 15,-4 6-26-15,3-2-38 16,2 3-4-16</inkml:trace>
  <inkml:trace contextRef="#ctx0" brushRef="#br1" timeOffset="363880.2054">12239 17955 325 0,'0'0'4'15,"0"0"0"-15,0 0 3 16,0 0 2-16,0 0 2 16,0 0 2-16,0 0 1 15,0 0-1-15,0 0-2 0,0 5-3 16,2 0 0-16,23 47-3 16,-10-32-2-16,-6 4 0 15,4-4-2-15,-1 5 0 16,4-4 1-16,-4 5-1 15,3 1 1-15,-4-5-1 16,5 6 3-16,-6-6-2 16,5 0 1-16,-15-22-1 15,0 0 1-15,0 0-1 16,0 0 0-16,9 5-1 16,0 0-1-16,0 0-2 0,11-17-3 15,-15-16-11-15,0 7-61 16,0-5-3-16</inkml:trace>
  <inkml:trace contextRef="#ctx0" brushRef="#br1" timeOffset="372812.204">8556 15512 222 0,'0'0'9'0,"0"0"4"0,0 0 6 16,0 0-1-16,0 0 2 15,0 0 0-15,0 0 0 16,0 0 1-16,0 12-5 16,0 9-6-16,-4 11-4 0,-8 5-2 15,-5 7 0-15,1 6-1 16,-4 4-2-16,-5-1-1 15,2-3 0-15,2-2-1 16,1-5-4-16,-1-6-7 16,9-5-16-16,5-8-22 0,-3-6-27 15,7-8-4-15</inkml:trace>
  <inkml:trace contextRef="#ctx0" brushRef="#br1" timeOffset="373028.2588">8594 15837 197 0,'-3'10'8'0,"-2"5"6"0,-2 14 0 16,-3 5 2-16,-6 10 1 16,3 7-1-16,-8 2 1 15,1 7-2-15,-1-7-5 0,-2-2-7 16,5-10-12-16,-1-7-14 15,3-9-39-15,4-3-10 16</inkml:trace>
  <inkml:trace contextRef="#ctx0" brushRef="#br1" timeOffset="373215.763">8537 16404 241 0,'0'0'4'0,"-14"15"5"0,8 2 1 16,-8 6-1-16,-2-1 2 16,-4 10-2-16,1 3 3 15,-4 3-2-15,0-5-12 0,9-3-15 16,3 3-36-16,4-11-16 16</inkml:trace>
  <inkml:trace contextRef="#ctx0" brushRef="#br1" timeOffset="373410.2697">8574 16723 332 0,'0'0'4'15,"-2"22"0"-15,-8 1 2 16,0 7 0-16,-5 2 1 16,-5 7 0-16,2 2 1 15,-1 0-1-15,-1-8-5 0,4-6-10 16,2-9-9-16,9-6-10 15,5-12-16-15,0 0-18 16,12-8-11-16</inkml:trace>
  <inkml:trace contextRef="#ctx0" brushRef="#br1" timeOffset="373523.9459">8591 16865 303 0,'0'0'9'16,"0"7"4"-16,0 11 1 16,-7 7 2-16,-3 6 2 15,-5 11 0-15,-2 3 0 0,7-17-5 16,-3 2-35-16,4-3-50 15,-2 0-4-15</inkml:trace>
  <inkml:trace contextRef="#ctx0" brushRef="#br1" timeOffset="379951.109">12773 17011 91 0,'0'0'5'0,"0"0"7"0,0 0 3 16,0 0 6-16,13 0 1 16,1 0 4-16,6-5 1 15,8 1 0-15,4-4-2 16,8-2-6-16,10-2-3 0,-6-2-5 16,8 5-2-16,-10-3-2 15,4-1-2-15,-9 6-2 16,-8 0-1-16,-4 4 0 15,-10 0-2-15,-7 3-1 0,-8 0-2 16,0 0-3-16,-3 3-6 16,-12 2-7-16,3 0-7 15,-6 2-12-15,-2-2-21 16,6 3-13-16</inkml:trace>
  <inkml:trace contextRef="#ctx0" brushRef="#br1" timeOffset="380284.7348">12875 16954 187 0,'0'0'6'16,"0"0"-3"-16,0 0 3 0,0 0 1 15,-6 10 3-15,4 8 0 16,2 4 2-16,0 10 2 0,0 12-1 16,0-21 0-16,2 9-1 15,4 2 1-15,-1 7-4 16,0 0 0-16,0 7-2 16,2 1-2-16,-1 3-2 15,-1 0-3-15,-2 5-3 0,3 2-4 16,-2 1-8-16,-1-1-9 15,2-2-11-15,-2-6-20 16,0 0-18-16</inkml:trace>
  <inkml:trace contextRef="#ctx0" brushRef="#br1" timeOffset="380529.0693">12855 17588 108 0,'0'0'2'16,"0"0"2"-16,0 7 4 16,0 3 3-16,0 8 2 15,0-18-1-15,0 22 2 0,5-2 0 16,-3 12 0-16,3-2-4 16,1 7-5-16,6 40-5 15,-12-77-6-15,5 42-6 16,8 37-6-16,-8-35-5 15,-3-6-10-15,-2-38-16 0,1 32-7 16</inkml:trace>
  <inkml:trace contextRef="#ctx0" brushRef="#br1" timeOffset="381119.292">12860 17029 76 0,'0'0'2'0,"0"0"3"15,0 0 2-15,7-10 3 16,-7 10 1-16,18-15 2 15,-4 7 1-15,4-4 3 0,2 0 0 16,10-4-1-16,0 1-2 16,7-2-2-16,0 3-1 15,0-1-2-15,-2 0 0 16,1 3-2-16,-4 1-2 16,-13 3 2-16,3 4 1 15,-12 1 1-15,0 1-1 0,-10 2 2 16,10 0-3-16,-10 0 0 15,0 0-3-15,0 0-3 16,0 0-1-16,0 0-2 0,0 5 0 16,3 4 0-16,-1 5 1 15,3 5 2-15,3 9 2 16,2 8 1-16,-3 7 3 0,6 11-2 16,-8-29 0-16,0 10-1 15,2-1 1-15,3 7-2 16,-2-2-2-16,1 5 0 15,4 4 0-15,-3-1-1 0,2-2 2 16,-1 6-1-16,1-4-1 16,0 0-4-16,-3 4-1 15,1-3-3-15,-2-1-4 16,3-4-7-16,-6 3-5 16,-5-46-10-16,6 35-14 15,2 0-15-15,-8-11-7 16</inkml:trace>
  <inkml:trace contextRef="#ctx0" brushRef="#br1" timeOffset="381643.8643">13034 18199 90 0,'0'0'3'0,"0"0"-1"0,0 0 1 15,0 0 0-15,0 0 2 16,0 0-1-16,0 0 1 15,0 6-2-15,5-1 0 16,-3 2-1-16,-2-2-1 16,3 3 2-16,15 22 0 15,-14-21 4-15,1 1 3 16,0 0 1-16,-5-10 2 16,0 0 2-16,0 0 0 15,13 8-1-15,-1-3 2 16,28-1-7-16,-19-11-29 0,8-8-36 15,-2 0-2-15</inkml:trace>
  <inkml:trace contextRef="#ctx0" brushRef="#br1" timeOffset="386379.2522">627 13072 202 0,'0'0'8'0,"0"0"3"0,0 0 2 16,2-10-2-16,-2 10-3 16,0 0 1-16,0 0-2 15,7 5 2-15,-7 15-6 0,0 7-4 16,4 13-2-16,-2 7 1 15,-1 10 6-15,5 2-1 16,-3 11-1-16,-2 2 1 16,2-3 0-16,0-2-1 0,-3-5 1 15,0-3-2-15,0-7-1 16,0-5-4-16,0-8-3 16,0-10-9-16,0-8-3 15,2-8-4-15,-2-13-14 16,11 5-19-16,-11-15-14 15</inkml:trace>
  <inkml:trace contextRef="#ctx0" brushRef="#br1" timeOffset="386573.7318">610 13193 118 0,'0'0'5'16,"0"20"3"-16,5 15 4 15,-5 10 3-15,7 21 0 0,0 19 2 16,4 13 0-16,-2 15 0 16,6 12-7-16,2 4-19 15,-9-8-46-15,12 3-5 16</inkml:trace>
  <inkml:trace contextRef="#ctx0" brushRef="#br1" timeOffset="390660.9396">9126 16139 193 0,'0'0'7'0,"0"0"3"0,0 0 2 16,0 0 2-16,0 0 3 16,-7-8 0-16,7 8 0 15,-10-4 1-15,10 4-7 0,-15 0-1 16,5 6-4-16,-3 5-1 16,3 7 0-16,-2 4-2 15,2 5 1-15,-3 3 0 0,2 2-1 16,3 5 1-16,3 0-1 15,-1-2-1-15,6-1 1 16,0-5-2-16,8 0 1 16,3-8 0-16,3 0 1 15,1-7 0-15,2-4 1 0,6-5 1 16,2-5-1-16,-3 0 0 16,5-8 0-16,3-4 0 15,-5-5-1-15,3 0 1 16,-6-5-1-16,-5-3 0 15,-4-3 0-15,-9-1-1 0,-4-6 1 16,-2 0-1-16,-13 1-1 16,-2-1 1-16,-9 3-1 15,2 0-1-15,-1 7 1 0,0 2-1 16,1 8 0-16,-1 6 0 16,2 1-1-16,1 8 0 15,2 2-1-15,0 8 1 16,0 3-2-16,6-1-1 15,-2 9-5-15,7-4-10 0,4-2-34 16,5 7-24-16,2-5-6 16</inkml:trace>
  <inkml:trace contextRef="#ctx0" brushRef="#br1" timeOffset="391439.164">9827 16445 250 0,'0'0'6'0,"0"0"4"15,0 0 2 1,-2-12 2-16,2 12 2 15,-6-14 1-15,6 14-1 0,-10-13 1 16,10 13-5-16,-14 0-4 16,4 0-1-16,-3 13-3 0,1 6-2 15,-2 6 0-15,1 6-1 16,3 3-1-16,3 4 2 16,1-2 0-16,6 2 0 0,6-4 0 15,3-4 1-15,8-5 0 16,6-6-1-16,4-4 3 15,0-8-3-15,3-3 1 16,0-4-1-16,0 0 1 0,0-9-1 16,-5 0 0-16,0-6 0 15,-6 0 0-15,-7-7 1 16,-2-3-1-16,-10-5-2 0,0-2 0 16,-10 1-2-16,-4-6 2 15,-9 4-1-15,-4 3-1 16,-3 6 0-16,-2 6 0 15,2 3 0-15,-2 10-2 16,4 5-3-16,3 5-5 16,8 10-14-16,3 4-31 15,3 1-23-15</inkml:trace>
  <inkml:trace contextRef="#ctx0" brushRef="#br1" timeOffset="392156.4844">10602 16726 269 0,'0'0'5'0,"0"0"4"0,0 0 0 15,0-7 2-15,0 7 0 16,0 0 1-16,-14-3-1 15,4 3 1-15,0 5-5 0,0 5-2 16,0 3-1-16,3 4 0 16,2 2-2-16,5 4 0 15,0-1 0-15,6-2 0 0,10 0 0 16,-2-2-1-16,10-6 2 16,-3-3 0-16,2-1-1 15,2-5 1-15,0-3-1 16,-1 0 1-16,-1-8 0 15,-3-1 0-15,-3-6 1 0,-2-6-1 16,-5-1 0-16,-5-5-1 16,-5 0 0-16,-7-1-1 15,-7 1 1-15,-2 2-3 0,-7 9-2 16,1-2 3-16,-3 7-4 16,3 9 3-16,-1 2-2 15,3 2-1-15,3 11-5 16,3 0-4-16,3 2-12 15,1 6-23-15,2-3-26 16,12-1-6-16</inkml:trace>
  <inkml:trace contextRef="#ctx0" brushRef="#br1" timeOffset="392779.026">11237 16934 284 0,'0'0'4'16,"0"0"1"-16,0 0 2 15,-11-5 1-15,11 5 1 16,-14 0 1-16,3 5 0 0,-1 2 1 16,0 3-4-16,2 3-2 15,2 7 0-15,1-2-2 16,7-1-1-16,0 0 0 0,2 0-1 16,8-5 1-16,3 3 0 15,-1-4 1-15,6-4 1 16,1-5 0-16,2-2 0 15,-4-2 0-15,3-5 0 16,-5-10 1-16,0 1-1 16,-8-1-1-16,-5-3 0 0,-2-2-1 15,0-1 0-15,-9 3-2 16,-6 3 0-16,-3 2-1 16,1 6 0-16,0 4-1 0,-1 2-1 15,-1 3 0-15,3 8-4 16,4 1-4-16,4 4-15 15,3 4-21-15,5-2-27 0,5 0-6 16</inkml:trace>
  <inkml:trace contextRef="#ctx0" brushRef="#br1" timeOffset="393244.8114">11706 17149 269 0,'0'0'3'0,"0"0"2"15,0 0 1-15,-2 10 0 16,2 0 3-16,0-10-2 16,0 20 2-16,2-5 2 15,8-4-3-15,3 3-1 16,1-4-1-16,4 2-1 0,3-5 0 15,0-2 0-15,4-2 0 16,-6-3 2-16,2-3-1 16,-4-2 2-16,-7-4 0 15,-2-4-1-15,-5-4 0 0,-3 2-1 16,-11 0-1-16,1 0-2 16,-7 6-4-16,0-2-4 15,-6 11-12-15,6 5-50 0,-3 1-10 16</inkml:trace>
  <inkml:trace contextRef="#ctx0" brushRef="#br1" timeOffset="396158.1975">9534 16136 228 0,'0'0'7'0,"0"0"5"15,0-9 5-15,0 9 2 16,0-11 2-16,0 11 3 0,0-10-2 15,0 10 1-15,0 0-6 16,-10 0-6-16,0 6-4 16,3 9-2-16,-1-3-3 15,3 8-2-15,0 2 0 0,0 1 0 16,5-2 0-16,3-3 0 16,6 0 1-16,2-6 0 15,3-2 0-15,2-6 0 16,-2-1 1-16,2-3 0 0,-2 0 0 15,-1-9 0-15,-1-2 1 16,-5-2-1-16,-2-3 0 16,-3-2 0-16,-2-1 0 15,-2-4 0-15,-3 1-1 16,-7 2 0-16,-2 2 0 0,-2 3-1 16,-4 3 0-16,3 3-1 15,-1 6 0-15,1 3-1 16,0 3-3-16,4 6-5 0,-2 3-8 15,11 3-33-15,4 8-27 16,0-1-6-16</inkml:trace>
  <inkml:trace contextRef="#ctx0" brushRef="#br1" timeOffset="397314.7381">9355 16682 252 0,'0'0'4'0,"0"0"3"16,0 0-1-16,0 0 3 16,0 0-1-16,0 0 1 0,0 0 0 15,0 5 1 1,0-5-2-16,0 12-3 0,0-12 1 15,5 12-1-15,5-7 0 16,-1 0 0-16,2 0 0 16,1-5 0-16,1 0-1 0,-1 0 2 15,-2 0-1-15,0-5-1 16,-10 5 2-16,10-15-2 16,-10 8 0-16,0-2 0 0,-7 1 0 15,-4-4 0-15,-6 1-2 16,2 4-2-16,-2 4 1 15,-1 3 0-15,1 0 0 16,-1 7-3-16,6 7-4 16,3-2-7-16,8 5-18 0,2-2-42 15,8-3-5-15</inkml:trace>
  <inkml:trace contextRef="#ctx0" brushRef="#br1" timeOffset="398060.144">10113 16849 323 0,'0'0'4'0,"0"0"2"0,-8 0 0 15,8 0 1-15,-9 3 0 16,9-3 0-16,-8 13 1 15,8-13 0-15,0 15-4 0,0-5 0 16,0-10-1-16,10 12 0 16,2-7-1-16,3-5 1 15,3 0 1-15,-1-3-1 0,1-3 1 16,-4-5 1-16,4 4-1 16,-8-5 0-16,-5-2 1 15,-3 2-2-15,-2 3 0 16,-5-1-1-16,-4 5 0 15,-9 0-2-15,1 5-2 0,1 0-1 16,0 2-4-16,0 8-8 16,-1-2-15-16,9-4-33 15,8 6-16-15</inkml:trace>
  <inkml:trace contextRef="#ctx0" brushRef="#br1" timeOffset="398456.2039">10254 16506 273 0,'0'0'2'0,"0"0"2"16,0 0-1-16,0 0 1 15,-4 10 0-15,4-10 2 16,-3 7 1-16,3-7 0 16,3 13-1-16,-3-13 0 0,17 4-1 15,-7-2 1-15,3-2 0 16,2 0 1-16,-6 0 0 16,4-2-1-16,-13 2 1 15,10-12 0-15,-10 12 0 0,-3-15-1 16,3 15-2-16,-20-15 0 15,6 11-3-15,-2 1 0 16,-1 3-1-16,2 0-1 16,-2 3-1-16,4 1-5 0,6 6-14 15,0 2-27-15,7 1-27 16,2-1-5-16</inkml:trace>
  <inkml:trace contextRef="#ctx0" brushRef="#br1" timeOffset="399127.4972">10873 17053 306 0,'0'0'5'0,"0"0"3"16,0 0 1-16,0 0 1 16,-11 2-1-16,11-2 1 0,-6 7 2 15,6-7-2-15,-13 11-4 16,13-11-2-16,-4 15-2 0,4-15 1 16,0 12-1-16,0-12 1 15,14 6 0-15,-6-6 1 16,4 0 1-16,-2-6 0 0,0-1 0 15,-2-4 0-15,0-1 0 16,-6 0 0-16,-2 2-1 16,0 0-1-16,-5-2-1 15,-5 5-1-15,0 2-1 0,-4 2-1 16,-2 0-1-16,3 3-3 16,1 3-3-16,3 2-9 15,0 2-17-15,9-7-40 16,-9 8-7-16</inkml:trace>
  <inkml:trace contextRef="#ctx0" brushRef="#br1" timeOffset="399389.0682">11040 16682 341 0,'0'0'5'16,"0"0"2"-16,0 0 1 15,0 0 3-15,0 0 0 16,0 0-2-16,0 0 1 0,-7-6-1 16,7 6-4-16,0 0-4 15,0 0-3-15,0 0-6 16,0 0-13-16,0 0-52 15,0 0-7-15</inkml:trace>
  <inkml:trace contextRef="#ctx0" brushRef="#br1" timeOffset="399796.1791">11520 16780 411 0,'0'0'4'0,"0"0"2"0,0 0 2 16,0 0 1-16,-10-4-1 15,10 4 1-15,-8 0 0 0,8 0-1 16,-14 0-4-16,14 0-4 15,-10 10-6-15,10-1-9 16,0 2-23-16,-8 3-44 16,8 1-3-16</inkml:trace>
  <inkml:trace contextRef="#ctx0" brushRef="#br1" timeOffset="400288.9717">11552 16849 313 0,'0'0'5'16,"0"0"3"-16,0 0 0 16,-7-9 2-16,7 9 0 0,-13 0 1 15,13 0 0-15,-10 0 1 16,10 0-6-16,-9 14-2 16,6 0-2-16,3-2-1 15,0 0-1-15,0 3 1 16,5-5-1-16,5 0 1 15,3-3 1-15,1-2 0 0,2-5 0 16,1-2 0-16,-2-6 1 16,-1-2 0-16,-3-2 1 15,0-5-2-15,-5-1 1 16,-6 0-1-16,-6 4-1 16,-6-1 0-16,-2 5 0 0,-7 6-1 15,2 1-1-15,-6 3 0 16,5 5-1-16,0 7-4 0,5 3-7 15,3 5-17-15,-1 0-45 16,13-1-4-16</inkml:trace>
  <inkml:trace contextRef="#ctx0" brushRef="#br1" timeOffset="400708.1138">11431 17256 315 0,'0'0'3'0,"0"0"2"16,-6 5-1-16,6-5 1 16,-2 9 0-16,2-9-1 15,0 0 2-15,0 11 0 0,0-11-2 16,10 9 2-16,0-9 1 16,5 0-2-16,-3-3 1 15,6-3 3-15,-4-5-2 16,-1 2 0-16,-3-6 0 15,-8 0-3-15,-2 3 0 0,-7 5-1 16,-8-1-1-16,-2 8-1 16,-1 0-2-16,-4 3-4 15,2 6-6-15,5-1-14 16,5 2-46-16,8-3-7 0</inkml:trace>
  <inkml:trace contextRef="#ctx0" brushRef="#br1" timeOffset="401007.8284">11970 16949 453 0,'0'0'3'0,"0"0"-1"0,0 0 1 16,0 0-1-16,0 0 0 15,0 0-3-15,0 0-5 0,0 7-34 16,0 6-40-16,0 2-2 15</inkml:trace>
  <inkml:trace contextRef="#ctx0" brushRef="#br1" timeOffset="401177.374">11877 17529 412 0,'0'0'0'15,"0"0"0"-15,0 0-1 16,0 0-6-16,0 0-44 16,0 0-22-16,0 0-5 15</inkml:trace>
  <inkml:trace contextRef="#ctx0" brushRef="#br1" timeOffset="409055.5534">7692 15743 48 0,'0'0'6'0,"0"0"3"15,0 0 4-15,-13 0 4 16,13 0 1-16,-7 0 1 15,7 0 5-15,0 0 2 0,0 0-2 16,0 0-3-16,20 0-1 16,7-5-2-16,15-4 0 15,11-8-2-15,11-2-3 16,5-1-2-16,14-4-4 16,4 1-1-16,-1-2-1 0,-4 6-2 15,-2-1-3-15,-8 3-1 16,-6 5-3-16,-10 1-3 15,-11 5-5-15,-10 0-3 16,-8 6-7-16,-8 0-6 0,-3 0-16 16,-9 5-27-16,-7-5 1 15</inkml:trace>
  <inkml:trace contextRef="#ctx0" brushRef="#br1" timeOffset="409710.3845">7533 16994 167 0,'0'0'4'15,"0"0"3"-15,5-3 2 16,-5 3 4-16,17-4 2 0,-4 4 2 15,12-5 3-15,7-1-1 16,7-4-2-16,14-2-1 16,7-5-2-16,14-3-1 0,8-5-3 15,12-2-1-15,3-3-1 16,-5 1-1-16,0-1-2 16,-5 7-1-16,-8 1-2 15,-9 7 0-15,-12 1-2 0,-14 6 1 16,-9 1-1-16,-13 4 1 15,-4 1 0-15,-6 2 2 16,-12 0-1-16,11 0 0 16,-11 0-2-16,0 0-1 0,-6 5-7 15,6-5-10-15,-14 3-27 16,14-3-30-16,-3 9-5 16</inkml:trace>
  <inkml:trace contextRef="#ctx0" brushRef="#br1" timeOffset="417406.9893">14431 17786 128 0,'0'0'-1'0,"0"0"1"16,0 0 2-16,0 0 3 15,12 0 3-15,-1 0 5 0,2 0 3 16,9-5 2-16,5-5 5 16,4-2 0-16,17 0-3 15,7-3-2-15,12-5-3 16,8-2-2-16,17-8-2 15,12 3-1-15,82-25-1 0,55-20 1 16,25-2 1-16,5 0-1 16,-4 9 1-16,-31 5-1 15,-28 13-2-15,-38 12-1 16,-46 16-3-16,-15 2-1 16,-30 5 0-16,-14 1 1 15,-22 4 0-15,-13-1-1 0,-16 1-1 16,-14 7 0-16,-2-8 0 15,-18 5-1-15,-15 3-2 0,-17 3-2 16,-20 9-1-16,-25 6-1 16,-23 7 1-16,46-8-1 15,-15 5-1-15,-12 3 2 16,-14 3 0-16,-10 6 1 16,-12 1 1-16,-8 3 1 0,-6-2 0 15,-1 3 3-15,-9 7-1 16,7-7 1-16,-2 6 1 15,9-3-1-15,0 0-2 16,16 0-1-16,2-2 1 0,16-1 1 16,21-6 0-16,22-4 0 15,26-11 3-15,19-6 0 16,25-12 3-16,25 6 2 16,25-12-1-16,24-6 1 15,25-8 0-15,13-5 0 16,26-2-2-16,10-7 1 0,-48 18 0 15,243-66 0-15,17-7-2 16,-6 5 0-16,-25 13-2 16,-40 14-1-16,-52 14 0 0,-61 13 1 15,-81 18-4-15,-26 5 0 16,-25 2 0-16,-14 2 0 16,-14 3 0-16,-16 0 0 15,0 0 0-15,0 0 0 16,-8 0 0-16,-7 3 0 0,1 5 0 15,-14-4-29-15,8 6-58 16,0-3-2-16</inkml:trace>
  <inkml:trace contextRef="#ctx0" brushRef="#br1" timeOffset="421353.4174">11003 16241 205 0,'0'0'7'0,"0"0"4"16,0 0 4-16,0 0 1 16,0 0 2-16,0 0 2 15,0 0 0-15,0 0 2 16,0 0-6-16,0 0-3 0,0-13-1 16,5 3-2-16,4-4-1 15,9-6-1-15,5-7 0 16,12-9-1-16,4-3 0 15,16-6 0-15,7-2 0 16,10-5 0-16,5 0-1 0,8 0-1 16,0 5 1-16,-2 5-2 15,0 2 0-15,-6 8-1 16,-7 3-1-16,-11 5-1 16,-4 8 1-16,-10 3-1 15,-8 4 0-15,-8 4-1 16,-4-3 1-16,-8 8-1 0,-4 0 0 15,-13 0 1-15,10 0-2 16,-10 0 2-16,0 0-1 0,0 0 0 16,0 0-1-16,0 5-1 15,0-5-2-15,-10 8-4 16,10-8-2-16,-13 12-8 16,1-2-15-16,-9 0-49 15,5 2-3-15</inkml:trace>
  <inkml:trace contextRef="#ctx0" brushRef="#br1" timeOffset="422084.2989">11045 15938 286 0,'0'0'6'16,"0"0"4"-16,-2-10 1 16,2 10 4-16,-3-9 1 15,3 9 1-15,-2-11 2 0,2 11 1 16,0 0-7-16,0 0-3 16,-10-2-2-16,8 7-1 15,-1 9-4-15,-3 6 1 16,4 5-2-16,-3 7 1 0,0 6-1 15,3-3 0-15,-3 6 0 16,-2-6 0-16,1-2 0 16,4-1-1-16,-3-7 0 0,3-3 0 15,-3-7 0-15,2-3-1 16,1-2 1-16,2-10-1 16,-2 10 1-16,2-10 0 15,0 0 0-15,0 0 0 16,4-2 0-16,-4 2 0 0,20-13 1 15,-5 5 0-15,5-1 1 16,4-3-1-16,6 0 1 16,2-1-1-16,3 2 1 15,1-1 0-15,1 0-1 0,-3 2 1 16,1 2-2-16,-7 1 0 16,-3 3 1-16,-5 1-2 15,-6 0 1-15,-7 1-1 16,-7 2 1-16,13 0-1 15,-13 0 1-15,0 0 0 0,0 0-1 16,0 0 1-16,-2 12-2 16,2-12-2-16,-6 10-2 0,6-10-7 15,-9 13-10-15,9-13-57 16,0 0-9-16</inkml:trace>
  <inkml:trace contextRef="#ctx0" brushRef="#br1" timeOffset="423953.9605">12489 15308 323 0,'0'0'7'0,"0"0"3"16,0 0 2-16,0 0 2 15,0 6 1-15,0-6 2 16,0 12 0-16,-2-1 0 0,2-2-6 15,0 4-2-15,0-3-2 16,2 1 0-16,8-3-1 16,1-3-1-16,3-5 0 0,7 0 0 15,-2-7-1-15,3-6 0 16,1-3 1-16,0-4-1 16,-4-5 0-16,-4-3-1 15,-3-1-3-15,-7-8 0 0,-2 3 0 16,-3 1 0-16,-10 0 0 15,-2 6 0-15,-6 2 0 16,-5 8 0-16,2 8 0 16,-2 6 0-16,-2 7 0 15,3 12 0-15,0 10 0 16,1 9 0-16,6 8 0 16,3 6 0-16,7 6 0 0,3 2 0 15,2 1 0-15,7 3 0 16,5-5 0-16,1-1 0 15,2-3 0-15,0-5 0 16,0-3 0-16,0 4 0 0,-5-9 0 16,-1-2 0-16,-1-2 0 15,0-5 0-15,-4-6 0 0,1-1 0 16,-5-9 0-16,3 2 0 16,-1-8 0-16,-2-8 0 15,0 0 0-15,0 9 0 16,0-9 0-16,0 0 0 0,0 0 0 15,0 0 0-15,0 0 0 16,0 0 0-16,0 0 0 16,0 0 0-16,0 0 0 15,0 0 0-15,0-12-53 16,0 12-40-16,0 0-1 16</inkml:trace>
  <inkml:trace contextRef="#ctx0" brushRef="#br1" timeOffset="430938.963">13007 15200 227 0,'0'0'2'0,"0"0"1"15,0 0 0-15,0 0-2 16,0 0 2-16,0 0-2 0,0 8-2 16,0-8-9-16,0 0-34 15,-6 12-17-15</inkml:trace>
  <inkml:trace contextRef="#ctx0" brushRef="#br1" timeOffset="433846.8092">12855 15738 321 0,'0'0'9'0,"0"0"3"16,0 0 3-16,0-8 2 16,0 8 1-16,0 0 0 15,0 0-1-15,0 0 1 16,0 0-7-16,0 0-4 15,-7 15-2-15,7 1-2 0,0 5 0 16,0 4 0-16,2 5-1 16,3-1 0-16,0 4 0 0,0-4-2 15,-1-3 2-15,2-4-1 16,-1-3 0-16,-4-6 0 0,3-1 1 16,-4-12 0-1,0 0 0-15,0 0-1 0,0 0 0 16,-4-18 0-16,1-1 0 15,-2-8-1-15,-3-6 0 16,3-4 1-16,0-2-1 0,5-1 0 16,0 3 1-16,0 0 0 15,0 2-1-15,7 10 1 16,4 3-1-16,-3 8 0 16,6 2 0-16,1 7 0 0,-1 4 0 15,7 2 0 1,1 10 0-16,-3 7 0 0,4 4-1 15,-3 5 1-15,-3 4 0 16,1 2-1-16,-6 0 0 16,-1-4 0-16,-4 1-2 0,-5-7-2 15,1 1-5-15,-3-6-6 16,0-4-14-16,-3 7-49 16,-4-14-7-16</inkml:trace>
  <inkml:trace contextRef="#ctx0" brushRef="#br1" timeOffset="434038.859">12862 15874 394 0,'0'0'6'0,"0"0"1"16,0 0 1-16,0 0 0 16,-2-5 1-16,2 5 1 15,13-12 0-15,-1 2-1 0,8 2-5 16,-1-2-4-16,11 0-6 15,-5-2-18-15,-7 5-56 16,14-1-3-16</inkml:trace>
  <inkml:trace contextRef="#ctx0" brushRef="#br1" timeOffset="434312.1407">13211 15550 416 0,'0'0'5'0,"0"0"3"16,0 0 1-16,0 0 2 16,0 0-1-16,0 0 1 15,0 0 1-15,7 7 1 16,0 13-4-16,0-1-4 0,3 11-3 16,0 2-2-16,0 5 0 15,3 3 0-15,-3 2 0 16,5-7 0-16,-5-5 0 15,-3-7 0-15,0-2 0 16,2-6 0-16,-5-3-2 0,-4-12-9 16,0 0-15-16,-7 7-59 15,7-7-4-15</inkml:trace>
  <inkml:trace contextRef="#ctx0" brushRef="#br1" timeOffset="434983.8724">13643 15815 414 0,'0'0'3'16,"0"0"2"-16,0 0 1 0,0 4 2 15,0 8 0-15,0 4 1 16,0 6 0-16,-5 10 1 16,1 0-3-16,-5 8-1 15,0 2-3-15,-1 1 0 0,-3-4-3 16,3 0-6-16,-2-9-11 16,4-8-41-16,3 1-26 15,0-11-4-15</inkml:trace>
  <inkml:trace contextRef="#ctx0" brushRef="#br1" timeOffset="435733.5616">13832 15222 353 0,'0'0'6'0,"0"0"4"16,0 0-1-16,0 0 2 0,0 0 1 16,0 0 2-16,0 0 0 15,9 6 2-15,7-4-6 16,-4-2-1-16,8-2-1 15,-2-8-1-15,6-6-1 0,0-3-1 16,0-6 0-16,1-9-2 16,-6-4 0-16,-4-7 0 15,-5-5-1-15,-5 2 0 16,-5-5-1-16,-3 9 1 0,-6-1-2 16,-6 6 0-16,-6 6 0 15,1 9 0-15,-2 6 0 16,-2 13 0-16,-6 5 0 15,5 18 0-15,-2 9 0 16,2 12 0-16,2 16 0 16,6 7 0-16,10 10 0 0,1 2 0 15,9 9 0-15,9-5 0 16,9-1 0-16,1-4 0 16,5-7 0-16,1-7 0 0,-3-4 0 15,0-8 0-15,-9-10 0 16,0-3 0-16,-9-6 0 15,3-8 0-15,-4-6 0 0,-6-3 0 16,0-11 0-16,2 9 0 16,-2-9 0-16,0 0 0 15,0 0 0-15,0 0 0 16,-11 0 0-16,11 0 0 16,-9-3 0-16,9 3-26 15,-16-2-60-15,16 2-5 0</inkml:trace>
  <inkml:trace contextRef="#ctx0" brushRef="#br1" timeOffset="437286.5427">14275 15349 318 0,'0'0'9'0,"0"0"3"16,0 0 3-16,0 0 3 0,0 0 2 16,0 0 1-16,0-9-1 15,0 9 1-15,0 0-7 0,-11-3-5 16,-1 7-2-16,0 9-1 15,-3 4-3-15,-6 5 0 16,5 5-1-16,-2 3 0 16,3 3 0-16,2-1-1 0,4 0 0 15,6-5 0-15,3-5-1 16,8 1 0-16,7-5 1 16,4-9-1-16,5 1 1 15,6-8 0-15,0-2-1 0,3 0 0 16,-6 0-2-16,1-7-2 15,-5 5-4-15,-9-9-13 16,2-1-53-16,-7 6-12 16</inkml:trace>
  <inkml:trace contextRef="#ctx0" brushRef="#br1" timeOffset="437686.2288">14399 15524 351 0,'0'0'7'15,"0"0"3"-15,0 0 0 0,0 0 2 16,-11 6 0-16,11-6 0 16,-9 15 0-16,4-6 0 15,0 4-6-15,0-1-3 16,5 0 0-16,0 1-1 15,8-3 0-15,1 1 0 16,7-8 0-16,0 0 0 16,2-3 1-16,5-3-1 0,-4-5 2 15,1-4-1-15,-6 0 1 16,0-2-1-16,-8-3 1 0,-3-3 0 16,-3 2-1-16,-7-2-1 15,-9 3 0-15,2 7-1 16,-8 0-2-16,2 5 0 15,-2 5-2-15,-1 5-4 16,3 2-7-16,8 6-12 0,0 7-32 16,6-8-26-16,8 0-4 15</inkml:trace>
  <inkml:trace contextRef="#ctx0" brushRef="#br1" timeOffset="438632.3394">14592 15450 359 0,'0'0'7'0,"0"0"4"0,0 0 1 16,0 0-1-16,0 0 1 16,0 5 0-16,0-5-1 15,0 18 1-15,0-8-6 16,0 2-4-16,3 3-1 16,-1-3 0-16,4 3-1 0,1-2 0 15,0-4 1-15,1 1-1 16,-8-10 0-16,10 13 1 15,-10-13 0-15,0 0 1 16,12 0 0-16,-12 0 0 0,5-15-1 16,-5-2 2-16,3 1-1 15,-3-3-1-15,2 1 1 16,0 1-2-16,-2 2 1 16,0 3-2-16,0 12 0 0,6-9 0 15,-6 9 0-15,0 0 0 16,15 9 0-16,-15-9-1 15,17 17 1-15,-7-7 0 16,0-3 1-16,3 1-1 16,-1-3 1-16,1-3 0 0,-1-2 0 15,-3 0 0-15,3-5 1 16,-2-2 0-16,-2-3 0 16,-1 0 0-16,-1-2-1 0,-1 4 1 15,-5 8 0-15,4-12-2 16,-4 12 0-16,0 0 0 15,0 0-1-15,0 0 0 16,10 0 1-16,-10 0-1 0,13 7 1 16,-3-2 0-16,2-5 1 15,4 0 0-15,0 0 1 16,-3-5 0-16,2-2 0 16,-2-5 0-16,-4-2 0 15,-1 2 2-15,-6 0 0 0,-2 3 1 16,0 9-1-16,0-16-1 15,0 16 0-15,0 0 0 16,-10 3-1-16,8 10 0 16,2 1-1-16,0 9-1 0,5 2 1 15,2 4 0-15,4 1 0 16,1 4 0-16,1 1-1 16,-1-3 1-16,0-2-1 0,-2-5 0 15,-2-3 0-15,-4-5 0 16,-4-1 0-16,0-7 1 15,0-9 0-15,-9 10 0 16,-1-7 1-16,-3-6 1 0,1-2-1 16,2-9 1-16,-2-4-1 15,2-2 0-15,2-7 0 16,3 1 0-16,0-6 0 0,5 1-1 16,0-2 0-16,0 6 0 15,7-2-1-15,1 2 0 16,7 6-1-16,0 1 1 15,0 6-1-15,5 1 0 16,-1 9 0-16,-2-2 0 16,4 6 1-16,-6 3 1 0,-6 4 0 15,0 6 0-15,-9 7 0 16,-3 0 0-16,-10 2 1 16,-7 0 0-16,-2 3-1 15,-5 0-7-15,-5-3-15 0,-9 1-58 16,11-4-3-16</inkml:trace>
  <inkml:trace contextRef="#ctx0" brushRef="#br1" timeOffset="439251.7585">14015 15986 420 0,'0'0'5'0,"-10"0"1"15,10 0 2-15,-17 2 0 16,17-2 1-16,-13 0 0 0,13 0 1 16,0 0 0-16,18 0-3 15,23-7-1-15,16-8-1 0,19 3-1 16,16-9 0-16,16 1-4 15,5-2 0-15,4 0 0 16,-2 5 0-16,-10 2 0 16,-13-1 0-16,-20 10 0 15,-14-2 0-15,-13 3 0 0,-12 3 0 16,-11-1 0-16,-14 3 0 16,-8 0 0-16,0 0 0 15,-17 10 0-15,-8-2 0 0,-11 6 0 16,-11 4 0-16,-10 4 0 15,-10 8 0-15,-12-1 0 16,-8 4 0-16,-5 1 0 16,-1 0 0-16,9-5 0 15,5-2 0-15,11-6 0 16,16 0 0-16,13-9 0 0,14-1 0 16,25-11 0-16,0 0 0 15,32 3 0-15,16-9 0 16,14-5 0-16,7-4 0 0,11-4 0 15,7 2 0-15,0-3 0 16,-8 4 0-16,-10 2 0 16,-11 4 0-16,-15 0 0 0,-9 5 0 15,-14 3 0-15,-5-1 0 16,-15 3 0-16,6 0 0 16,-6 0 0-16,0 0 0 15,0 0 0-15,-8 18-47 16,8-18-43-16,-13 4-3 15</inkml:trace>
  <inkml:trace contextRef="#ctx0" brushRef="#br1" timeOffset="464677.4033">7809 11970 135 0,'12'0'2'0,"15"0"1"16,19 0 0-16,7 0 3 16,27-3 1-16,20 3 2 15,24-7 2-15,15 2-1 16,20-6-1-16,7 0 0 0,17-6-1 15,8 2-1-15,0-8-3 16,-2 5 0-16,3-2-2 16,-1 1 0-16,-17 4 0 15,-12 3 1-15,-13 0 3 16,-18 2 3-16,-19 2 2 0,-10 0 1 16,-29 3 6-16,-16 1 3 15,-16 1 2-15,-8 1-2 16,-21-3-2-16,-12 5-2 15,0 0-4-15,-12-10-6 0,-5 10-13 16,-5 5-47-16,-3-2-21 16,-3-3-6-16</inkml:trace>
  <inkml:trace contextRef="#ctx0" brushRef="#br1" timeOffset="851465.555">4879 12685 264 0,'0'0'4'0,"0"0"0"0,0 0 2 15,0 0-1-15,11-2-3 16,-11 2-7-16,3-10-51 16,-3 10-5-16</inkml:trace>
  <inkml:trace contextRef="#ctx0" brushRef="#br1" timeOffset="856618.4358">14376 17836 56 0,'0'0'7'0,"0"0"5"16,0 0 4-16,0 0 4 16,5 0 4-16,11 0 2 15,3-5 1-15,6 1 4 0,7-4-7 16,12-2-2-16,4-4-4 15,14 0-2-15,13-1-3 16,11-4-1-16,10-1-2 16,15-4-1-16,11-2-2 0,15-1 0 15,10-4-1-15,7-2 0 16,76-19 1 0,94-16 1-16,-11 2-3 0,-17 11 0 15,-39 3-1-15,-32 10 0 16,-48 10 0-16,-46 12-1 15,-43 10-2-15,-26 4 1 0,-17 0 1 16,-18 3-1-16,-12 3 0 16,-15 0 1-16,-15 3-1 15,-20 3 0-15,-14 0-1 0,-18 7-1 16,21-8-2-16,-11 4 0 16,-15 6-1-16,-15 3-1 15,-9-1 1-15,-18 4 0 16,-11 3 0-16,-11 1 1 15,-7 0 1-15,-13 1 1 0,-9 5-1 16,-3-2 1-16,-4 1 0 16,-5 5 0-16,3-6-1 15,-2 3 1-15,9-3 0 0,13 0 1 16,12-8-3-16,18 1 0 16,13-5 1-16,19-3 0 15,17-2 0-15,22-6 1 16,19-2 1-16,24-4 0 15,17 0 2-15,28-10 1 0,20-4 1 16,22-4 0-16,22-7 1 16,18 1-1-16,19-7 0 15,-35 9 2-15,231-40-2 16,34 0-1-16,2-3 0 0,-11 14-2 16,-26 7-7-16,-37 15-22 15,-41 15-50-15,-106 14-3 16</inkml:trace>
  <inkml:trace contextRef="#ctx0" brushRef="#br2" timeOffset="951254.8867">16729 12054 225 0,'0'0'7'0,"0"0"2"16,-11 0 4-16,11 0 2 15,-10 5 2-15,10-5 2 16,-15 7 0-16,15-7-1 16,-15 5-2-16,15-5-1 0,0 0 0 15,0 0-2-15,12 3-1 16,14-11 1-16,16-11-1 15,17-6 2-15,20-13-3 16,19-9-1-16,21-7 0 0,16-8-3 16,11-3 0-16,5 2-1 15,7-2-1-15,-4 9-2 16,-7-2-3-16,-11 12 0 16,-17 3 0-16,-16 8 0 0,-13 9 0 15,-16 5 0-15,-19 6 0 16,-18 5 0-16,-12 5 0 15,-13 3 0-15,-12 2 0 16,-8 2 0-16,-14 11 0 0,-15 4 0 16,-16 5 0-16,-14 10 0 15,-22 6 0-15,-13 7 0 16,-15 4 0-16,-9 3 0 16,-9 2 0-16,-7 4 0 15,3-3 0-15,-3 3 0 0,8-4 0 16,8-6 0-16,9 1 0 15,12-6 0-15,17-9 0 16,18-2 0-16,16-10 0 0,17-6 0 16,12-4 0-16,11-5 0 15,14-7 0-15,10 0 0 16,10-2 0-16,17-13 0 16,15-6 0-16,19-10 0 0,22-9 0 15,24-10 0-15,23-6 0 16,16-4 0-16,10-3 0 15,13-3 0-15,-2 7 0 0,-11 3 0 16,-12 10 0-16,-24 9 0 16,-28 8 0-16,-20 6 0 15,-27 11 0-15,-21 2 0 16,-18 7 0-16,-16 3 0 16,-1 7 0-16,-16 2 0 0,-1 5 0 15,-12-1 0-15,5 11-9 16,6-1-76-16,-17-2-3 15</inkml:trace>
  <inkml:trace contextRef="#ctx0" brushRef="#br2" timeOffset="1.00359E6">16644 12317 204 0,'0'0'6'0,"0"0"4"0,0 0 4 16,-11-3 5-16,11 3 2 15,0 0 2-15,-8-2-1 16,8 2 1-16,0 0-6 15,0 0-3-15,0-13-3 0,10 7-3 16,8-8-3-16,7-1-1 16,8-2 1-16,9-8 0 15,17-2 1-15,9-8 0 0,11-4 1 16,11-3-2-16,11-5 1 16,11-1-1-16,8-6-1 15,6 2 1-15,3 3-1 16,4-4 0-16,-3 4 0 15,0 2-1-15,-5 2 0 0,-9 3-1 16,-8 4-1-16,-7 4 1 16,-11 2-2-16,-10 5 0 15,-13 0 1-15,-8 4-1 16,-8 4 1-16,-12 2 0 0,-7 5 0 16,-9 1 1-16,-10 4 1 15,1-1-1-15,-14 8 0 16,10-5 1-16,-10 5-1 0,0 0-1 15,0 0 0-15,0 0-1 16,0 0-1-16,0 0-2 16,0 0-1-16,0 0-3 15,0 5-4-15,0-5-7 0,-10 9-9 16,10-9-21-16,-20 11-33 16,20-11-5-16</inkml:trace>
  <inkml:trace contextRef="#ctx0" brushRef="#br2" timeOffset="1.00404E6">18781 10548 264 0,'0'0'7'15,"0"0"5"-15,-5-9 2 16,5 9 2-16,0 0 0 16,-7-14-2-16,7 14 0 15,0 0 1-15,0 0-6 0,-5 18-3 16,5 7-3-16,5 4 0 15,5 11 0-15,3 7 2 16,1 5 0-16,9 5 0 16,-1 1-1-16,3 1 3 0,0-5-1 15,-3 0-1-15,0-7 0 16,-4-2-2-16,0-5 1 16,-9-5 0-16,-2-3 1 0,-2-7-4 15,-2-6-1-15,0-1 0 16,-1-5-3-16,-2-4-5 15,0-9-11-15,0 0-26 16,-5 12-32-16,-6-10-5 0</inkml:trace>
  <inkml:trace contextRef="#ctx0" brushRef="#br2" timeOffset="1.00452E6">16641 12293 124 0,'0'0'4'16,"0"0"4"-16,-10 3 6 15,10-3 3-15,-10 3 3 16,10-3 3-16,-7 6 0 0,7-6 2 16,0 0 1-16,0 0-4 15,0 0-2-15,17-11-3 16,7-4-2-16,20-4 1 16,15-11 1-16,19-8-3 0,25-6-1 15,20-7-2-15,18-9-1 16,14-2-1-16,20-5-1 15,2 2-1-15,2 1-1 16,-2 2-1-16,-11 5-1 16,-10 2-1-16,-11 8 0 0,-21 6-1 15,-19 9-1-15,-24 4 0 16,-16 7 0-16,-20 10 1 16,-13 1-1-16,-15 5-1 15,-17 5 0-15,0 0-2 0,0 5-4 16,-17 5-6-16,-10 7-20 15,-5 5-50-15,-21 3-2 16</inkml:trace>
  <inkml:trace contextRef="#ctx0" brushRef="#br2" timeOffset="1.00492E6">16437 12213 300 0,'0'0'5'0,"0"0"1"15,0 0 2-15,0 0 2 16,-7 5-1-16,7-5 0 16,0 0 0-16,0 0 0 15,0 0-5-15,0 0-2 16,-5 10-1-16,5-10-2 0,0 0 0 15,12 14-1-15,-5-4-17 16,11 5-49-16,-6-3-3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27T07:57:59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4269 14451 87 0,'0'0'6'16,"0"0"3"-16,0 0 5 0,0 0 3 15,0 0 1-15,0 0 4 16,0 0 2-16,0 0 1 15,0 0-5-15,0 0-4 16,0 0-2-16,0 0-2 0,0 0 0 16,0 0-2-16,7 3 1 15,6-3 1-15,4 0 0 16,10 3 1-16,5-3 1 16,11 0-1-16,1-3-2 15,9-1-1-15,2 1-3 16,-1-2-1-16,-4 0 0 15,-3 0-2-15,-5 3-1 0,-6-1 0 16,-2 3 1-16,-8-2-1 16,0 2 0-16,-6 0-1 0,-3 0 1 15,-1 0-1-15,-7 0 0 16,-9 0 0-16,13 2 0 16,-13-2 0-16,0 0 0 0,0 0 1 15,0 0-1-15,0 0 1 16,0 0 0-16,0 0 0 15,0 0 0-15,0 0 0 16,0 0-2-16,0 0 1 16,0 0-1-16,0 0 0 0,0 0-2 15,0 0-2-15,0 0-2 16,0 0-7-16,0 0-12 16,10 20-51-16,-3-17-8 15</inkml:trace>
  <inkml:trace contextRef="#ctx0" brushRef="#br0" timeOffset="1340.8878">7814 14393 61 0,'0'0'6'0,"0"0"3"0,0 0 5 15,0 0 6-15,0 0 3 16,0 0 1-16,0 0 0 15,-5-10 0-15,5 10-4 16,0 0-3-16,0 0-2 0,0 0-1 16,0 0-1-16,7 2 1 15,3 1 1-15,8-3 2 0,7 0-1 16,7 0 0-16,7-3-1 16,9-2-2-16,5-2-4 15,5-1-1-15,4 2-2 16,-2 2-2-16,-5-1 0 15,-5 2-2-15,-6 1 1 0,-7 2-2 16,-12 0 1-16,-4 0-1 16,-7 0 0-16,-3 2 0 15,-11-2 0-15,9 3 1 16,-9-3 1-16,0 0-2 16,0 0 1-16,0 0 1 15,0 0 0-15,0 0 0 0,0 0 0 16,0 0-1-16,0 0 0 15,0 0-2-15,0 0-2 16,0 0-2-16,0 0-3 0,0 0-7 16,0 0-6-16,0 12-17 15,0-12-43-15,6 8-4 16</inkml:trace>
  <inkml:trace contextRef="#ctx0" brushRef="#br0" timeOffset="2157.9395">10331 14345 166 0,'0'0'7'0,"0"0"5"16,0 0 1-16,0 0 2 15,0 0 1-15,6-5 0 16,3 5 4-16,4-2 0 0,4 2-5 16,8-3-3-16,3 3 1 15,6-2-1-15,3-1 0 16,9 3-1-16,-2-2 0 16,6 0-1-16,-2-1-1 0,-4 0-2 15,-2 3 0-15,-4-2-2 16,-7 2-1-16,-5 0 0 15,-4 0-1-15,-10 0-1 16,-4 0 1-16,-8 0-1 16,12 2 0-16,-12-2 0 0,0 0 1 15,0 0 1-15,0 0-2 16,0 0 1-16,0 0 0 16,0 0 0-16,0 0-1 0,0 0-4 15,0 0-7-15,5 8-21 16,8-1-49-16,-13-7-2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3B82EB1-B157-497A-B3B0-151FD3C30A73}" type="datetimeFigureOut">
              <a:rPr lang="en-CA"/>
              <a:pPr>
                <a:defRPr/>
              </a:pPr>
              <a:t>2021-03-27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12C65C7-A042-4799-86BB-627996430EC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626888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17895E2-9FCB-4111-942F-7A6951F58E06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3493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78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9006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423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790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739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26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3"/>
            <a:ext cx="1981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M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1"/>
          <p:cNvGrpSpPr>
            <a:grpSpLocks/>
          </p:cNvGrpSpPr>
          <p:nvPr/>
        </p:nvGrpSpPr>
        <p:grpSpPr bwMode="auto">
          <a:xfrm>
            <a:off x="2133600" y="64770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74638"/>
            <a:ext cx="8518523" cy="94392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4801" y="1418272"/>
            <a:ext cx="8518524" cy="5058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March 2021</a:t>
            </a:fld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6629400" y="6492875"/>
            <a:ext cx="2133600" cy="365125"/>
          </a:xfrm>
        </p:spPr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‹#›</a:t>
            </a:fld>
            <a:endParaRPr lang="en-CA" alt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3124200" y="6492240"/>
            <a:ext cx="3505200" cy="365125"/>
          </a:xfrm>
        </p:spPr>
        <p:txBody>
          <a:bodyPr/>
          <a:lstStyle/>
          <a:p>
            <a:pPr>
              <a:defRPr/>
            </a:pPr>
            <a:r>
              <a:rPr lang="en-IN" dirty="0"/>
              <a:t>DE  ZG561</a:t>
            </a:r>
            <a:r>
              <a:rPr lang="en-CA" dirty="0"/>
              <a:t>, MECHANISMS AND ROBOTICS</a:t>
            </a:r>
          </a:p>
        </p:txBody>
      </p:sp>
    </p:spTree>
    <p:extLst>
      <p:ext uri="{BB962C8B-B14F-4D97-AF65-F5344CB8AC3E}">
        <p14:creationId xmlns:p14="http://schemas.microsoft.com/office/powerpoint/2010/main" val="100312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3"/>
            <a:ext cx="1981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DE923C3-CD8C-4738-95ED-94BC2E42DD68}" type="datetime3">
              <a:rPr lang="en-CA" smtClean="0"/>
              <a:pPr>
                <a:defRPr/>
              </a:pPr>
              <a:t>27 March 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DE  ZG561, MECHANISMS AND ROBOTICS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29D9082-6628-4ABA-973B-A62DDACA022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7" r:id="rId5"/>
    <p:sldLayoutId id="2147483708" r:id="rId6"/>
    <p:sldLayoutId id="2147483709" r:id="rId7"/>
    <p:sldLayoutId id="2147483696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41.png"/><Relationship Id="rId7" Type="http://schemas.openxmlformats.org/officeDocument/2006/relationships/image" Target="../media/image16.emf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9.jpeg"/><Relationship Id="rId7" Type="http://schemas.openxmlformats.org/officeDocument/2006/relationships/customXml" Target="../ink/ink13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emf"/><Relationship Id="rId5" Type="http://schemas.openxmlformats.org/officeDocument/2006/relationships/customXml" Target="../ink/ink12.xml"/><Relationship Id="rId10" Type="http://schemas.openxmlformats.org/officeDocument/2006/relationships/image" Target="../media/image23.emf"/><Relationship Id="rId4" Type="http://schemas.openxmlformats.org/officeDocument/2006/relationships/image" Target="../media/image20.jpeg"/><Relationship Id="rId9" Type="http://schemas.openxmlformats.org/officeDocument/2006/relationships/customXml" Target="../ink/ink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emf"/><Relationship Id="rId5" Type="http://schemas.openxmlformats.org/officeDocument/2006/relationships/customXml" Target="../ink/ink1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28.emf"/><Relationship Id="rId2" Type="http://schemas.openxmlformats.org/officeDocument/2006/relationships/image" Target="NUL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6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30.emf"/><Relationship Id="rId2" Type="http://schemas.openxmlformats.org/officeDocument/2006/relationships/image" Target="NUL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8.xml"/><Relationship Id="rId5" Type="http://schemas.openxmlformats.org/officeDocument/2006/relationships/image" Target="../media/image31.png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emf"/><Relationship Id="rId4" Type="http://schemas.openxmlformats.org/officeDocument/2006/relationships/customXml" Target="../ink/ink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emf"/><Relationship Id="rId5" Type="http://schemas.openxmlformats.org/officeDocument/2006/relationships/customXml" Target="../ink/ink20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emf"/><Relationship Id="rId4" Type="http://schemas.openxmlformats.org/officeDocument/2006/relationships/customXml" Target="../ink/ink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emf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emf"/><Relationship Id="rId5" Type="http://schemas.openxmlformats.org/officeDocument/2006/relationships/customXml" Target="../ink/ink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Relationship Id="rId9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220.png"/><Relationship Id="rId7" Type="http://schemas.openxmlformats.org/officeDocument/2006/relationships/customXml" Target="../ink/ink9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emf"/><Relationship Id="rId5" Type="http://schemas.openxmlformats.org/officeDocument/2006/relationships/customXml" Target="../ink/ink8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0" y="3505200"/>
            <a:ext cx="6400800" cy="1524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/>
              <a:t>Mechanisms and Robotics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		</a:t>
            </a:r>
            <a:r>
              <a:rPr lang="en-IN" sz="3600" dirty="0"/>
              <a:t> DE </a:t>
            </a:r>
            <a:r>
              <a:rPr lang="en-IN" sz="3600" smtClean="0"/>
              <a:t>ES DM ZG561</a:t>
            </a:r>
            <a:endParaRPr lang="en-US" sz="3600" dirty="0"/>
          </a:p>
        </p:txBody>
      </p:sp>
      <p:sp>
        <p:nvSpPr>
          <p:cNvPr id="15363" name="Content Placeholder 5"/>
          <p:cNvSpPr>
            <a:spLocks noGrp="1"/>
          </p:cNvSpPr>
          <p:nvPr>
            <p:ph sz="quarter" idx="13"/>
          </p:nvPr>
        </p:nvSpPr>
        <p:spPr>
          <a:xfrm>
            <a:off x="2195736" y="5410200"/>
            <a:ext cx="6338664" cy="5334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3200" b="1" dirty="0" smtClean="0">
                <a:solidFill>
                  <a:srgbClr val="FF0000"/>
                </a:solidFill>
              </a:rPr>
              <a:t>Lecture-11</a:t>
            </a:r>
            <a:endParaRPr lang="en-US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Dynamics of a </a:t>
            </a:r>
            <a:r>
              <a:rPr lang="en-IN" dirty="0">
                <a:latin typeface="Symbol" panose="05050102010706020507" pitchFamily="18" charset="2"/>
              </a:rPr>
              <a:t>q</a:t>
            </a:r>
            <a:r>
              <a:rPr lang="en-IN" dirty="0"/>
              <a:t>-r manipulator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10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3030" y="1480361"/>
                <a:ext cx="1561197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30" y="1480361"/>
                <a:ext cx="1561197" cy="7945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6246" y="2403130"/>
                <a:ext cx="2263312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46" y="2403130"/>
                <a:ext cx="2263312" cy="9221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83030" y="5379479"/>
                <a:ext cx="4373057" cy="478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24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30" y="5379479"/>
                <a:ext cx="4373057" cy="47878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98989" y="3513959"/>
                <a:ext cx="3525837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89" y="3513959"/>
                <a:ext cx="3525837" cy="7945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3830" y="4855591"/>
            <a:ext cx="444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Force applied by the linear actuator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335520" y="777600"/>
              <a:ext cx="8615520" cy="5642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3640" y="765360"/>
                <a:ext cx="8643600" cy="56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405720" y="5453280"/>
              <a:ext cx="1867680" cy="54828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2400" y="5441760"/>
                <a:ext cx="1895400" cy="57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9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203" y="235057"/>
            <a:ext cx="8518523" cy="63976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Arm Construction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11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8" name="Content Placeholder 7" descr="industrial-robots-category.png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44840" y="874819"/>
            <a:ext cx="8006112" cy="4934585"/>
          </a:xfrm>
          <a:prstGeom prst="rect">
            <a:avLst/>
          </a:prstGeom>
        </p:spPr>
      </p:pic>
      <p:pic>
        <p:nvPicPr>
          <p:cNvPr id="7" name="Picture 6" descr="robot_soudeu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945" y="-664262"/>
            <a:ext cx="3367721" cy="2438400"/>
          </a:xfrm>
          <a:prstGeom prst="rect">
            <a:avLst/>
          </a:prstGeom>
        </p:spPr>
      </p:pic>
      <p:pic>
        <p:nvPicPr>
          <p:cNvPr id="9" name="Picture 8" descr="vr-5aii-00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606248"/>
            <a:ext cx="2667000" cy="3556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819720" y="1598760"/>
              <a:ext cx="757800" cy="429912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7200" y="1596240"/>
                <a:ext cx="762840" cy="430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/>
              <p14:cNvContentPartPr/>
              <p14:nvPr/>
            </p14:nvContentPartPr>
            <p14:xfrm>
              <a:off x="815400" y="3792600"/>
              <a:ext cx="7399440" cy="181944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640" y="3775680"/>
                <a:ext cx="7421760" cy="18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/>
              <p14:cNvContentPartPr/>
              <p14:nvPr/>
            </p14:nvContentPartPr>
            <p14:xfrm>
              <a:off x="3754440" y="1224360"/>
              <a:ext cx="1617480" cy="392256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44720" y="1216800"/>
                <a:ext cx="1641600" cy="393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192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Dynamic Model of a 2 </a:t>
            </a:r>
            <a:r>
              <a:rPr lang="en-IN" dirty="0" err="1" smtClean="0"/>
              <a:t>dof</a:t>
            </a:r>
            <a:r>
              <a:rPr lang="en-IN" dirty="0" smtClean="0"/>
              <a:t> R-R Manipulator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12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4801" y="1619288"/>
                <a:ext cx="30516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+0.5 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1" y="1619288"/>
                <a:ext cx="3051669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13359" y="2381288"/>
                <a:ext cx="30206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+0.5 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59" y="2381288"/>
                <a:ext cx="3020699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57676"/>
            <a:ext cx="5348656" cy="46224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22040" y="972000"/>
              <a:ext cx="8796600" cy="5474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360" y="955800"/>
                <a:ext cx="8812800" cy="55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212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Dynamic Model of a 2 </a:t>
            </a:r>
            <a:r>
              <a:rPr lang="en-IN" dirty="0" err="1"/>
              <a:t>dof</a:t>
            </a:r>
            <a:r>
              <a:rPr lang="en-IN" dirty="0"/>
              <a:t> R-R Manipulator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4801" y="1683075"/>
                <a:ext cx="30516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+0.5 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1" y="1683075"/>
                <a:ext cx="3051669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16598" y="2245747"/>
                <a:ext cx="30206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+0.5 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98" y="2245747"/>
                <a:ext cx="3020699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5131" y="3844966"/>
                <a:ext cx="4858510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−0.5 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31" y="3844966"/>
                <a:ext cx="4858510" cy="5091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78227" y="4654878"/>
                <a:ext cx="4663713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+0.5 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27" y="4654878"/>
                <a:ext cx="4663713" cy="5091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364320" y="1402560"/>
              <a:ext cx="8470080" cy="3892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8200" y="1386000"/>
                <a:ext cx="8492040" cy="39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080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Dynamic Model of a 2 </a:t>
            </a:r>
            <a:r>
              <a:rPr lang="en-IN" dirty="0" err="1" smtClean="0"/>
              <a:t>dof</a:t>
            </a:r>
            <a:r>
              <a:rPr lang="en-IN" dirty="0" smtClean="0"/>
              <a:t> Robot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4801" y="1683075"/>
                <a:ext cx="258211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+0.5 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1" y="1683075"/>
                <a:ext cx="2582117" cy="400110"/>
              </a:xfrm>
              <a:prstGeom prst="rect">
                <a:avLst/>
              </a:prstGeom>
              <a:blipFill rotWithShape="0"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16598" y="2245747"/>
                <a:ext cx="25602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+0.5 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98" y="2245747"/>
                <a:ext cx="2560253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4801" y="2887764"/>
                <a:ext cx="4095480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−0.5 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1" y="2887764"/>
                <a:ext cx="4095480" cy="4397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6268" y="3514614"/>
                <a:ext cx="3930500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+0.5 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68" y="3514614"/>
                <a:ext cx="3930500" cy="439736"/>
              </a:xfrm>
              <a:prstGeom prst="rect">
                <a:avLst/>
              </a:prstGeom>
              <a:blipFill rotWithShape="0">
                <a:blip r:embed="rId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67530" y="4260617"/>
                <a:ext cx="2213619" cy="421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  <m: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  <m: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  <m: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30" y="4260617"/>
                <a:ext cx="2213619" cy="421910"/>
              </a:xfrm>
              <a:prstGeom prst="rect">
                <a:avLst/>
              </a:prstGeom>
              <a:blipFill rotWithShape="0"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35912" y="4961946"/>
                <a:ext cx="8856299" cy="4591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+0.25 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0.25 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0.5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12" y="4961946"/>
                <a:ext cx="8856299" cy="4591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344520" y="1344600"/>
              <a:ext cx="8249040" cy="4244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9400" y="1328040"/>
                <a:ext cx="8280720" cy="427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073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Dynamic Model of a 2 </a:t>
            </a:r>
            <a:r>
              <a:rPr lang="en-IN" dirty="0" err="1"/>
              <a:t>dof</a:t>
            </a:r>
            <a:r>
              <a:rPr lang="en-IN" dirty="0"/>
              <a:t> R-R Manipulator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1" y="1418273"/>
            <a:ext cx="5105399" cy="48672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 smtClean="0"/>
              <a:t>Total KE is the sum of KE1 + KE2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91262" y="2011773"/>
                <a:ext cx="3144387" cy="668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  <m: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262" y="2011773"/>
                <a:ext cx="3144387" cy="6685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91262" y="2787062"/>
                <a:ext cx="4016356" cy="668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  <m: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262" y="2787062"/>
                <a:ext cx="4016356" cy="6685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293674" y="3680917"/>
                <a:ext cx="15638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74" y="3680917"/>
                <a:ext cx="1563826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-769938" y="4663600"/>
                <a:ext cx="10668000" cy="1337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9938" y="4663600"/>
                <a:ext cx="10668000" cy="13370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871560" y="2595240"/>
              <a:ext cx="7408800" cy="36619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000" y="2578680"/>
                <a:ext cx="7431120" cy="36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605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Dynamic Model of a 2 </a:t>
            </a:r>
            <a:r>
              <a:rPr lang="en-IN" dirty="0" err="1"/>
              <a:t>dof</a:t>
            </a:r>
            <a:r>
              <a:rPr lang="en-IN" dirty="0"/>
              <a:t> R-R Manipulator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16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57200" y="1676400"/>
            <a:ext cx="5105399" cy="486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Char char="v"/>
            </a:pPr>
            <a:r>
              <a:rPr lang="en-IN" sz="2400" dirty="0" smtClean="0"/>
              <a:t>Total PE is the sum of PE1 + PE2</a:t>
            </a:r>
          </a:p>
          <a:p>
            <a:pPr eaLnBrk="1" hangingPunct="1"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57200" y="2556644"/>
                <a:ext cx="17420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556644"/>
                <a:ext cx="1742080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699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30306" y="3031756"/>
                <a:ext cx="4979440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𝑚𝑔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06" y="3031756"/>
                <a:ext cx="4979440" cy="9221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17960" y="771120"/>
              <a:ext cx="8334720" cy="5499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080" y="754560"/>
                <a:ext cx="8358480" cy="553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666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1" y="1418273"/>
            <a:ext cx="7619999" cy="562928"/>
          </a:xfrm>
        </p:spPr>
        <p:txBody>
          <a:bodyPr/>
          <a:lstStyle/>
          <a:p>
            <a:r>
              <a:rPr lang="en-IN" dirty="0" smtClean="0"/>
              <a:t>The </a:t>
            </a:r>
            <a:r>
              <a:rPr lang="en-IN" dirty="0" err="1" smtClean="0"/>
              <a:t>Lagrangian</a:t>
            </a:r>
            <a:r>
              <a:rPr lang="en-IN" dirty="0" smtClean="0"/>
              <a:t> is given by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17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93470" y="2180909"/>
                <a:ext cx="16953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470" y="2180909"/>
                <a:ext cx="1695336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272810" y="1950653"/>
                <a:ext cx="2713179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810" y="1950653"/>
                <a:ext cx="2713179" cy="9221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-76271" y="3957069"/>
                <a:ext cx="9220271" cy="1607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𝑚𝑔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71" y="3957069"/>
                <a:ext cx="9220271" cy="16076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68760" y="1827000"/>
              <a:ext cx="8964360" cy="46940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200" y="1810440"/>
                <a:ext cx="8997480" cy="472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016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350838" y="1443559"/>
                <a:ext cx="9829800" cy="1439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𝑚𝑔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0838" y="1443559"/>
                <a:ext cx="9829800" cy="143936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54240" y="756360"/>
              <a:ext cx="8459640" cy="4329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520" y="739800"/>
                <a:ext cx="8485920" cy="436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303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Joint Torques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19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8117" y="2443556"/>
                <a:ext cx="9204323" cy="1337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7" y="2443556"/>
                <a:ext cx="9204323" cy="133703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4801" y="4696125"/>
                <a:ext cx="8742642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1" y="4696125"/>
                <a:ext cx="8742642" cy="7146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77560" y="7200"/>
              <a:ext cx="8575920" cy="5746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520" y="-9360"/>
                <a:ext cx="8604720" cy="57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12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sz="2800" dirty="0" smtClean="0"/>
              <a:t>Robot Dynamics</a:t>
            </a:r>
          </a:p>
          <a:p>
            <a:pPr lvl="1"/>
            <a:r>
              <a:rPr lang="en-IN" sz="2400" dirty="0" smtClean="0"/>
              <a:t>Dynamics of a 2 </a:t>
            </a:r>
            <a:r>
              <a:rPr lang="en-IN" sz="2400" dirty="0" err="1" smtClean="0"/>
              <a:t>dof</a:t>
            </a:r>
            <a:r>
              <a:rPr lang="en-IN" sz="2400" dirty="0" smtClean="0"/>
              <a:t> RR Manipulator</a:t>
            </a:r>
          </a:p>
          <a:p>
            <a:pPr lvl="1"/>
            <a:r>
              <a:rPr lang="en-IN" sz="2400" dirty="0" smtClean="0"/>
              <a:t>Dynamics of a  2 </a:t>
            </a:r>
            <a:r>
              <a:rPr lang="en-IN" sz="2400" dirty="0" err="1" smtClean="0"/>
              <a:t>dof</a:t>
            </a:r>
            <a:r>
              <a:rPr lang="en-IN" sz="2400" dirty="0" smtClean="0"/>
              <a:t> R-</a:t>
            </a:r>
            <a:r>
              <a:rPr lang="el-GR" sz="2400" dirty="0" smtClean="0"/>
              <a:t>θ</a:t>
            </a:r>
            <a:r>
              <a:rPr lang="en-IN" sz="2400" dirty="0" smtClean="0"/>
              <a:t> Manipulator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sp>
        <p:nvSpPr>
          <p:cNvPr id="2" name="Rectangle 1"/>
          <p:cNvSpPr/>
          <p:nvPr/>
        </p:nvSpPr>
        <p:spPr>
          <a:xfrm>
            <a:off x="421341" y="381000"/>
            <a:ext cx="34179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/>
              <a:t>Robot Dynamics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196320" y="2082960"/>
              <a:ext cx="325440" cy="5972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82640" y="2066400"/>
                <a:ext cx="355680" cy="6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666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4025" y="260350"/>
            <a:ext cx="4683125" cy="9096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CA" altLang="en-US" dirty="0"/>
              <a:t>THANK YOU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2895600" y="6477000"/>
            <a:ext cx="4343400" cy="381000"/>
          </a:xfrm>
        </p:spPr>
        <p:txBody>
          <a:bodyPr/>
          <a:lstStyle/>
          <a:p>
            <a:pPr>
              <a:defRPr/>
            </a:pPr>
            <a:r>
              <a:rPr lang="en-US"/>
              <a:t>DE  ZG561, MECHANISMS AND ROBOTICS</a:t>
            </a:r>
            <a:endParaRPr lang="en-CA" dirty="0"/>
          </a:p>
        </p:txBody>
      </p:sp>
      <p:sp>
        <p:nvSpPr>
          <p:cNvPr id="54276" name="Slide Number Placeholder 6"/>
          <p:cNvSpPr>
            <a:spLocks noGrp="1"/>
          </p:cNvSpPr>
          <p:nvPr>
            <p:ph type="sldNum" sz="quarter" idx="11"/>
          </p:nvPr>
        </p:nvSpPr>
        <p:spPr bwMode="auto">
          <a:xfrm>
            <a:off x="7620000" y="6477000"/>
            <a:ext cx="1066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4EDCAC-E343-4FE9-BF44-C33D11AF0ACC}" type="slidenum">
              <a:rPr lang="en-CA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CA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40EA5804-23DC-4D99-893D-09E85DF15296}" type="datetime3">
              <a:rPr lang="en-CA" smtClean="0"/>
              <a:pPr>
                <a:defRPr/>
              </a:pPr>
              <a:t>27 March 2021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457200" y="1628775"/>
            <a:ext cx="8075613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i="1" dirty="0"/>
              <a:t>The presenter is grateful to </a:t>
            </a:r>
            <a:r>
              <a:rPr lang="en-US" i="1" dirty="0" smtClean="0"/>
              <a:t>the authors of the following textbooks.</a:t>
            </a: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r>
              <a:rPr lang="en-US" i="1" dirty="0" smtClean="0"/>
              <a:t>Industrial </a:t>
            </a:r>
            <a:r>
              <a:rPr lang="en-US" i="1" dirty="0"/>
              <a:t>Robotics - </a:t>
            </a:r>
            <a:r>
              <a:rPr lang="en-US" i="1" dirty="0" err="1"/>
              <a:t>Mikell</a:t>
            </a:r>
            <a:r>
              <a:rPr lang="en-US" i="1" dirty="0"/>
              <a:t> P. </a:t>
            </a:r>
            <a:r>
              <a:rPr lang="en-US" i="1" dirty="0" err="1"/>
              <a:t>Groover</a:t>
            </a:r>
            <a:endParaRPr lang="en-US" i="1" dirty="0"/>
          </a:p>
          <a:p>
            <a:pPr>
              <a:defRPr/>
            </a:pPr>
            <a:r>
              <a:rPr lang="en-US" i="1" dirty="0" smtClean="0"/>
              <a:t>Fundamentals </a:t>
            </a:r>
            <a:r>
              <a:rPr lang="en-US" i="1" dirty="0"/>
              <a:t>of Robotics – Robert </a:t>
            </a:r>
            <a:r>
              <a:rPr lang="en-US" i="1" dirty="0" smtClean="0"/>
              <a:t>Schilling</a:t>
            </a:r>
          </a:p>
          <a:p>
            <a:pPr>
              <a:defRPr/>
            </a:pPr>
            <a:r>
              <a:rPr lang="en-IN" i="1" dirty="0" smtClean="0"/>
              <a:t>Industrial Robotics Wesley Snyder</a:t>
            </a:r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Robot 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1" y="1418272"/>
            <a:ext cx="5333999" cy="262032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2400" dirty="0" smtClean="0"/>
              <a:t>Dynamics can be defined as the analysis of moving bodies.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400" dirty="0" smtClean="0"/>
              <a:t>Forces and their effects acting on machine parts in motion</a:t>
            </a:r>
          </a:p>
          <a:p>
            <a:pPr algn="just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450" y="3124200"/>
            <a:ext cx="5688000" cy="304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4073040" y="5309640"/>
              <a:ext cx="5760" cy="50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1880" y="5300640"/>
                <a:ext cx="24840" cy="2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738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Lagrangian</a:t>
            </a:r>
            <a:r>
              <a:rPr lang="en-IN" dirty="0" smtClean="0"/>
              <a:t> Mechanics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4188326" y="260147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 = K - 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188326" y="3313512"/>
                <a:ext cx="2068643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326" y="3313512"/>
                <a:ext cx="2068643" cy="7146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191000" y="4358788"/>
                <a:ext cx="2068643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358788"/>
                <a:ext cx="2068643" cy="7146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04800" y="1806676"/>
            <a:ext cx="510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Lagrangian</a:t>
            </a:r>
            <a:r>
              <a:rPr lang="en-IN" dirty="0" smtClean="0"/>
              <a:t> of a mechanical system is given by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93400" y="502920"/>
              <a:ext cx="8498880" cy="5960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1520" y="488520"/>
                <a:ext cx="8520480" cy="598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368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Dynamics of a </a:t>
            </a:r>
            <a:r>
              <a:rPr lang="en-IN" dirty="0" smtClean="0">
                <a:latin typeface="Symbol" panose="05050102010706020507" pitchFamily="18" charset="2"/>
              </a:rPr>
              <a:t>q</a:t>
            </a:r>
            <a:r>
              <a:rPr lang="en-IN" dirty="0" smtClean="0"/>
              <a:t>-r manipulator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58954" y="3294170"/>
                <a:ext cx="18151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54" y="3294170"/>
                <a:ext cx="1815112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87680" y="3868507"/>
                <a:ext cx="17863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80" y="3868507"/>
                <a:ext cx="178638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483787"/>
            <a:ext cx="4556124" cy="261555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10040" y="1601640"/>
              <a:ext cx="7842600" cy="4595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560" y="1587240"/>
                <a:ext cx="7874640" cy="46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693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Dynamics of a </a:t>
            </a:r>
            <a:r>
              <a:rPr lang="en-IN" dirty="0" smtClean="0">
                <a:latin typeface="Symbol" panose="05050102010706020507" pitchFamily="18" charset="2"/>
              </a:rPr>
              <a:t>q</a:t>
            </a:r>
            <a:r>
              <a:rPr lang="en-IN" dirty="0" smtClean="0"/>
              <a:t>-r manipulator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6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75497" y="1446891"/>
                <a:ext cx="18151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97" y="1446891"/>
                <a:ext cx="1815112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04223" y="2021228"/>
                <a:ext cx="17863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23" y="2021228"/>
                <a:ext cx="178638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84629" y="3258121"/>
                <a:ext cx="3393365" cy="478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func>
                      <m:acc>
                        <m:accPr>
                          <m:chr m:val="̇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29" y="3258121"/>
                <a:ext cx="3393365" cy="47878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57200" y="3810000"/>
                <a:ext cx="3320794" cy="478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i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10000"/>
                <a:ext cx="3320794" cy="47878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407520" y="1341720"/>
              <a:ext cx="8478000" cy="4961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960" y="1325520"/>
                <a:ext cx="8506080" cy="49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500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Dynamics of a </a:t>
            </a:r>
            <a:r>
              <a:rPr lang="en-IN" dirty="0">
                <a:latin typeface="Symbol" panose="05050102010706020507" pitchFamily="18" charset="2"/>
              </a:rPr>
              <a:t>q</a:t>
            </a:r>
            <a:r>
              <a:rPr lang="en-IN" dirty="0"/>
              <a:t>-r manipulator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7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24543" y="1798096"/>
                <a:ext cx="2201565" cy="4838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1798096"/>
                <a:ext cx="2201565" cy="4838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24543" y="2497856"/>
                <a:ext cx="2487284" cy="4838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2497856"/>
                <a:ext cx="2487284" cy="4838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58780" y="3622115"/>
                <a:ext cx="1781963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80" y="3622115"/>
                <a:ext cx="1781963" cy="7838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58780" y="4962284"/>
                <a:ext cx="4109395" cy="615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80" y="4962284"/>
                <a:ext cx="4109395" cy="615746"/>
              </a:xfrm>
              <a:prstGeom prst="rect">
                <a:avLst/>
              </a:prstGeom>
              <a:blipFill rotWithShape="0">
                <a:blip r:embed="rId5"/>
                <a:stretch>
                  <a:fillRect b="-8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642932" y="3622115"/>
                <a:ext cx="2120068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932" y="3622115"/>
                <a:ext cx="2120068" cy="7838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6400800" y="2985927"/>
            <a:ext cx="2788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Mass Moment of Inertia about the CG of the link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00800" y="4490662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Mass Moment of Inertia about one end of the link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731544" y="5163613"/>
                <a:ext cx="1929311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544" y="5163613"/>
                <a:ext cx="1929311" cy="7861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419400" y="930240"/>
              <a:ext cx="6684120" cy="36057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840" y="914040"/>
                <a:ext cx="6716880" cy="363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325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Dynamics of a </a:t>
            </a:r>
            <a:r>
              <a:rPr lang="en-IN" dirty="0">
                <a:latin typeface="Symbol" panose="05050102010706020507" pitchFamily="18" charset="2"/>
              </a:rPr>
              <a:t>q</a:t>
            </a:r>
            <a:r>
              <a:rPr lang="en-IN" dirty="0"/>
              <a:t>-r manipulator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1" y="1418273"/>
            <a:ext cx="7467599" cy="1020128"/>
          </a:xfrm>
        </p:spPr>
        <p:txBody>
          <a:bodyPr/>
          <a:lstStyle/>
          <a:p>
            <a:r>
              <a:rPr lang="en-IN" sz="2000" dirty="0" smtClean="0"/>
              <a:t>For Kinetic energy of the second link, r is not constant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29520" y="3464109"/>
                <a:ext cx="2124108" cy="674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20" y="3464109"/>
                <a:ext cx="2124108" cy="6746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47450" y="4111467"/>
                <a:ext cx="20209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IN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𝑔𝑟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50" y="4111467"/>
                <a:ext cx="2020938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58108" y="4750419"/>
                <a:ext cx="19184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08" y="4750419"/>
                <a:ext cx="1918410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79879" y="5223780"/>
                <a:ext cx="18275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79" y="5223780"/>
                <a:ext cx="1827552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59027" y="5840778"/>
            <a:ext cx="1748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 = K - P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51932" y="2610321"/>
                <a:ext cx="4413772" cy="668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32" y="2610321"/>
                <a:ext cx="4413772" cy="66851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51932" y="1833084"/>
                <a:ext cx="2990947" cy="668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N" sz="20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32" y="1833084"/>
                <a:ext cx="2990947" cy="66851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560520" y="1800000"/>
              <a:ext cx="8315280" cy="47257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6120" y="1785960"/>
                <a:ext cx="8346240" cy="47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760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Dynamics of a </a:t>
            </a:r>
            <a:r>
              <a:rPr lang="en-IN" dirty="0">
                <a:latin typeface="Symbol" panose="05050102010706020507" pitchFamily="18" charset="2"/>
              </a:rPr>
              <a:t>q</a:t>
            </a:r>
            <a:r>
              <a:rPr lang="en-IN" dirty="0"/>
              <a:t>-r manipulator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27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9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91003" y="2679916"/>
                <a:ext cx="3508333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03" y="2679916"/>
                <a:ext cx="3508333" cy="7838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57200" y="4523358"/>
                <a:ext cx="8229600" cy="783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̈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00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dirty="0"/>
                        <m:t>r</m:t>
                      </m:r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  <m:acc>
                        <m:accPr>
                          <m:chr m:val="̇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IN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23358"/>
                <a:ext cx="8229600" cy="7838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91003" y="3888078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Torque about the rotational actuator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91003" y="1761143"/>
                <a:ext cx="6248400" cy="552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lang="en-US" sz="20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acc>
                      <m:accPr>
                        <m:chr m:val="̈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000" i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acc>
                      <m:accPr>
                        <m:chr m:val="̇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03" y="1761143"/>
                <a:ext cx="6248400" cy="552972"/>
              </a:xfrm>
              <a:prstGeom prst="rect">
                <a:avLst/>
              </a:prstGeom>
              <a:blipFill rotWithShape="0">
                <a:blip r:embed="rId4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62000" y="913320"/>
              <a:ext cx="8070120" cy="58032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440" y="896760"/>
                <a:ext cx="8103240" cy="58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536840" y="5154480"/>
              <a:ext cx="2402280" cy="5040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26040" y="5140080"/>
                <a:ext cx="2424600" cy="7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42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7582</TotalTime>
  <Words>420</Words>
  <Application>Microsoft Office PowerPoint</Application>
  <PresentationFormat>On-screen Show (4:3)</PresentationFormat>
  <Paragraphs>152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 Math</vt:lpstr>
      <vt:lpstr>Symbol</vt:lpstr>
      <vt:lpstr>Wingdings</vt:lpstr>
      <vt:lpstr>1_Office Theme</vt:lpstr>
      <vt:lpstr>Mechanisms and Robotics     DE ES DM ZG561</vt:lpstr>
      <vt:lpstr>PowerPoint Presentation</vt:lpstr>
      <vt:lpstr>Robot Dynamics</vt:lpstr>
      <vt:lpstr>Lagrangian Mechanics</vt:lpstr>
      <vt:lpstr>Dynamics of a q-r manipulator</vt:lpstr>
      <vt:lpstr>Dynamics of a q-r manipulator</vt:lpstr>
      <vt:lpstr>Dynamics of a q-r manipulator</vt:lpstr>
      <vt:lpstr>Dynamics of a q-r manipulator</vt:lpstr>
      <vt:lpstr>Dynamics of a q-r manipulator</vt:lpstr>
      <vt:lpstr>Dynamics of a q-r manipulator</vt:lpstr>
      <vt:lpstr>Arm Construction</vt:lpstr>
      <vt:lpstr>Dynamic Model of a 2 dof R-R Manipulator</vt:lpstr>
      <vt:lpstr>Dynamic Model of a 2 dof R-R Manipulator</vt:lpstr>
      <vt:lpstr>Dynamic Model of a 2 dof Robot</vt:lpstr>
      <vt:lpstr>Dynamic Model of a 2 dof R-R Manipulator</vt:lpstr>
      <vt:lpstr>Dynamic Model of a 2 dof R-R Manipulator</vt:lpstr>
      <vt:lpstr>PowerPoint Presentation</vt:lpstr>
      <vt:lpstr>PowerPoint Presentation</vt:lpstr>
      <vt:lpstr>Joint Torques</vt:lpstr>
      <vt:lpstr>THANK YOU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Mukund</dc:creator>
  <cp:lastModifiedBy>HP</cp:lastModifiedBy>
  <cp:revision>851</cp:revision>
  <dcterms:created xsi:type="dcterms:W3CDTF">2015-02-01T05:43:25Z</dcterms:created>
  <dcterms:modified xsi:type="dcterms:W3CDTF">2021-03-27T08:39:29Z</dcterms:modified>
</cp:coreProperties>
</file>